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5"/>
  </p:notesMasterIdLst>
  <p:sldIdLst>
    <p:sldId id="256" r:id="rId5"/>
    <p:sldId id="275" r:id="rId6"/>
    <p:sldId id="269" r:id="rId7"/>
    <p:sldId id="271" r:id="rId8"/>
    <p:sldId id="276" r:id="rId9"/>
    <p:sldId id="260" r:id="rId10"/>
    <p:sldId id="277" r:id="rId11"/>
    <p:sldId id="278" r:id="rId12"/>
    <p:sldId id="272" r:id="rId13"/>
    <p:sldId id="273" r:id="rId14"/>
    <p:sldId id="274" r:id="rId15"/>
    <p:sldId id="281" r:id="rId16"/>
    <p:sldId id="283" r:id="rId17"/>
    <p:sldId id="279" r:id="rId18"/>
    <p:sldId id="280" r:id="rId19"/>
    <p:sldId id="284" r:id="rId20"/>
    <p:sldId id="282" r:id="rId21"/>
    <p:sldId id="286" r:id="rId22"/>
    <p:sldId id="285" r:id="rId23"/>
    <p:sldId id="268" r:id="rId2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1pPr>
    <a:lvl2pPr marL="4572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2pPr>
    <a:lvl3pPr marL="9144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3pPr>
    <a:lvl4pPr marL="13716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4pPr>
    <a:lvl5pPr marL="1828800" algn="l" rtl="0" eaLnBrk="0" fontAlgn="base" hangingPunct="0">
      <a:spcBef>
        <a:spcPct val="0"/>
      </a:spcBef>
      <a:spcAft>
        <a:spcPct val="0"/>
      </a:spcAft>
      <a:defRPr kern="1200">
        <a:solidFill>
          <a:schemeClr val="tx1"/>
        </a:solidFill>
        <a:latin typeface="Rubik" panose="00000500000000000000" pitchFamily="2" charset="-79"/>
        <a:ea typeface="+mn-ea"/>
        <a:cs typeface="+mn-cs"/>
      </a:defRPr>
    </a:lvl5pPr>
    <a:lvl6pPr marL="2286000" algn="l" defTabSz="914400" rtl="0" eaLnBrk="1" latinLnBrk="0" hangingPunct="1">
      <a:defRPr kern="1200">
        <a:solidFill>
          <a:schemeClr val="tx1"/>
        </a:solidFill>
        <a:latin typeface="Rubik" panose="00000500000000000000" pitchFamily="2" charset="-79"/>
        <a:ea typeface="+mn-ea"/>
        <a:cs typeface="+mn-cs"/>
      </a:defRPr>
    </a:lvl6pPr>
    <a:lvl7pPr marL="2743200" algn="l" defTabSz="914400" rtl="0" eaLnBrk="1" latinLnBrk="0" hangingPunct="1">
      <a:defRPr kern="1200">
        <a:solidFill>
          <a:schemeClr val="tx1"/>
        </a:solidFill>
        <a:latin typeface="Rubik" panose="00000500000000000000" pitchFamily="2" charset="-79"/>
        <a:ea typeface="+mn-ea"/>
        <a:cs typeface="+mn-cs"/>
      </a:defRPr>
    </a:lvl7pPr>
    <a:lvl8pPr marL="3200400" algn="l" defTabSz="914400" rtl="0" eaLnBrk="1" latinLnBrk="0" hangingPunct="1">
      <a:defRPr kern="1200">
        <a:solidFill>
          <a:schemeClr val="tx1"/>
        </a:solidFill>
        <a:latin typeface="Rubik" panose="00000500000000000000" pitchFamily="2" charset="-79"/>
        <a:ea typeface="+mn-ea"/>
        <a:cs typeface="+mn-cs"/>
      </a:defRPr>
    </a:lvl8pPr>
    <a:lvl9pPr marL="3657600" algn="l" defTabSz="914400" rtl="0" eaLnBrk="1" latinLnBrk="0" hangingPunct="1">
      <a:defRPr kern="1200">
        <a:solidFill>
          <a:schemeClr val="tx1"/>
        </a:solidFill>
        <a:latin typeface="Rubik" panose="00000500000000000000" pitchFamily="2" charset="-79"/>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a:srgbClr val="2C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4" autoAdjust="0"/>
    <p:restoredTop sz="94660"/>
  </p:normalViewPr>
  <p:slideViewPr>
    <p:cSldViewPr>
      <p:cViewPr>
        <p:scale>
          <a:sx n="63" d="100"/>
          <a:sy n="63" d="100"/>
        </p:scale>
        <p:origin x="68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07198-C646-4740-8A01-B3113DE25228}"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777BB-602A-4124-BBA3-1C4AA19106C8}" type="slidenum">
              <a:rPr lang="en-US" smtClean="0"/>
              <a:t>‹#›</a:t>
            </a:fld>
            <a:endParaRPr lang="en-US"/>
          </a:p>
        </p:txBody>
      </p:sp>
    </p:spTree>
    <p:extLst>
      <p:ext uri="{BB962C8B-B14F-4D97-AF65-F5344CB8AC3E}">
        <p14:creationId xmlns:p14="http://schemas.microsoft.com/office/powerpoint/2010/main" val="422797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9.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Images/ut_logo.svg" TargetMode="External"/><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Images/ut_logo.svg"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T19_Start_0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4451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19_Lis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4038600" y="0"/>
            <a:ext cx="8153400" cy="6858000"/>
          </a:xfrm>
        </p:spPr>
        <p:txBody>
          <a:bodyPr/>
          <a:lstStyle>
            <a:lvl1pPr marL="0" indent="0">
              <a:buNone/>
              <a:defRPr/>
            </a:lvl1pPr>
          </a:lstStyle>
          <a:p>
            <a:endParaRPr lang="en-US" dirty="0"/>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72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FE5A424-D7E1-468C-8698-15E31BEDD42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0888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19_Eston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276000"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01652932-D49F-4984-8868-A024D281D091}"/>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87660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19_Logo, Title and Conten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64192FA-2929-4950-B847-AAE6B12BFD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6">
            <a:hlinkClick r:id="rId3" action="ppaction://hlinkfile"/>
            <a:extLst>
              <a:ext uri="{FF2B5EF4-FFF2-40B4-BE49-F238E27FC236}">
                <a16:creationId xmlns:a16="http://schemas.microsoft.com/office/drawing/2014/main" id="{583E1FF1-12B0-4B0F-9D99-6D6E7A52EA5D}"/>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3">
            <a:extLst>
              <a:ext uri="{FF2B5EF4-FFF2-40B4-BE49-F238E27FC236}">
                <a16:creationId xmlns:a16="http://schemas.microsoft.com/office/drawing/2014/main" id="{E6A6F4B8-096A-4247-9A01-EA890DCAADF5}"/>
              </a:ext>
            </a:extLst>
          </p:cNvPr>
          <p:cNvSpPr>
            <a:spLocks noGrp="1"/>
          </p:cNvSpPr>
          <p:nvPr>
            <p:ph type="pic" sz="quarter" idx="11"/>
          </p:nvPr>
        </p:nvSpPr>
        <p:spPr bwMode="auto">
          <a:xfrm>
            <a:off x="-3111" y="2169735"/>
            <a:ext cx="3203511" cy="4687597"/>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511" h="4687597">
                <a:moveTo>
                  <a:pt x="4381" y="4687597"/>
                </a:moveTo>
                <a:cubicBezTo>
                  <a:pt x="370" y="3099428"/>
                  <a:pt x="4011" y="1588169"/>
                  <a:pt x="0" y="0"/>
                </a:cubicBezTo>
                <a:lnTo>
                  <a:pt x="3203511" y="1848812"/>
                </a:lnTo>
                <a:lnTo>
                  <a:pt x="1553982" y="4686259"/>
                </a:lnTo>
                <a:lnTo>
                  <a:pt x="4381" y="468759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 name="Slide Number Placeholder 5">
            <a:extLst>
              <a:ext uri="{FF2B5EF4-FFF2-40B4-BE49-F238E27FC236}">
                <a16:creationId xmlns:a16="http://schemas.microsoft.com/office/drawing/2014/main" id="{2A6ADEAE-AF39-4D6C-A4BC-5EE14E027CC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39902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19_Text on Image">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C793CB-F237-45BF-8F67-B555E6BD8042}"/>
              </a:ext>
            </a:extLst>
          </p:cNvPr>
          <p:cNvSpPr>
            <a:spLocks noGrp="1"/>
          </p:cNvSpPr>
          <p:nvPr>
            <p:ph type="body" idx="1"/>
          </p:nvPr>
        </p:nvSpPr>
        <p:spPr>
          <a:xfrm>
            <a:off x="609600" y="4800600"/>
            <a:ext cx="6858000" cy="1600200"/>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Picture Placeholder 3">
            <a:extLst>
              <a:ext uri="{FF2B5EF4-FFF2-40B4-BE49-F238E27FC236}">
                <a16:creationId xmlns:a16="http://schemas.microsoft.com/office/drawing/2014/main" id="{97076630-4D03-480B-AB4E-CAE8943BA3E2}"/>
              </a:ext>
            </a:extLst>
          </p:cNvPr>
          <p:cNvSpPr>
            <a:spLocks noGrp="1"/>
          </p:cNvSpPr>
          <p:nvPr>
            <p:ph type="pic" sz="quarter" idx="11"/>
          </p:nvPr>
        </p:nvSpPr>
        <p:spPr bwMode="auto">
          <a:xfrm>
            <a:off x="0" y="-6116"/>
            <a:ext cx="12204467" cy="6868301"/>
          </a:xfrm>
          <a:custGeom>
            <a:avLst/>
            <a:gdLst>
              <a:gd name="connsiteX0" fmla="*/ 0 w 5943600"/>
              <a:gd name="connsiteY0" fmla="*/ 5486400 h 5486400"/>
              <a:gd name="connsiteX1" fmla="*/ 1371600 w 5943600"/>
              <a:gd name="connsiteY1" fmla="*/ 0 h 5486400"/>
              <a:gd name="connsiteX2" fmla="*/ 5943600 w 5943600"/>
              <a:gd name="connsiteY2" fmla="*/ 0 h 5486400"/>
              <a:gd name="connsiteX3" fmla="*/ 4572000 w 5943600"/>
              <a:gd name="connsiteY3" fmla="*/ 5486400 h 5486400"/>
              <a:gd name="connsiteX4" fmla="*/ 0 w 5943600"/>
              <a:gd name="connsiteY4" fmla="*/ 5486400 h 5486400"/>
              <a:gd name="connsiteX0" fmla="*/ 1383632 w 7327232"/>
              <a:gd name="connsiteY0" fmla="*/ 5486400 h 5486400"/>
              <a:gd name="connsiteX1" fmla="*/ 0 w 7327232"/>
              <a:gd name="connsiteY1" fmla="*/ 733926 h 5486400"/>
              <a:gd name="connsiteX2" fmla="*/ 7327232 w 7327232"/>
              <a:gd name="connsiteY2" fmla="*/ 0 h 5486400"/>
              <a:gd name="connsiteX3" fmla="*/ 5955632 w 7327232"/>
              <a:gd name="connsiteY3" fmla="*/ 5486400 h 5486400"/>
              <a:gd name="connsiteX4" fmla="*/ 1383632 w 7327232"/>
              <a:gd name="connsiteY4" fmla="*/ 5486400 h 5486400"/>
              <a:gd name="connsiteX0" fmla="*/ 12032 w 7327232"/>
              <a:gd name="connsiteY0" fmla="*/ 5498432 h 5498432"/>
              <a:gd name="connsiteX1" fmla="*/ 0 w 7327232"/>
              <a:gd name="connsiteY1" fmla="*/ 733926 h 5498432"/>
              <a:gd name="connsiteX2" fmla="*/ 7327232 w 7327232"/>
              <a:gd name="connsiteY2" fmla="*/ 0 h 5498432"/>
              <a:gd name="connsiteX3" fmla="*/ 5955632 w 7327232"/>
              <a:gd name="connsiteY3" fmla="*/ 5486400 h 5498432"/>
              <a:gd name="connsiteX4" fmla="*/ 12032 w 7327232"/>
              <a:gd name="connsiteY4" fmla="*/ 5498432 h 5498432"/>
              <a:gd name="connsiteX0" fmla="*/ 12032 w 5955632"/>
              <a:gd name="connsiteY0" fmla="*/ 4764506 h 4764506"/>
              <a:gd name="connsiteX1" fmla="*/ 0 w 5955632"/>
              <a:gd name="connsiteY1" fmla="*/ 0 h 4764506"/>
              <a:gd name="connsiteX2" fmla="*/ 3212432 w 5955632"/>
              <a:gd name="connsiteY2" fmla="*/ 1888958 h 4764506"/>
              <a:gd name="connsiteX3" fmla="*/ 5955632 w 5955632"/>
              <a:gd name="connsiteY3" fmla="*/ 4752474 h 4764506"/>
              <a:gd name="connsiteX4" fmla="*/ 12032 w 5955632"/>
              <a:gd name="connsiteY4" fmla="*/ 4764506 h 4764506"/>
              <a:gd name="connsiteX0" fmla="*/ 1158 w 5944758"/>
              <a:gd name="connsiteY0" fmla="*/ 4704348 h 4704348"/>
              <a:gd name="connsiteX1" fmla="*/ 1158 w 5944758"/>
              <a:gd name="connsiteY1" fmla="*/ 0 h 4704348"/>
              <a:gd name="connsiteX2" fmla="*/ 3201558 w 5944758"/>
              <a:gd name="connsiteY2" fmla="*/ 1828800 h 4704348"/>
              <a:gd name="connsiteX3" fmla="*/ 5944758 w 5944758"/>
              <a:gd name="connsiteY3" fmla="*/ 4692316 h 4704348"/>
              <a:gd name="connsiteX4" fmla="*/ 1158 w 5944758"/>
              <a:gd name="connsiteY4" fmla="*/ 4704348 h 4704348"/>
              <a:gd name="connsiteX0" fmla="*/ 1158 w 3201558"/>
              <a:gd name="connsiteY0" fmla="*/ 4704348 h 4728410"/>
              <a:gd name="connsiteX1" fmla="*/ 1158 w 3201558"/>
              <a:gd name="connsiteY1" fmla="*/ 0 h 4728410"/>
              <a:gd name="connsiteX2" fmla="*/ 3201558 w 3201558"/>
              <a:gd name="connsiteY2" fmla="*/ 1828800 h 4728410"/>
              <a:gd name="connsiteX3" fmla="*/ 1529169 w 3201558"/>
              <a:gd name="connsiteY3" fmla="*/ 4728410 h 4728410"/>
              <a:gd name="connsiteX4" fmla="*/ 1158 w 3201558"/>
              <a:gd name="connsiteY4" fmla="*/ 4704348 h 4728410"/>
              <a:gd name="connsiteX0" fmla="*/ 1158 w 3201558"/>
              <a:gd name="connsiteY0" fmla="*/ 4704348 h 4728410"/>
              <a:gd name="connsiteX1" fmla="*/ 1158 w 3201558"/>
              <a:gd name="connsiteY1" fmla="*/ 0 h 4728410"/>
              <a:gd name="connsiteX2" fmla="*/ 3201558 w 3201558"/>
              <a:gd name="connsiteY2" fmla="*/ 1852863 h 4728410"/>
              <a:gd name="connsiteX3" fmla="*/ 1529169 w 3201558"/>
              <a:gd name="connsiteY3" fmla="*/ 4728410 h 4728410"/>
              <a:gd name="connsiteX4" fmla="*/ 1158 w 3201558"/>
              <a:gd name="connsiteY4" fmla="*/ 4704348 h 4728410"/>
              <a:gd name="connsiteX0" fmla="*/ 12032 w 3212432"/>
              <a:gd name="connsiteY0" fmla="*/ 4740442 h 4764504"/>
              <a:gd name="connsiteX1" fmla="*/ 0 w 3212432"/>
              <a:gd name="connsiteY1" fmla="*/ 0 h 4764504"/>
              <a:gd name="connsiteX2" fmla="*/ 3212432 w 3212432"/>
              <a:gd name="connsiteY2" fmla="*/ 1888957 h 4764504"/>
              <a:gd name="connsiteX3" fmla="*/ 1540043 w 3212432"/>
              <a:gd name="connsiteY3" fmla="*/ 4764504 h 4764504"/>
              <a:gd name="connsiteX4" fmla="*/ 12032 w 3212432"/>
              <a:gd name="connsiteY4" fmla="*/ 4740442 h 4764504"/>
              <a:gd name="connsiteX0" fmla="*/ 311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3111 w 3203511"/>
              <a:gd name="connsiteY4" fmla="*/ 4700297 h 4724359"/>
              <a:gd name="connsiteX0" fmla="*/ 9461 w 3203511"/>
              <a:gd name="connsiteY0" fmla="*/ 4700297 h 4724359"/>
              <a:gd name="connsiteX1" fmla="*/ 0 w 3203511"/>
              <a:gd name="connsiteY1" fmla="*/ 0 h 4724359"/>
              <a:gd name="connsiteX2" fmla="*/ 3203511 w 3203511"/>
              <a:gd name="connsiteY2" fmla="*/ 1848812 h 4724359"/>
              <a:gd name="connsiteX3" fmla="*/ 1531122 w 3203511"/>
              <a:gd name="connsiteY3" fmla="*/ 4724359 h 4724359"/>
              <a:gd name="connsiteX4" fmla="*/ 9461 w 3203511"/>
              <a:gd name="connsiteY4" fmla="*/ 4700297 h 4724359"/>
              <a:gd name="connsiteX0" fmla="*/ 9461 w 3203511"/>
              <a:gd name="connsiteY0" fmla="*/ 4700297 h 4700297"/>
              <a:gd name="connsiteX1" fmla="*/ 0 w 3203511"/>
              <a:gd name="connsiteY1" fmla="*/ 0 h 4700297"/>
              <a:gd name="connsiteX2" fmla="*/ 3203511 w 3203511"/>
              <a:gd name="connsiteY2" fmla="*/ 1848812 h 4700297"/>
              <a:gd name="connsiteX3" fmla="*/ 1553982 w 3203511"/>
              <a:gd name="connsiteY3" fmla="*/ 4686259 h 4700297"/>
              <a:gd name="connsiteX4" fmla="*/ 9461 w 3203511"/>
              <a:gd name="connsiteY4" fmla="*/ 4700297 h 4700297"/>
              <a:gd name="connsiteX0" fmla="*/ 4381 w 3203511"/>
              <a:gd name="connsiteY0" fmla="*/ 4687597 h 4687597"/>
              <a:gd name="connsiteX1" fmla="*/ 0 w 3203511"/>
              <a:gd name="connsiteY1" fmla="*/ 0 h 4687597"/>
              <a:gd name="connsiteX2" fmla="*/ 3203511 w 3203511"/>
              <a:gd name="connsiteY2" fmla="*/ 1848812 h 4687597"/>
              <a:gd name="connsiteX3" fmla="*/ 1553982 w 3203511"/>
              <a:gd name="connsiteY3" fmla="*/ 4686259 h 4687597"/>
              <a:gd name="connsiteX4" fmla="*/ 4381 w 3203511"/>
              <a:gd name="connsiteY4" fmla="*/ 4687597 h 4687597"/>
              <a:gd name="connsiteX0" fmla="*/ 4381 w 12203820"/>
              <a:gd name="connsiteY0" fmla="*/ 4693711 h 4693711"/>
              <a:gd name="connsiteX1" fmla="*/ 0 w 12203820"/>
              <a:gd name="connsiteY1" fmla="*/ 6114 h 4693711"/>
              <a:gd name="connsiteX2" fmla="*/ 12203820 w 12203820"/>
              <a:gd name="connsiteY2" fmla="*/ 0 h 4693711"/>
              <a:gd name="connsiteX3" fmla="*/ 1553982 w 12203820"/>
              <a:gd name="connsiteY3" fmla="*/ 4692373 h 4693711"/>
              <a:gd name="connsiteX4" fmla="*/ 4381 w 12203820"/>
              <a:gd name="connsiteY4" fmla="*/ 4693711 h 4693711"/>
              <a:gd name="connsiteX0" fmla="*/ 4381 w 12213274"/>
              <a:gd name="connsiteY0" fmla="*/ 4693711 h 6860807"/>
              <a:gd name="connsiteX1" fmla="*/ 0 w 12213274"/>
              <a:gd name="connsiteY1" fmla="*/ 6114 h 6860807"/>
              <a:gd name="connsiteX2" fmla="*/ 12203820 w 12213274"/>
              <a:gd name="connsiteY2" fmla="*/ 0 h 6860807"/>
              <a:gd name="connsiteX3" fmla="*/ 12213274 w 12213274"/>
              <a:gd name="connsiteY3" fmla="*/ 6860807 h 6860807"/>
              <a:gd name="connsiteX4" fmla="*/ 4381 w 12213274"/>
              <a:gd name="connsiteY4" fmla="*/ 4693711 h 6860807"/>
              <a:gd name="connsiteX0" fmla="*/ 4381 w 12213274"/>
              <a:gd name="connsiteY0" fmla="*/ 4693711 h 7224963"/>
              <a:gd name="connsiteX1" fmla="*/ 0 w 12213274"/>
              <a:gd name="connsiteY1" fmla="*/ 6114 h 7224963"/>
              <a:gd name="connsiteX2" fmla="*/ 12203820 w 12213274"/>
              <a:gd name="connsiteY2" fmla="*/ 0 h 7224963"/>
              <a:gd name="connsiteX3" fmla="*/ 12213274 w 12213274"/>
              <a:gd name="connsiteY3" fmla="*/ 6860807 h 7224963"/>
              <a:gd name="connsiteX4" fmla="*/ 9444445 w 12213274"/>
              <a:gd name="connsiteY4" fmla="*/ 7203748 h 7224963"/>
              <a:gd name="connsiteX5" fmla="*/ 4381 w 12213274"/>
              <a:gd name="connsiteY5" fmla="*/ 4693711 h 7224963"/>
              <a:gd name="connsiteX0" fmla="*/ 4381 w 12213274"/>
              <a:gd name="connsiteY0" fmla="*/ 4693711 h 7207198"/>
              <a:gd name="connsiteX1" fmla="*/ 0 w 12213274"/>
              <a:gd name="connsiteY1" fmla="*/ 6114 h 7207198"/>
              <a:gd name="connsiteX2" fmla="*/ 12203820 w 12213274"/>
              <a:gd name="connsiteY2" fmla="*/ 0 h 7207198"/>
              <a:gd name="connsiteX3" fmla="*/ 12213274 w 12213274"/>
              <a:gd name="connsiteY3" fmla="*/ 6860807 h 7207198"/>
              <a:gd name="connsiteX4" fmla="*/ 9444445 w 12213274"/>
              <a:gd name="connsiteY4" fmla="*/ 7203748 h 7207198"/>
              <a:gd name="connsiteX5" fmla="*/ 4381 w 12213274"/>
              <a:gd name="connsiteY5" fmla="*/ 4693711 h 7207198"/>
              <a:gd name="connsiteX0" fmla="*/ 4381 w 12213274"/>
              <a:gd name="connsiteY0" fmla="*/ 4693711 h 6885393"/>
              <a:gd name="connsiteX1" fmla="*/ 0 w 12213274"/>
              <a:gd name="connsiteY1" fmla="*/ 6114 h 6885393"/>
              <a:gd name="connsiteX2" fmla="*/ 12203820 w 12213274"/>
              <a:gd name="connsiteY2" fmla="*/ 0 h 6885393"/>
              <a:gd name="connsiteX3" fmla="*/ 12213274 w 12213274"/>
              <a:gd name="connsiteY3" fmla="*/ 6860807 h 6885393"/>
              <a:gd name="connsiteX4" fmla="*/ 9679576 w 12213274"/>
              <a:gd name="connsiteY4" fmla="*/ 6877176 h 6885393"/>
              <a:gd name="connsiteX5" fmla="*/ 4381 w 12213274"/>
              <a:gd name="connsiteY5" fmla="*/ 4693711 h 6885393"/>
              <a:gd name="connsiteX0" fmla="*/ 4381 w 12213274"/>
              <a:gd name="connsiteY0" fmla="*/ 4693711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4693711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4381 w 12213274"/>
              <a:gd name="connsiteY5"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58399 w 12213274"/>
              <a:gd name="connsiteY5" fmla="*/ 5348824 h 6901759"/>
              <a:gd name="connsiteX6" fmla="*/ 4381 w 12213274"/>
              <a:gd name="connsiteY6" fmla="*/ 2642843 h 6901759"/>
              <a:gd name="connsiteX0" fmla="*/ 4381 w 12213274"/>
              <a:gd name="connsiteY0" fmla="*/ 2642843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42843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71462 w 12213274"/>
              <a:gd name="connsiteY5" fmla="*/ 5388012 h 6901759"/>
              <a:gd name="connsiteX6" fmla="*/ 4381 w 12213274"/>
              <a:gd name="connsiteY6" fmla="*/ 2668969 h 6901759"/>
              <a:gd name="connsiteX0" fmla="*/ 4381 w 12213274"/>
              <a:gd name="connsiteY0" fmla="*/ 2668969 h 6901759"/>
              <a:gd name="connsiteX1" fmla="*/ 0 w 12213274"/>
              <a:gd name="connsiteY1" fmla="*/ 6114 h 6901759"/>
              <a:gd name="connsiteX2" fmla="*/ 12203820 w 12213274"/>
              <a:gd name="connsiteY2" fmla="*/ 0 h 6901759"/>
              <a:gd name="connsiteX3" fmla="*/ 12213274 w 12213274"/>
              <a:gd name="connsiteY3" fmla="*/ 6860807 h 6901759"/>
              <a:gd name="connsiteX4" fmla="*/ 9679576 w 12213274"/>
              <a:gd name="connsiteY4" fmla="*/ 6877176 h 6901759"/>
              <a:gd name="connsiteX5" fmla="*/ 10084162 w 12213274"/>
              <a:gd name="connsiteY5" fmla="*/ 5375312 h 6901759"/>
              <a:gd name="connsiteX6" fmla="*/ 4381 w 12213274"/>
              <a:gd name="connsiteY6" fmla="*/ 2668969 h 6901759"/>
              <a:gd name="connsiteX0" fmla="*/ 4381 w 12213274"/>
              <a:gd name="connsiteY0" fmla="*/ 2668969 h 6884913"/>
              <a:gd name="connsiteX1" fmla="*/ 0 w 12213274"/>
              <a:gd name="connsiteY1" fmla="*/ 6114 h 6884913"/>
              <a:gd name="connsiteX2" fmla="*/ 12203820 w 12213274"/>
              <a:gd name="connsiteY2" fmla="*/ 0 h 6884913"/>
              <a:gd name="connsiteX3" fmla="*/ 12213274 w 12213274"/>
              <a:gd name="connsiteY3" fmla="*/ 6860807 h 6884913"/>
              <a:gd name="connsiteX4" fmla="*/ 9679576 w 12213274"/>
              <a:gd name="connsiteY4" fmla="*/ 6877176 h 6884913"/>
              <a:gd name="connsiteX5" fmla="*/ 10084162 w 12213274"/>
              <a:gd name="connsiteY5" fmla="*/ 5375312 h 6884913"/>
              <a:gd name="connsiteX6" fmla="*/ 4381 w 12213274"/>
              <a:gd name="connsiteY6" fmla="*/ 2668969 h 6884913"/>
              <a:gd name="connsiteX0" fmla="*/ 4381 w 12204467"/>
              <a:gd name="connsiteY0" fmla="*/ 2668969 h 6881968"/>
              <a:gd name="connsiteX1" fmla="*/ 0 w 12204467"/>
              <a:gd name="connsiteY1" fmla="*/ 6114 h 6881968"/>
              <a:gd name="connsiteX2" fmla="*/ 12203820 w 12204467"/>
              <a:gd name="connsiteY2" fmla="*/ 0 h 6881968"/>
              <a:gd name="connsiteX3" fmla="*/ 12200574 w 12204467"/>
              <a:gd name="connsiteY3" fmla="*/ 6848107 h 6881968"/>
              <a:gd name="connsiteX4" fmla="*/ 9679576 w 12204467"/>
              <a:gd name="connsiteY4" fmla="*/ 6877176 h 6881968"/>
              <a:gd name="connsiteX5" fmla="*/ 10084162 w 12204467"/>
              <a:gd name="connsiteY5" fmla="*/ 5375312 h 6881968"/>
              <a:gd name="connsiteX6" fmla="*/ 4381 w 12204467"/>
              <a:gd name="connsiteY6" fmla="*/ 2668969 h 6881968"/>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 name="connsiteX0" fmla="*/ 4381 w 12204467"/>
              <a:gd name="connsiteY0" fmla="*/ 2668969 h 6868301"/>
              <a:gd name="connsiteX1" fmla="*/ 0 w 12204467"/>
              <a:gd name="connsiteY1" fmla="*/ 6114 h 6868301"/>
              <a:gd name="connsiteX2" fmla="*/ 12203820 w 12204467"/>
              <a:gd name="connsiteY2" fmla="*/ 0 h 6868301"/>
              <a:gd name="connsiteX3" fmla="*/ 12200574 w 12204467"/>
              <a:gd name="connsiteY3" fmla="*/ 6848107 h 6868301"/>
              <a:gd name="connsiteX4" fmla="*/ 9679576 w 12204467"/>
              <a:gd name="connsiteY4" fmla="*/ 6858126 h 6868301"/>
              <a:gd name="connsiteX5" fmla="*/ 10084162 w 12204467"/>
              <a:gd name="connsiteY5" fmla="*/ 5375312 h 6868301"/>
              <a:gd name="connsiteX6" fmla="*/ 4381 w 12204467"/>
              <a:gd name="connsiteY6" fmla="*/ 2668969 h 686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4467" h="6868301">
                <a:moveTo>
                  <a:pt x="4381" y="2668969"/>
                </a:moveTo>
                <a:cubicBezTo>
                  <a:pt x="370" y="1080800"/>
                  <a:pt x="4011" y="1594283"/>
                  <a:pt x="0" y="6114"/>
                </a:cubicBezTo>
                <a:lnTo>
                  <a:pt x="12203820" y="0"/>
                </a:lnTo>
                <a:cubicBezTo>
                  <a:pt x="12206971" y="2286936"/>
                  <a:pt x="12197423" y="4561171"/>
                  <a:pt x="12200574" y="6848107"/>
                </a:cubicBezTo>
                <a:cubicBezTo>
                  <a:pt x="12200739" y="6875336"/>
                  <a:pt x="9679048" y="6871175"/>
                  <a:pt x="9679576" y="6858126"/>
                </a:cubicBezTo>
                <a:cubicBezTo>
                  <a:pt x="10086883" y="5381479"/>
                  <a:pt x="10092870" y="5370957"/>
                  <a:pt x="10084162" y="5375312"/>
                </a:cubicBezTo>
                <a:lnTo>
                  <a:pt x="4381" y="266896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Slide Number Placeholder 5">
            <a:extLst>
              <a:ext uri="{FF2B5EF4-FFF2-40B4-BE49-F238E27FC236}">
                <a16:creationId xmlns:a16="http://schemas.microsoft.com/office/drawing/2014/main" id="{1374452C-DBBF-4359-803E-2F40B78AD97B}"/>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070900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UT19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D480-F122-4955-9B52-236025FBE0D0}"/>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5530FBA-AA3D-43AC-89B6-682CCF13B599}"/>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A2B9E6-A1AE-4A2C-AE29-BAD7B3139C8C}"/>
              </a:ext>
            </a:extLst>
          </p:cNvPr>
          <p:cNvSpPr>
            <a:spLocks noGrp="1"/>
          </p:cNvSpPr>
          <p:nvPr>
            <p:ph sz="half" idx="2"/>
          </p:nvPr>
        </p:nvSpPr>
        <p:spPr>
          <a:xfrm>
            <a:off x="61722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DCA2C7C-6300-43A0-911F-AB2B01E4448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919319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41C7-5902-4D75-A40E-9BA38149C8FE}"/>
              </a:ext>
            </a:extLst>
          </p:cNvPr>
          <p:cNvSpPr>
            <a:spLocks noGrp="1"/>
          </p:cNvSpPr>
          <p:nvPr>
            <p:ph type="title"/>
          </p:nvPr>
        </p:nvSpPr>
        <p:spPr>
          <a:xfrm>
            <a:off x="609600" y="2103437"/>
            <a:ext cx="10972800" cy="1325563"/>
          </a:xfrm>
        </p:spPr>
        <p:txBody>
          <a:bodyPr/>
          <a:lstStyle/>
          <a:p>
            <a:r>
              <a:rPr lang="en-US"/>
              <a:t>Click to edit Master title style</a:t>
            </a:r>
          </a:p>
        </p:txBody>
      </p:sp>
      <p:pic>
        <p:nvPicPr>
          <p:cNvPr id="6" name="Picture 6">
            <a:hlinkClick r:id="rId2" action="ppaction://hlinkfile"/>
            <a:extLst>
              <a:ext uri="{FF2B5EF4-FFF2-40B4-BE49-F238E27FC236}">
                <a16:creationId xmlns:a16="http://schemas.microsoft.com/office/drawing/2014/main" id="{2932082E-EC7B-4E82-907C-A6B30335036E}"/>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19E6582D-1D00-43AE-9DF6-EBDF057D092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016488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19_Cooper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304154" y="685800"/>
            <a:ext cx="3734446" cy="5486400"/>
          </a:xfrm>
        </p:spPr>
        <p:txBody>
          <a:bodyPr/>
          <a:lstStyle>
            <a:lvl1pPr marL="457200" indent="-457200">
              <a:buFont typeface="Arial" panose="020B0604020202020204" pitchFamily="34" charset="0"/>
              <a:buChar char="•"/>
              <a:defRPr>
                <a:solidFill>
                  <a:schemeClr val="tx1"/>
                </a:solidFill>
              </a:defRPr>
            </a:lvl1pPr>
            <a:lvl2pPr marL="800100" indent="-342900">
              <a:buFont typeface="Arial" panose="020B0604020202020204" pitchFamily="34" charset="0"/>
              <a:buChar char="•"/>
              <a:defRPr>
                <a:solidFill>
                  <a:schemeClr val="tx1"/>
                </a:solidFill>
              </a:defRPr>
            </a:lvl2pPr>
            <a:lvl3pPr marL="1257300" indent="-342900">
              <a:buFont typeface="Arial" panose="020B0604020202020204" pitchFamily="34" charset="0"/>
              <a:buChar char="•"/>
              <a:defRPr>
                <a:solidFill>
                  <a:schemeClr val="tx1"/>
                </a:solidFill>
              </a:defRPr>
            </a:lvl3pPr>
            <a:lvl4pPr marL="1657350" indent="-285750">
              <a:buFont typeface="Arial" panose="020B0604020202020204" pitchFamily="34" charset="0"/>
              <a:buChar char="•"/>
              <a:defRPr>
                <a:solidFill>
                  <a:schemeClr val="tx1"/>
                </a:solidFill>
              </a:defRPr>
            </a:lvl4pPr>
            <a:lvl5pPr marL="2114550" indent="-285750">
              <a:buFont typeface="Arial" panose="020B0604020202020204" pitchFamily="34" charset="0"/>
              <a:buChar cha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977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19_White_Logo on 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B7FF3CF-7261-4C31-BA96-1D26E5283625}"/>
              </a:ext>
            </a:extLst>
          </p:cNvPr>
          <p:cNvSpPr>
            <a:spLocks noGrp="1"/>
          </p:cNvSpPr>
          <p:nvPr>
            <p:ph type="pic"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417991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UT19_White_Logo on Media">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A3322E5-CA0B-4FC7-BB6F-1C415A6CD34F}"/>
              </a:ext>
            </a:extLst>
          </p:cNvPr>
          <p:cNvSpPr>
            <a:spLocks noGrp="1"/>
          </p:cNvSpPr>
          <p:nvPr>
            <p:ph type="media" sz="quarter" idx="10"/>
          </p:nvPr>
        </p:nvSpPr>
        <p:spPr>
          <a:xfrm>
            <a:off x="0" y="0"/>
            <a:ext cx="12192000" cy="6858000"/>
          </a:xfrm>
        </p:spPr>
        <p:txBody>
          <a:bodyPr/>
          <a:lstStyle/>
          <a:p>
            <a:endParaRPr lang="en-US"/>
          </a:p>
        </p:txBody>
      </p:sp>
      <p:pic>
        <p:nvPicPr>
          <p:cNvPr id="7" name="Picture 6">
            <a:hlinkClick r:id="rId2" action="ppaction://hlinkfile"/>
            <a:extLst>
              <a:ext uri="{FF2B5EF4-FFF2-40B4-BE49-F238E27FC236}">
                <a16:creationId xmlns:a16="http://schemas.microsoft.com/office/drawing/2014/main" id="{C60B0648-14A5-499B-87DB-94B43D3F76E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B6A01F14-9E55-4FE2-9D20-7628D05FA07D}"/>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670191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T19_Thank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hasCustomPrompt="1"/>
          </p:nvPr>
        </p:nvSpPr>
        <p:spPr>
          <a:xfrm>
            <a:off x="304154" y="1371600"/>
            <a:ext cx="3276000" cy="2743200"/>
          </a:xfrm>
        </p:spPr>
        <p:txBody>
          <a:bodyPr/>
          <a:lstStyle>
            <a:lvl1pPr marL="0" indent="0">
              <a:buFont typeface="Arial" panose="020B0604020202020204" pitchFamily="34" charset="0"/>
              <a:buNone/>
              <a:defRPr>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en-US" dirty="0"/>
              <a:t>Edit Master text styles</a:t>
            </a:r>
          </a:p>
        </p:txBody>
      </p:sp>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78212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T19_Start_02">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6096000" y="763200"/>
            <a:ext cx="5486400"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6095999" y="3243600"/>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6108914" y="6279424"/>
            <a:ext cx="2743200" cy="365125"/>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7727950" y="5029199"/>
            <a:ext cx="3854450" cy="365125"/>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7727950" y="5507669"/>
            <a:ext cx="3854449"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16" name="Picture Placeholder 15">
            <a:extLst>
              <a:ext uri="{FF2B5EF4-FFF2-40B4-BE49-F238E27FC236}">
                <a16:creationId xmlns:a16="http://schemas.microsoft.com/office/drawing/2014/main" id="{37BE9BE2-87D2-4607-9EF1-30AC02D90727}"/>
              </a:ext>
            </a:extLst>
          </p:cNvPr>
          <p:cNvSpPr>
            <a:spLocks noGrp="1"/>
          </p:cNvSpPr>
          <p:nvPr>
            <p:ph type="pic" sz="quarter" idx="13"/>
          </p:nvPr>
        </p:nvSpPr>
        <p:spPr>
          <a:xfrm>
            <a:off x="6096000" y="4806225"/>
            <a:ext cx="1371600" cy="1365975"/>
          </a:xfrm>
        </p:spPr>
        <p:txBody>
          <a:bodyPr/>
          <a:lstStyle>
            <a:lvl1pPr marL="0" indent="0">
              <a:buNone/>
              <a:defRPr sz="1600"/>
            </a:lvl1pPr>
          </a:lstStyle>
          <a:p>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64699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T19_Thanks_emp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a:hlinkClick r:id="rId3" action="ppaction://hlinkfile"/>
            <a:extLst>
              <a:ext uri="{FF2B5EF4-FFF2-40B4-BE49-F238E27FC236}">
                <a16:creationId xmlns:a16="http://schemas.microsoft.com/office/drawing/2014/main" id="{6EBA2D69-2A0B-47F5-B25A-2F7129918010}"/>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a:extLst>
              <a:ext uri="{FF2B5EF4-FFF2-40B4-BE49-F238E27FC236}">
                <a16:creationId xmlns:a16="http://schemas.microsoft.com/office/drawing/2014/main" id="{A3B155C1-9AF9-4F62-88B2-05094D420177}"/>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
        <p:nvSpPr>
          <p:cNvPr id="6" name="Text Placeholder 9">
            <a:extLst>
              <a:ext uri="{FF2B5EF4-FFF2-40B4-BE49-F238E27FC236}">
                <a16:creationId xmlns:a16="http://schemas.microsoft.com/office/drawing/2014/main" id="{4AB75798-8412-435B-880D-FC2BE56FF084}"/>
              </a:ext>
            </a:extLst>
          </p:cNvPr>
          <p:cNvSpPr>
            <a:spLocks noGrp="1"/>
          </p:cNvSpPr>
          <p:nvPr>
            <p:ph type="body" sz="quarter" idx="10" hasCustomPrompt="1"/>
          </p:nvPr>
        </p:nvSpPr>
        <p:spPr>
          <a:xfrm>
            <a:off x="3352800" y="2743200"/>
            <a:ext cx="5486400" cy="4800600"/>
          </a:xfrm>
        </p:spPr>
        <p:txBody>
          <a:bodyPr/>
          <a:lstStyle>
            <a:lvl1pPr marL="0" indent="0" algn="ctr">
              <a:buFontTx/>
              <a:buNone/>
              <a:defRPr>
                <a:solidFill>
                  <a:schemeClr val="bg1"/>
                </a:solidFill>
                <a:latin typeface="+mj-lt"/>
              </a:defRPr>
            </a:lvl1pPr>
            <a:lvl2pPr marL="457200" indent="0" algn="ctr">
              <a:buFontTx/>
              <a:buNone/>
              <a:defRPr>
                <a:solidFill>
                  <a:schemeClr val="bg1"/>
                </a:solidFill>
                <a:latin typeface="+mj-lt"/>
              </a:defRPr>
            </a:lvl2pPr>
            <a:lvl3pPr marL="914400" indent="0" algn="ctr">
              <a:buFontTx/>
              <a:buNone/>
              <a:defRPr>
                <a:solidFill>
                  <a:schemeClr val="bg1"/>
                </a:solidFill>
                <a:latin typeface="+mj-lt"/>
              </a:defRPr>
            </a:lvl3pPr>
            <a:lvl4pPr marL="1371600" indent="0" algn="ctr">
              <a:buFontTx/>
              <a:buNone/>
              <a:defRPr>
                <a:solidFill>
                  <a:schemeClr val="bg1"/>
                </a:solidFill>
                <a:latin typeface="+mj-lt"/>
              </a:defRPr>
            </a:lvl4pPr>
            <a:lvl5pPr marL="1828800" indent="0" algn="ctr">
              <a:buFontTx/>
              <a:buNone/>
              <a:defRPr>
                <a:solidFill>
                  <a:schemeClr val="bg1"/>
                </a:solidFill>
                <a:latin typeface="+mj-lt"/>
              </a:defRPr>
            </a:lvl5pPr>
          </a:lstStyle>
          <a:p>
            <a:pPr lvl="0"/>
            <a:r>
              <a:rPr lang="en-US" dirty="0"/>
              <a:t>Edit Master text styles</a:t>
            </a:r>
          </a:p>
        </p:txBody>
      </p:sp>
    </p:spTree>
    <p:extLst>
      <p:ext uri="{BB962C8B-B14F-4D97-AF65-F5344CB8AC3E}">
        <p14:creationId xmlns:p14="http://schemas.microsoft.com/office/powerpoint/2010/main" val="133167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T19_Start_03">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724400" y="457200"/>
            <a:ext cx="6858000" cy="2693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724399" y="3243600"/>
            <a:ext cx="6858000" cy="22428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724399" y="6279424"/>
            <a:ext cx="4127715" cy="365125"/>
          </a:xfrm>
        </p:spPr>
        <p:txBody>
          <a:bodyPr/>
          <a:lstStyle>
            <a:lvl1pPr>
              <a:defRPr sz="1600">
                <a:solidFill>
                  <a:schemeClr val="accent1"/>
                </a:solidFill>
              </a:defRPr>
            </a:lvl1pPr>
          </a:lstStyle>
          <a:p>
            <a:pPr>
              <a:defRPr/>
            </a:pPr>
            <a:endParaRPr lang="en-US" dirty="0"/>
          </a:p>
        </p:txBody>
      </p:sp>
      <p:sp>
        <p:nvSpPr>
          <p:cNvPr id="9" name="Slide Number Placeholder 5">
            <a:extLst>
              <a:ext uri="{FF2B5EF4-FFF2-40B4-BE49-F238E27FC236}">
                <a16:creationId xmlns:a16="http://schemas.microsoft.com/office/drawing/2014/main" id="{FB00FEA0-26F5-43E0-AE4F-2C013B1F67E8}"/>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351586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T19_Start04">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6">
            <a:hlinkClick r:id="rId3" action="ppaction://hlinkfile"/>
            <a:extLst>
              <a:ext uri="{FF2B5EF4-FFF2-40B4-BE49-F238E27FC236}">
                <a16:creationId xmlns:a16="http://schemas.microsoft.com/office/drawing/2014/main" id="{C6AE2DB9-6ADC-4360-9D1D-50094340B8F3}"/>
              </a:ext>
            </a:extLst>
          </p:cNvPr>
          <p:cNvPicPr>
            <a:picLocks noChangeAspect="1" noChangeArrowheads="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600" y="1338130"/>
            <a:ext cx="7543799" cy="181267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600" y="3243600"/>
            <a:ext cx="75438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B4BA0464-189F-412C-B110-2A926862F978}"/>
              </a:ext>
            </a:extLst>
          </p:cNvPr>
          <p:cNvSpPr>
            <a:spLocks noGrp="1"/>
          </p:cNvSpPr>
          <p:nvPr>
            <p:ph type="dt" sz="half" idx="10"/>
          </p:nvPr>
        </p:nvSpPr>
        <p:spPr>
          <a:xfrm>
            <a:off x="4038597" y="6279425"/>
            <a:ext cx="2070318" cy="349976"/>
          </a:xfrm>
        </p:spPr>
        <p:txBody>
          <a:bodyPr/>
          <a:lstStyle>
            <a:lvl1pPr>
              <a:defRPr sz="1600">
                <a:solidFill>
                  <a:schemeClr val="accent1"/>
                </a:solidFill>
              </a:defRPr>
            </a:lvl1pPr>
          </a:lstStyle>
          <a:p>
            <a:pPr>
              <a:defRPr/>
            </a:pPr>
            <a:endParaRPr lang="en-US" dirty="0"/>
          </a:p>
        </p:txBody>
      </p:sp>
      <p:sp>
        <p:nvSpPr>
          <p:cNvPr id="13" name="Text Placeholder 12">
            <a:extLst>
              <a:ext uri="{FF2B5EF4-FFF2-40B4-BE49-F238E27FC236}">
                <a16:creationId xmlns:a16="http://schemas.microsoft.com/office/drawing/2014/main" id="{43F3314B-9362-4A27-934E-2CF2F3EEE076}"/>
              </a:ext>
            </a:extLst>
          </p:cNvPr>
          <p:cNvSpPr>
            <a:spLocks noGrp="1"/>
          </p:cNvSpPr>
          <p:nvPr>
            <p:ph type="body" sz="quarter" idx="11" hasCustomPrompt="1"/>
          </p:nvPr>
        </p:nvSpPr>
        <p:spPr>
          <a:xfrm>
            <a:off x="4038598" y="5029199"/>
            <a:ext cx="7543800" cy="371246"/>
          </a:xfrm>
        </p:spPr>
        <p:txBody>
          <a:bodyPr/>
          <a:lstStyle>
            <a:lvl1pPr marL="0" indent="0">
              <a:buFontTx/>
              <a:buNone/>
              <a:defRPr sz="2400" b="0">
                <a:latin typeface="+mj-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nimi</a:t>
            </a:r>
            <a:endParaRPr lang="en-US" dirty="0"/>
          </a:p>
        </p:txBody>
      </p:sp>
      <p:sp>
        <p:nvSpPr>
          <p:cNvPr id="14" name="Text Placeholder 12">
            <a:extLst>
              <a:ext uri="{FF2B5EF4-FFF2-40B4-BE49-F238E27FC236}">
                <a16:creationId xmlns:a16="http://schemas.microsoft.com/office/drawing/2014/main" id="{CE299A46-8A25-4182-B9E3-BBD0007CABD3}"/>
              </a:ext>
            </a:extLst>
          </p:cNvPr>
          <p:cNvSpPr>
            <a:spLocks noGrp="1"/>
          </p:cNvSpPr>
          <p:nvPr>
            <p:ph type="body" sz="quarter" idx="12" hasCustomPrompt="1"/>
          </p:nvPr>
        </p:nvSpPr>
        <p:spPr>
          <a:xfrm>
            <a:off x="4038597" y="5507669"/>
            <a:ext cx="7543801" cy="664531"/>
          </a:xfrm>
        </p:spPr>
        <p:txBody>
          <a:bodyPr/>
          <a:lstStyle>
            <a:lvl1pPr marL="0" indent="0">
              <a:buFontTx/>
              <a:buNone/>
              <a:defRPr sz="1800" b="0" cap="all" baseline="0">
                <a:solidFill>
                  <a:srgbClr val="B1B3B3"/>
                </a:solidFill>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r>
              <a:rPr lang="et-EE" dirty="0"/>
              <a:t>Sinu amet</a:t>
            </a:r>
            <a:endParaRPr lang="en-US" dirty="0"/>
          </a:p>
        </p:txBody>
      </p:sp>
      <p:sp>
        <p:nvSpPr>
          <p:cNvPr id="9" name="Picture Placeholder 15">
            <a:extLst>
              <a:ext uri="{FF2B5EF4-FFF2-40B4-BE49-F238E27FC236}">
                <a16:creationId xmlns:a16="http://schemas.microsoft.com/office/drawing/2014/main" id="{58E1C34A-6EC6-4BCF-BEAC-BE1AAFCC3023}"/>
              </a:ext>
            </a:extLst>
          </p:cNvPr>
          <p:cNvSpPr>
            <a:spLocks noGrp="1"/>
          </p:cNvSpPr>
          <p:nvPr>
            <p:ph type="pic" sz="quarter" idx="13"/>
          </p:nvPr>
        </p:nvSpPr>
        <p:spPr>
          <a:xfrm>
            <a:off x="2438400" y="4806225"/>
            <a:ext cx="1371600" cy="1365975"/>
          </a:xfrm>
        </p:spPr>
        <p:txBody>
          <a:bodyPr/>
          <a:lstStyle>
            <a:lvl1pPr marL="0" indent="0">
              <a:buNone/>
              <a:defRPr sz="1600"/>
            </a:lvl1pPr>
          </a:lstStyle>
          <a:p>
            <a:endParaRPr lang="en-US" dirty="0"/>
          </a:p>
        </p:txBody>
      </p:sp>
      <p:sp>
        <p:nvSpPr>
          <p:cNvPr id="10" name="Slide Number Placeholder 5">
            <a:extLst>
              <a:ext uri="{FF2B5EF4-FFF2-40B4-BE49-F238E27FC236}">
                <a16:creationId xmlns:a16="http://schemas.microsoft.com/office/drawing/2014/main" id="{9B2E460E-E06F-4758-B53F-7F3D23D193E2}"/>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31415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UT19_Section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8599" y="847725"/>
            <a:ext cx="7543801" cy="2870199"/>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8599" y="3810000"/>
            <a:ext cx="7543802" cy="2362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6">
            <a:hlinkClick r:id="rId2" action="ppaction://hlinkfile"/>
            <a:extLst>
              <a:ext uri="{FF2B5EF4-FFF2-40B4-BE49-F238E27FC236}">
                <a16:creationId xmlns:a16="http://schemas.microsoft.com/office/drawing/2014/main" id="{80A22134-660B-472B-8B6B-06908AA937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a:extLst>
              <a:ext uri="{FF2B5EF4-FFF2-40B4-BE49-F238E27FC236}">
                <a16:creationId xmlns:a16="http://schemas.microsoft.com/office/drawing/2014/main" id="{3AA916E9-F087-4FBE-94E2-5BBEA79EEA73}"/>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1105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UT19_Sectionhead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AE11-918C-4339-935F-EAD4D46F19B4}"/>
              </a:ext>
            </a:extLst>
          </p:cNvPr>
          <p:cNvSpPr>
            <a:spLocks noGrp="1"/>
          </p:cNvSpPr>
          <p:nvPr>
            <p:ph type="ctrTitle"/>
          </p:nvPr>
        </p:nvSpPr>
        <p:spPr>
          <a:xfrm>
            <a:off x="4039200" y="847725"/>
            <a:ext cx="7479901" cy="2870199"/>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C841A59-81A3-402A-97AC-2DE732209968}"/>
              </a:ext>
            </a:extLst>
          </p:cNvPr>
          <p:cNvSpPr>
            <a:spLocks noGrp="1"/>
          </p:cNvSpPr>
          <p:nvPr>
            <p:ph type="subTitle" idx="1"/>
          </p:nvPr>
        </p:nvSpPr>
        <p:spPr>
          <a:xfrm>
            <a:off x="4039200" y="3810000"/>
            <a:ext cx="7479902" cy="2362200"/>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6">
            <a:hlinkClick r:id="rId2" action="ppaction://hlinkfile"/>
            <a:extLst>
              <a:ext uri="{FF2B5EF4-FFF2-40B4-BE49-F238E27FC236}">
                <a16:creationId xmlns:a16="http://schemas.microsoft.com/office/drawing/2014/main" id="{7EB4ED5F-F487-4940-A79D-F008B34916D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432000" y="360000"/>
            <a:ext cx="3238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6DEA9CA-D5C2-41E8-AC9B-30436F4418BC}"/>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pic>
        <p:nvPicPr>
          <p:cNvPr id="7" name="Picture 6">
            <a:extLst>
              <a:ext uri="{FF2B5EF4-FFF2-40B4-BE49-F238E27FC236}">
                <a16:creationId xmlns:a16="http://schemas.microsoft.com/office/drawing/2014/main" id="{B408FF21-948A-4E2D-B75A-CE619EF0B47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46" y="0"/>
            <a:ext cx="12192000" cy="6858000"/>
          </a:xfrm>
          <a:prstGeom prst="rect">
            <a:avLst/>
          </a:prstGeom>
        </p:spPr>
      </p:pic>
    </p:spTree>
    <p:extLst>
      <p:ext uri="{BB962C8B-B14F-4D97-AF65-F5344CB8AC3E}">
        <p14:creationId xmlns:p14="http://schemas.microsoft.com/office/powerpoint/2010/main" val="215639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UT19_Imag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917C-B12D-46C7-B6BB-0C34E7D65CC1}"/>
              </a:ext>
            </a:extLst>
          </p:cNvPr>
          <p:cNvSpPr>
            <a:spLocks noGrp="1"/>
          </p:cNvSpPr>
          <p:nvPr>
            <p:ph type="title"/>
          </p:nvPr>
        </p:nvSpPr>
        <p:spPr>
          <a:xfrm>
            <a:off x="4038600" y="365125"/>
            <a:ext cx="7543800" cy="1325563"/>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2B98602C-5CF7-45C3-AE90-59D07E66BF8F}"/>
              </a:ext>
            </a:extLst>
          </p:cNvPr>
          <p:cNvSpPr>
            <a:spLocks noGrp="1"/>
          </p:cNvSpPr>
          <p:nvPr>
            <p:ph type="body" sz="quarter" idx="10"/>
          </p:nvPr>
        </p:nvSpPr>
        <p:spPr>
          <a:xfrm>
            <a:off x="4038600" y="1828800"/>
            <a:ext cx="7543800" cy="43434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F9D15BD-9655-41C0-BC62-AA861D9BDDF8}"/>
              </a:ext>
            </a:extLst>
          </p:cNvPr>
          <p:cNvSpPr>
            <a:spLocks noGrp="1"/>
          </p:cNvSpPr>
          <p:nvPr>
            <p:ph type="pic" sz="quarter" idx="11"/>
          </p:nvPr>
        </p:nvSpPr>
        <p:spPr>
          <a:xfrm>
            <a:off x="0" y="0"/>
            <a:ext cx="3810000" cy="6858000"/>
          </a:xfrm>
        </p:spPr>
        <p:txBody>
          <a:bodyPr/>
          <a:lstStyle>
            <a:lvl1pPr marL="0" indent="0">
              <a:buNone/>
              <a:defRPr/>
            </a:lvl1pPr>
          </a:lstStyle>
          <a:p>
            <a:endParaRPr lang="en-US" dirty="0"/>
          </a:p>
        </p:txBody>
      </p:sp>
      <p:sp>
        <p:nvSpPr>
          <p:cNvPr id="5" name="Slide Number Placeholder 5">
            <a:extLst>
              <a:ext uri="{FF2B5EF4-FFF2-40B4-BE49-F238E27FC236}">
                <a16:creationId xmlns:a16="http://schemas.microsoft.com/office/drawing/2014/main" id="{607F442F-6A44-4B33-8CF9-CAAB41F3F40E}"/>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88519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T19_Title and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1144448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T19_Title and Content_Dark">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58F66E-D844-4CF8-9DF9-50F522F7AF79}"/>
              </a:ext>
            </a:extLst>
          </p:cNvPr>
          <p:cNvSpPr>
            <a:spLocks noGrp="1"/>
          </p:cNvSpPr>
          <p:nvPr>
            <p:ph type="title"/>
          </p:nvPr>
        </p:nvSpPr>
        <p:spPr>
          <a:xfrm>
            <a:off x="609600" y="381000"/>
            <a:ext cx="10972800" cy="685800"/>
          </a:xfrm>
        </p:spPr>
        <p:txBody>
          <a:bodyPr/>
          <a:lstStyle>
            <a:lvl1pPr>
              <a:defRPr>
                <a:solidFill>
                  <a:schemeClr val="bg1"/>
                </a:solidFill>
              </a:defRPr>
            </a:lvl1pPr>
          </a:lstStyle>
          <a:p>
            <a:r>
              <a:rPr lang="en-US" dirty="0"/>
              <a:t>Click to edit Master title style</a:t>
            </a:r>
          </a:p>
        </p:txBody>
      </p:sp>
      <p:sp>
        <p:nvSpPr>
          <p:cNvPr id="7" name="Text Placeholder 9">
            <a:extLst>
              <a:ext uri="{FF2B5EF4-FFF2-40B4-BE49-F238E27FC236}">
                <a16:creationId xmlns:a16="http://schemas.microsoft.com/office/drawing/2014/main" id="{2006B4A6-F6A0-4DF3-8EFE-2DFA6EDA86F3}"/>
              </a:ext>
            </a:extLst>
          </p:cNvPr>
          <p:cNvSpPr>
            <a:spLocks noGrp="1"/>
          </p:cNvSpPr>
          <p:nvPr>
            <p:ph type="body" sz="quarter" idx="10"/>
          </p:nvPr>
        </p:nvSpPr>
        <p:spPr>
          <a:xfrm>
            <a:off x="609600" y="1219200"/>
            <a:ext cx="10972800" cy="4953000"/>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D39E0658-81CE-4FDC-B4D0-938929781D24}"/>
              </a:ext>
            </a:extLst>
          </p:cNvPr>
          <p:cNvSpPr>
            <a:spLocks noGrp="1"/>
          </p:cNvSpPr>
          <p:nvPr>
            <p:ph type="sldNum" sz="quarter" idx="4"/>
          </p:nvPr>
        </p:nvSpPr>
        <p:spPr>
          <a:xfrm>
            <a:off x="10210800" y="6279423"/>
            <a:ext cx="1371600" cy="365125"/>
          </a:xfrm>
          <a:prstGeom prst="rect">
            <a:avLst/>
          </a:prstGeom>
          <a:noFill/>
        </p:spPr>
        <p:txBody>
          <a:bodyPr vert="horz" lIns="91440" tIns="45720" rIns="91440" bIns="45720" rtlCol="0" anchor="ctr"/>
          <a:lstStyle>
            <a:lvl1pPr algn="r" eaLnBrk="1" fontAlgn="auto" hangingPunct="1">
              <a:spcBef>
                <a:spcPts val="0"/>
              </a:spcBef>
              <a:spcAft>
                <a:spcPts val="0"/>
              </a:spcAft>
              <a:defRPr lang="en-US" sz="1600" smtClean="0">
                <a:solidFill>
                  <a:srgbClr val="B1B3B3"/>
                </a:solidFill>
              </a:defRPr>
            </a:lvl1pPr>
          </a:lstStyle>
          <a:p>
            <a:pPr>
              <a:defRPr/>
            </a:pPr>
            <a:fld id="{DADBB38E-37F0-4099-9E14-30415241E9AC}" type="slidenum">
              <a:rPr lang="en-US" smtClean="0"/>
              <a:pPr>
                <a:defRPr/>
              </a:pPr>
              <a:t>‹#›</a:t>
            </a:fld>
            <a:endParaRPr lang="en-US" dirty="0"/>
          </a:p>
        </p:txBody>
      </p:sp>
    </p:spTree>
    <p:extLst>
      <p:ext uri="{BB962C8B-B14F-4D97-AF65-F5344CB8AC3E}">
        <p14:creationId xmlns:p14="http://schemas.microsoft.com/office/powerpoint/2010/main" val="2684126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D8A841E-D890-4E99-9E1F-0DB70974BEDC}"/>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D1639F06-EA6C-4DE7-9585-BB74C1D86EC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274CBB18-A9BE-4E26-AEF0-685B460BE6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BADC2685-CBD5-44D1-8549-850B27C75D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E3CEBC4-24A6-4347-B47E-79B2708B9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DBB38E-37F0-4099-9E14-30415241E9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25" r:id="rId2"/>
    <p:sldLayoutId id="2147483726" r:id="rId3"/>
    <p:sldLayoutId id="2147483713" r:id="rId4"/>
    <p:sldLayoutId id="2147483712" r:id="rId5"/>
    <p:sldLayoutId id="2147483714" r:id="rId6"/>
    <p:sldLayoutId id="2147483703" r:id="rId7"/>
    <p:sldLayoutId id="2147483723" r:id="rId8"/>
    <p:sldLayoutId id="2147483728" r:id="rId9"/>
    <p:sldLayoutId id="2147483716" r:id="rId10"/>
    <p:sldLayoutId id="2147483720" r:id="rId11"/>
    <p:sldLayoutId id="2147483715" r:id="rId12"/>
    <p:sldLayoutId id="2147483704" r:id="rId13"/>
    <p:sldLayoutId id="2147483705" r:id="rId14"/>
    <p:sldLayoutId id="2147483707" r:id="rId15"/>
    <p:sldLayoutId id="2147483722" r:id="rId16"/>
    <p:sldLayoutId id="2147483717" r:id="rId17"/>
    <p:sldLayoutId id="2147483724" r:id="rId18"/>
    <p:sldLayoutId id="2147483721" r:id="rId19"/>
    <p:sldLayoutId id="2147483727" r:id="rId20"/>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2pPr>
      <a:lvl3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3pPr>
      <a:lvl4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4pPr>
      <a:lvl5pPr algn="l" rtl="0" eaLnBrk="0" fontAlgn="base" hangingPunct="0">
        <a:lnSpc>
          <a:spcPct val="90000"/>
        </a:lnSpc>
        <a:spcBef>
          <a:spcPct val="0"/>
        </a:spcBef>
        <a:spcAft>
          <a:spcPct val="0"/>
        </a:spcAft>
        <a:defRPr sz="4400">
          <a:solidFill>
            <a:schemeClr val="tx1"/>
          </a:solidFill>
          <a:latin typeface="Rubik Bold" panose="00000800000000000000" pitchFamily="2" charset="-79"/>
        </a:defRPr>
      </a:lvl5pPr>
      <a:lvl6pPr marL="457200" algn="l" rtl="0" fontAlgn="base">
        <a:lnSpc>
          <a:spcPct val="90000"/>
        </a:lnSpc>
        <a:spcBef>
          <a:spcPct val="0"/>
        </a:spcBef>
        <a:spcAft>
          <a:spcPct val="0"/>
        </a:spcAft>
        <a:defRPr sz="4400">
          <a:solidFill>
            <a:schemeClr val="tx1"/>
          </a:solidFill>
          <a:latin typeface="Rubik Bold" panose="00000800000000000000" pitchFamily="2" charset="-79"/>
        </a:defRPr>
      </a:lvl6pPr>
      <a:lvl7pPr marL="914400" algn="l" rtl="0" fontAlgn="base">
        <a:lnSpc>
          <a:spcPct val="90000"/>
        </a:lnSpc>
        <a:spcBef>
          <a:spcPct val="0"/>
        </a:spcBef>
        <a:spcAft>
          <a:spcPct val="0"/>
        </a:spcAft>
        <a:defRPr sz="4400">
          <a:solidFill>
            <a:schemeClr val="tx1"/>
          </a:solidFill>
          <a:latin typeface="Rubik Bold" panose="00000800000000000000" pitchFamily="2" charset="-79"/>
        </a:defRPr>
      </a:lvl7pPr>
      <a:lvl8pPr marL="1371600" algn="l" rtl="0" fontAlgn="base">
        <a:lnSpc>
          <a:spcPct val="90000"/>
        </a:lnSpc>
        <a:spcBef>
          <a:spcPct val="0"/>
        </a:spcBef>
        <a:spcAft>
          <a:spcPct val="0"/>
        </a:spcAft>
        <a:defRPr sz="4400">
          <a:solidFill>
            <a:schemeClr val="tx1"/>
          </a:solidFill>
          <a:latin typeface="Rubik Bold" panose="00000800000000000000" pitchFamily="2" charset="-79"/>
        </a:defRPr>
      </a:lvl8pPr>
      <a:lvl9pPr marL="1828800" algn="l" rtl="0" fontAlgn="base">
        <a:lnSpc>
          <a:spcPct val="90000"/>
        </a:lnSpc>
        <a:spcBef>
          <a:spcPct val="0"/>
        </a:spcBef>
        <a:spcAft>
          <a:spcPct val="0"/>
        </a:spcAft>
        <a:defRPr sz="4400">
          <a:solidFill>
            <a:schemeClr val="tx1"/>
          </a:solidFill>
          <a:latin typeface="Rubik Bold" panose="00000800000000000000" pitchFamily="2" charset="-79"/>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dx.doi.org/10.5128/LV22.05" TargetMode="External"/><Relationship Id="rId2" Type="http://schemas.openxmlformats.org/officeDocument/2006/relationships/hyperlink" Target="http://dx.doi.org/10.5128/ERYa6.08" TargetMode="External"/><Relationship Id="rId1" Type="http://schemas.openxmlformats.org/officeDocument/2006/relationships/slideLayout" Target="../slideLayouts/slideLayout8.xml"/><Relationship Id="rId4" Type="http://schemas.openxmlformats.org/officeDocument/2006/relationships/hyperlink" Target="http://conference.hi.is/rom14/rom-lectur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rpus.estfra.ee/" TargetMode="External"/><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D2DCB0B-5AA7-48CC-BA52-4DF6BBBE1600}"/>
              </a:ext>
            </a:extLst>
          </p:cNvPr>
          <p:cNvSpPr>
            <a:spLocks noGrp="1"/>
          </p:cNvSpPr>
          <p:nvPr>
            <p:ph type="ctrTitle"/>
          </p:nvPr>
        </p:nvSpPr>
        <p:spPr/>
        <p:txBody>
          <a:bodyPr/>
          <a:lstStyle/>
          <a:p>
            <a:r>
              <a:rPr lang="et-EE" sz="3000" b="1" dirty="0">
                <a:ea typeface="+mj-lt"/>
                <a:cs typeface="+mj-lt"/>
              </a:rPr>
              <a:t>Veendumuspartikkel </a:t>
            </a:r>
            <a:r>
              <a:rPr lang="et-EE" sz="3000" b="1" i="1" dirty="0">
                <a:ea typeface="+mj-lt"/>
                <a:cs typeface="+mj-lt"/>
              </a:rPr>
              <a:t>ju </a:t>
            </a:r>
            <a:r>
              <a:rPr lang="et-EE" sz="3000" b="1" dirty="0">
                <a:ea typeface="+mj-lt"/>
                <a:cs typeface="+mj-lt"/>
              </a:rPr>
              <a:t>retoorilistes küsimustes ja väidetes teadus- ja ajakirjandustekstis. </a:t>
            </a:r>
            <a:endParaRPr lang="en-US" sz="3000" dirty="0">
              <a:ea typeface="+mj-lt"/>
              <a:cs typeface="+mj-lt"/>
            </a:endParaRPr>
          </a:p>
        </p:txBody>
      </p:sp>
      <p:sp>
        <p:nvSpPr>
          <p:cNvPr id="14" name="Subtitle 13">
            <a:extLst>
              <a:ext uri="{FF2B5EF4-FFF2-40B4-BE49-F238E27FC236}">
                <a16:creationId xmlns:a16="http://schemas.microsoft.com/office/drawing/2014/main" id="{3D8284BB-255B-470B-A5C5-EBF9EDA3CDC0}"/>
              </a:ext>
            </a:extLst>
          </p:cNvPr>
          <p:cNvSpPr>
            <a:spLocks noGrp="1"/>
          </p:cNvSpPr>
          <p:nvPr>
            <p:ph type="subTitle" idx="1"/>
          </p:nvPr>
        </p:nvSpPr>
        <p:spPr/>
        <p:txBody>
          <a:bodyPr/>
          <a:lstStyle/>
          <a:p>
            <a:pPr algn="ctr"/>
            <a:endParaRPr lang="et-EE" sz="1400" dirty="0">
              <a:ea typeface="+mn-lt"/>
              <a:cs typeface="+mn-lt"/>
            </a:endParaRPr>
          </a:p>
          <a:p>
            <a:pPr algn="ctr"/>
            <a:r>
              <a:rPr lang="en-US" sz="1400" dirty="0">
                <a:ea typeface="+mn-lt"/>
                <a:cs typeface="+mn-lt"/>
              </a:rPr>
              <a:t>20. </a:t>
            </a:r>
            <a:r>
              <a:rPr lang="en-US" sz="1400" dirty="0" err="1">
                <a:ea typeface="+mn-lt"/>
                <a:cs typeface="+mn-lt"/>
              </a:rPr>
              <a:t>rakenduslingvistika</a:t>
            </a:r>
            <a:r>
              <a:rPr lang="en-US" sz="1400" dirty="0">
                <a:ea typeface="+mn-lt"/>
                <a:cs typeface="+mn-lt"/>
              </a:rPr>
              <a:t> </a:t>
            </a:r>
            <a:r>
              <a:rPr lang="en-US" sz="1400" dirty="0" err="1">
                <a:ea typeface="+mn-lt"/>
                <a:cs typeface="+mn-lt"/>
              </a:rPr>
              <a:t>kevadkonverents</a:t>
            </a:r>
            <a:r>
              <a:rPr lang="en-US" sz="1400" dirty="0">
                <a:ea typeface="+mn-lt"/>
                <a:cs typeface="+mn-lt"/>
              </a:rPr>
              <a:t> 2023</a:t>
            </a:r>
          </a:p>
          <a:p>
            <a:pPr algn="ctr"/>
            <a:r>
              <a:rPr lang="en-US" sz="1400" dirty="0">
                <a:ea typeface="+mn-lt"/>
                <a:cs typeface="+mn-lt"/>
              </a:rPr>
              <a:t>KEEL JA KEELEKASUTAJAD</a:t>
            </a:r>
            <a:endParaRPr lang="et-EE" sz="1400" dirty="0">
              <a:ea typeface="+mn-lt"/>
              <a:cs typeface="+mn-lt"/>
            </a:endParaRPr>
          </a:p>
          <a:p>
            <a:pPr algn="ctr"/>
            <a:r>
              <a:rPr lang="en-US" sz="1400" dirty="0">
                <a:ea typeface="+mn-lt"/>
                <a:cs typeface="+mn-lt"/>
              </a:rPr>
              <a:t>27.-28. </a:t>
            </a:r>
            <a:r>
              <a:rPr lang="en-US" sz="1400" dirty="0" err="1">
                <a:ea typeface="+mn-lt"/>
                <a:cs typeface="+mn-lt"/>
              </a:rPr>
              <a:t>aprill</a:t>
            </a:r>
            <a:r>
              <a:rPr lang="en-US" sz="1400" dirty="0">
                <a:ea typeface="+mn-lt"/>
                <a:cs typeface="+mn-lt"/>
              </a:rPr>
              <a:t> 2023</a:t>
            </a:r>
            <a:endParaRPr lang="en-US" sz="1400" dirty="0"/>
          </a:p>
          <a:p>
            <a:pPr algn="ctr"/>
            <a:r>
              <a:rPr lang="et-EE" sz="1400" dirty="0">
                <a:ea typeface="+mn-lt"/>
                <a:cs typeface="+mn-lt"/>
              </a:rPr>
              <a:t>Tööpaja REGISTRID KEELES</a:t>
            </a:r>
            <a:endParaRPr lang="en-US" sz="1400" dirty="0">
              <a:ea typeface="+mn-lt"/>
              <a:cs typeface="+mn-lt"/>
            </a:endParaRPr>
          </a:p>
        </p:txBody>
      </p:sp>
      <p:sp>
        <p:nvSpPr>
          <p:cNvPr id="2" name="Date Placeholder 1">
            <a:extLst>
              <a:ext uri="{FF2B5EF4-FFF2-40B4-BE49-F238E27FC236}">
                <a16:creationId xmlns:a16="http://schemas.microsoft.com/office/drawing/2014/main" id="{80460688-4478-44D5-94B3-AF08969BB8DC}"/>
              </a:ext>
            </a:extLst>
          </p:cNvPr>
          <p:cNvSpPr>
            <a:spLocks noGrp="1"/>
          </p:cNvSpPr>
          <p:nvPr>
            <p:ph type="dt" sz="half" idx="10"/>
          </p:nvPr>
        </p:nvSpPr>
        <p:spPr/>
        <p:txBody>
          <a:bodyPr/>
          <a:lstStyle/>
          <a:p>
            <a:pPr>
              <a:defRPr/>
            </a:pPr>
            <a:r>
              <a:rPr lang="et-EE" dirty="0"/>
              <a:t>.</a:t>
            </a:r>
            <a:endParaRPr lang="en-US" dirty="0"/>
          </a:p>
        </p:txBody>
      </p:sp>
      <p:sp>
        <p:nvSpPr>
          <p:cNvPr id="15" name="Text Placeholder 14">
            <a:extLst>
              <a:ext uri="{FF2B5EF4-FFF2-40B4-BE49-F238E27FC236}">
                <a16:creationId xmlns:a16="http://schemas.microsoft.com/office/drawing/2014/main" id="{5EB4278F-2789-4086-864B-97EC652BBCE6}"/>
              </a:ext>
            </a:extLst>
          </p:cNvPr>
          <p:cNvSpPr>
            <a:spLocks noGrp="1"/>
          </p:cNvSpPr>
          <p:nvPr>
            <p:ph type="body" sz="quarter" idx="11"/>
          </p:nvPr>
        </p:nvSpPr>
        <p:spPr/>
        <p:txBody>
          <a:bodyPr/>
          <a:lstStyle/>
          <a:p>
            <a:r>
              <a:rPr lang="en-US" dirty="0"/>
              <a:t>Marge KÄSPER</a:t>
            </a:r>
          </a:p>
        </p:txBody>
      </p:sp>
      <p:sp>
        <p:nvSpPr>
          <p:cNvPr id="16" name="Text Placeholder 15">
            <a:extLst>
              <a:ext uri="{FF2B5EF4-FFF2-40B4-BE49-F238E27FC236}">
                <a16:creationId xmlns:a16="http://schemas.microsoft.com/office/drawing/2014/main" id="{F430F86C-2F0F-4536-B78F-516E99E85639}"/>
              </a:ext>
            </a:extLst>
          </p:cNvPr>
          <p:cNvSpPr>
            <a:spLocks noGrp="1"/>
          </p:cNvSpPr>
          <p:nvPr>
            <p:ph type="body" sz="quarter" idx="12"/>
          </p:nvPr>
        </p:nvSpPr>
        <p:spPr/>
        <p:txBody>
          <a:bodyPr/>
          <a:lstStyle/>
          <a:p>
            <a:pPr algn="r"/>
            <a:r>
              <a:rPr lang="en-US" sz="1400" dirty="0" err="1">
                <a:cs typeface="Arial"/>
              </a:rPr>
              <a:t>TArtu</a:t>
            </a:r>
            <a:r>
              <a:rPr lang="en-US" sz="1400" dirty="0">
                <a:cs typeface="Arial"/>
              </a:rPr>
              <a:t> </a:t>
            </a:r>
            <a:r>
              <a:rPr lang="en-US" sz="1400" dirty="0" err="1">
                <a:cs typeface="Arial"/>
              </a:rPr>
              <a:t>Ülikooli</a:t>
            </a:r>
            <a:r>
              <a:rPr lang="en-US" sz="1400" dirty="0">
                <a:cs typeface="Arial"/>
              </a:rPr>
              <a:t> </a:t>
            </a:r>
            <a:endParaRPr lang="et-EE" sz="1400" dirty="0">
              <a:cs typeface="Arial"/>
            </a:endParaRPr>
          </a:p>
          <a:p>
            <a:pPr algn="r"/>
            <a:r>
              <a:rPr lang="en-US" sz="1400" dirty="0">
                <a:cs typeface="Arial"/>
              </a:rPr>
              <a:t>MAAILMA KEELTE JA KULTUURIDE INSTITUUT</a:t>
            </a:r>
          </a:p>
        </p:txBody>
      </p:sp>
      <p:sp>
        <p:nvSpPr>
          <p:cNvPr id="19" name="Slide Number Placeholder 18">
            <a:extLst>
              <a:ext uri="{FF2B5EF4-FFF2-40B4-BE49-F238E27FC236}">
                <a16:creationId xmlns:a16="http://schemas.microsoft.com/office/drawing/2014/main" id="{445A9847-12F6-4C3E-84AA-5C61C6B10786}"/>
              </a:ext>
            </a:extLst>
          </p:cNvPr>
          <p:cNvSpPr>
            <a:spLocks noGrp="1"/>
          </p:cNvSpPr>
          <p:nvPr>
            <p:ph type="sldNum" sz="quarter" idx="4"/>
          </p:nvPr>
        </p:nvSpPr>
        <p:spPr/>
        <p:txBody>
          <a:bodyPr/>
          <a:lstStyle/>
          <a:p>
            <a:pPr>
              <a:defRPr/>
            </a:pPr>
            <a:fld id="{DADBB38E-37F0-4099-9E14-30415241E9AC}" type="slidenum">
              <a:rPr lang="en-US" smtClean="0"/>
              <a:pPr>
                <a:defRPr/>
              </a:pPr>
              <a:t>1</a:t>
            </a:fld>
            <a:endParaRPr lang="en-US" dirty="0"/>
          </a:p>
        </p:txBody>
      </p:sp>
      <p:pic>
        <p:nvPicPr>
          <p:cNvPr id="5" name="Picture 4"/>
          <p:cNvPicPr>
            <a:picLocks noChangeAspect="1"/>
          </p:cNvPicPr>
          <p:nvPr/>
        </p:nvPicPr>
        <p:blipFill>
          <a:blip r:embed="rId2"/>
          <a:stretch>
            <a:fillRect/>
          </a:stretch>
        </p:blipFill>
        <p:spPr>
          <a:xfrm>
            <a:off x="5232548" y="6172200"/>
            <a:ext cx="1999460" cy="548045"/>
          </a:xfrm>
          <a:prstGeom prst="rect">
            <a:avLst/>
          </a:prstGeom>
        </p:spPr>
      </p:pic>
      <p:pic>
        <p:nvPicPr>
          <p:cNvPr id="7" name="Picture Placeholder 6"/>
          <p:cNvPicPr>
            <a:picLocks noGrp="1" noChangeAspect="1"/>
          </p:cNvPicPr>
          <p:nvPr>
            <p:ph type="pic" sz="quarter" idx="13"/>
          </p:nvPr>
        </p:nvPicPr>
        <p:blipFill>
          <a:blip r:embed="rId2"/>
          <a:srcRect l="36231" r="36231"/>
          <a:stretch>
            <a:fillRect/>
          </a:stretch>
        </p:blipFill>
        <p:spPr>
          <a:xfrm flipH="1">
            <a:off x="6232278" y="5453221"/>
            <a:ext cx="93183" cy="92800"/>
          </a:xfrm>
          <a:prstGeom prst="rect">
            <a:avLst/>
          </a:prstGeom>
        </p:spPr>
      </p:pic>
    </p:spTree>
    <p:extLst>
      <p:ext uri="{BB962C8B-B14F-4D97-AF65-F5344CB8AC3E}">
        <p14:creationId xmlns:p14="http://schemas.microsoft.com/office/powerpoint/2010/main" val="179714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Tõlkevasted prantsuse keeles </a:t>
            </a:r>
            <a:br>
              <a:rPr lang="et-EE" dirty="0"/>
            </a:br>
            <a:r>
              <a:rPr lang="et-EE" dirty="0"/>
              <a:t>(2) </a:t>
            </a:r>
            <a:r>
              <a:rPr lang="et-EE" dirty="0" err="1"/>
              <a:t>möönav</a:t>
            </a:r>
            <a:r>
              <a:rPr lang="et-EE" dirty="0"/>
              <a:t> modaalsus</a:t>
            </a:r>
          </a:p>
        </p:txBody>
      </p:sp>
      <p:sp>
        <p:nvSpPr>
          <p:cNvPr id="3" name="Text Placeholder 2"/>
          <p:cNvSpPr>
            <a:spLocks noGrp="1"/>
          </p:cNvSpPr>
          <p:nvPr>
            <p:ph type="body" sz="quarter" idx="10"/>
          </p:nvPr>
        </p:nvSpPr>
        <p:spPr/>
        <p:txBody>
          <a:bodyPr/>
          <a:lstStyle/>
          <a:p>
            <a:endParaRPr lang="et-EE" dirty="0"/>
          </a:p>
          <a:p>
            <a:r>
              <a:rPr lang="et-EE" dirty="0" err="1"/>
              <a:t>Sisekõnelised</a:t>
            </a:r>
            <a:r>
              <a:rPr lang="et-EE" dirty="0"/>
              <a:t> arutlused, kaudne dialoog lugejaga ‘ühisel pinnal’ </a:t>
            </a:r>
            <a:r>
              <a:rPr lang="et-EE" i="1" dirty="0" err="1"/>
              <a:t>sans</a:t>
            </a:r>
            <a:r>
              <a:rPr lang="et-EE" i="1" dirty="0"/>
              <a:t> </a:t>
            </a:r>
            <a:r>
              <a:rPr lang="et-EE" i="1" dirty="0" err="1"/>
              <a:t>doute</a:t>
            </a:r>
            <a:r>
              <a:rPr lang="et-EE" i="1" dirty="0"/>
              <a:t> </a:t>
            </a:r>
            <a:r>
              <a:rPr lang="et-EE" dirty="0"/>
              <a:t>(‘küllap’), lausungit intensiivistav </a:t>
            </a:r>
            <a:r>
              <a:rPr lang="et-EE" i="1" dirty="0" err="1"/>
              <a:t>bien</a:t>
            </a:r>
            <a:r>
              <a:rPr lang="et-EE" i="1" dirty="0"/>
              <a:t> (‘hästi’/’tõesti’) </a:t>
            </a:r>
          </a:p>
          <a:p>
            <a:r>
              <a:rPr lang="et-EE" i="1" dirty="0"/>
              <a:t>										&lt; ju e.k</a:t>
            </a:r>
            <a:endParaRPr lang="et-EE" dirty="0"/>
          </a:p>
          <a:p>
            <a:endParaRPr lang="et-EE"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10</a:t>
            </a:fld>
            <a:endParaRPr lang="en-US" dirty="0"/>
          </a:p>
        </p:txBody>
      </p:sp>
      <p:pic>
        <p:nvPicPr>
          <p:cNvPr id="5" name="Picture 4"/>
          <p:cNvPicPr>
            <a:picLocks noChangeAspect="1"/>
          </p:cNvPicPr>
          <p:nvPr/>
        </p:nvPicPr>
        <p:blipFill>
          <a:blip r:embed="rId2"/>
          <a:stretch>
            <a:fillRect/>
          </a:stretch>
        </p:blipFill>
        <p:spPr>
          <a:xfrm>
            <a:off x="1295400" y="3205564"/>
            <a:ext cx="5353797" cy="952633"/>
          </a:xfrm>
          <a:prstGeom prst="rect">
            <a:avLst/>
          </a:prstGeom>
        </p:spPr>
      </p:pic>
      <p:pic>
        <p:nvPicPr>
          <p:cNvPr id="6" name="Picture 5"/>
          <p:cNvPicPr>
            <a:picLocks noChangeAspect="1"/>
          </p:cNvPicPr>
          <p:nvPr/>
        </p:nvPicPr>
        <p:blipFill>
          <a:blip r:embed="rId3"/>
          <a:stretch>
            <a:fillRect/>
          </a:stretch>
        </p:blipFill>
        <p:spPr>
          <a:xfrm>
            <a:off x="1295400" y="4310597"/>
            <a:ext cx="9850225" cy="2333951"/>
          </a:xfrm>
          <a:prstGeom prst="rect">
            <a:avLst/>
          </a:prstGeom>
        </p:spPr>
      </p:pic>
    </p:spTree>
    <p:extLst>
      <p:ext uri="{BB962C8B-B14F-4D97-AF65-F5344CB8AC3E}">
        <p14:creationId xmlns:p14="http://schemas.microsoft.com/office/powerpoint/2010/main" val="2811973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Tõlkevasted prantsuse keeles </a:t>
            </a:r>
            <a:br>
              <a:rPr lang="et-EE" dirty="0"/>
            </a:br>
            <a:r>
              <a:rPr lang="et-EE" dirty="0"/>
              <a:t>(3) retooriline küsimus</a:t>
            </a:r>
          </a:p>
        </p:txBody>
      </p:sp>
      <p:sp>
        <p:nvSpPr>
          <p:cNvPr id="3" name="Text Placeholder 2"/>
          <p:cNvSpPr>
            <a:spLocks noGrp="1"/>
          </p:cNvSpPr>
          <p:nvPr>
            <p:ph type="body" sz="quarter" idx="10"/>
          </p:nvPr>
        </p:nvSpPr>
        <p:spPr/>
        <p:txBody>
          <a:bodyPr/>
          <a:lstStyle/>
          <a:p>
            <a:endParaRPr lang="et-EE" dirty="0"/>
          </a:p>
          <a:p>
            <a:r>
              <a:rPr lang="et-EE" dirty="0"/>
              <a:t>Suuline kõne : </a:t>
            </a:r>
            <a:r>
              <a:rPr lang="et-EE" i="1" dirty="0"/>
              <a:t> </a:t>
            </a:r>
            <a:r>
              <a:rPr lang="et-EE" i="1" dirty="0" err="1"/>
              <a:t>n’est-ce</a:t>
            </a:r>
            <a:r>
              <a:rPr lang="et-EE" i="1" dirty="0"/>
              <a:t> </a:t>
            </a:r>
            <a:r>
              <a:rPr lang="et-EE" i="1" dirty="0" err="1"/>
              <a:t>pas</a:t>
            </a:r>
            <a:r>
              <a:rPr lang="et-EE" i="1" dirty="0"/>
              <a:t> </a:t>
            </a:r>
            <a:r>
              <a:rPr lang="et-EE" dirty="0"/>
              <a:t>(‘</a:t>
            </a:r>
            <a:r>
              <a:rPr lang="et-EE" dirty="0" err="1"/>
              <a:t>eksju</a:t>
            </a:r>
            <a:r>
              <a:rPr lang="et-EE" dirty="0"/>
              <a:t>, </a:t>
            </a:r>
            <a:r>
              <a:rPr lang="et-EE" dirty="0" err="1"/>
              <a:t>onju</a:t>
            </a:r>
            <a:r>
              <a:rPr lang="et-EE" dirty="0"/>
              <a:t>’)	  	&lt; ju </a:t>
            </a:r>
          </a:p>
          <a:p>
            <a:r>
              <a:rPr lang="et-EE" dirty="0" err="1"/>
              <a:t>Kirj.tekst</a:t>
            </a:r>
            <a:r>
              <a:rPr lang="et-EE" dirty="0"/>
              <a:t>: 		inversioon ja eitus + ?			&lt; jaatav ju </a:t>
            </a:r>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11</a:t>
            </a:fld>
            <a:endParaRPr lang="en-US" dirty="0"/>
          </a:p>
        </p:txBody>
      </p:sp>
      <p:pic>
        <p:nvPicPr>
          <p:cNvPr id="5" name="Picture 4"/>
          <p:cNvPicPr>
            <a:picLocks noChangeAspect="1"/>
          </p:cNvPicPr>
          <p:nvPr/>
        </p:nvPicPr>
        <p:blipFill>
          <a:blip r:embed="rId2"/>
          <a:stretch>
            <a:fillRect/>
          </a:stretch>
        </p:blipFill>
        <p:spPr>
          <a:xfrm>
            <a:off x="1616531" y="2814944"/>
            <a:ext cx="8958938" cy="1603271"/>
          </a:xfrm>
          <a:prstGeom prst="rect">
            <a:avLst/>
          </a:prstGeom>
        </p:spPr>
      </p:pic>
      <p:pic>
        <p:nvPicPr>
          <p:cNvPr id="6" name="Picture 5"/>
          <p:cNvPicPr>
            <a:picLocks noChangeAspect="1"/>
          </p:cNvPicPr>
          <p:nvPr/>
        </p:nvPicPr>
        <p:blipFill>
          <a:blip r:embed="rId3"/>
          <a:stretch>
            <a:fillRect/>
          </a:stretch>
        </p:blipFill>
        <p:spPr>
          <a:xfrm>
            <a:off x="1616531" y="4648200"/>
            <a:ext cx="7239000" cy="2125211"/>
          </a:xfrm>
          <a:prstGeom prst="rect">
            <a:avLst/>
          </a:prstGeom>
        </p:spPr>
      </p:pic>
    </p:spTree>
    <p:extLst>
      <p:ext uri="{BB962C8B-B14F-4D97-AF65-F5344CB8AC3E}">
        <p14:creationId xmlns:p14="http://schemas.microsoft.com/office/powerpoint/2010/main" val="3041257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Akadeemiliste tekstide alakorpus eesti keele ühendkorpuses 2021 </a:t>
            </a:r>
          </a:p>
        </p:txBody>
      </p:sp>
      <p:sp>
        <p:nvSpPr>
          <p:cNvPr id="3" name="Text Placeholder 2"/>
          <p:cNvSpPr>
            <a:spLocks noGrp="1"/>
          </p:cNvSpPr>
          <p:nvPr>
            <p:ph type="body" sz="quarter" idx="10"/>
          </p:nvPr>
        </p:nvSpPr>
        <p:spPr>
          <a:xfrm>
            <a:off x="609600" y="1631223"/>
            <a:ext cx="10972800" cy="4648200"/>
          </a:xfrm>
        </p:spPr>
        <p:txBody>
          <a:bodyPr/>
          <a:lstStyle/>
          <a:p>
            <a:r>
              <a:rPr lang="et-EE" sz="1800" dirty="0" err="1"/>
              <a:t>academic</a:t>
            </a:r>
            <a:r>
              <a:rPr lang="et-EE" sz="1800" dirty="0"/>
              <a:t> 2 093 </a:t>
            </a:r>
            <a:r>
              <a:rPr lang="et-EE" sz="1800" i="1" dirty="0"/>
              <a:t>ju  (folklore.ee </a:t>
            </a:r>
            <a:r>
              <a:rPr lang="et-EE" sz="1800" dirty="0"/>
              <a:t>1 114 </a:t>
            </a:r>
            <a:r>
              <a:rPr lang="et-EE" sz="1800" i="1" dirty="0"/>
              <a:t>ju)</a:t>
            </a:r>
          </a:p>
          <a:p>
            <a:r>
              <a:rPr lang="et-EE" sz="2200" dirty="0"/>
              <a:t>1) &lt; </a:t>
            </a:r>
            <a:r>
              <a:rPr lang="et-EE" sz="2200" i="1" dirty="0" err="1"/>
              <a:t>tõepoolest</a:t>
            </a:r>
            <a:r>
              <a:rPr lang="et-EE" sz="2200" i="1" dirty="0"/>
              <a:t>, kuna</a:t>
            </a:r>
          </a:p>
          <a:p>
            <a:r>
              <a:rPr lang="et-EE" sz="1800" dirty="0"/>
              <a:t>Meie-kogemust sedastavad </a:t>
            </a:r>
          </a:p>
          <a:p>
            <a:pPr marL="914400" lvl="1" indent="-457200">
              <a:buFontTx/>
              <a:buChar char="-"/>
            </a:pPr>
            <a:r>
              <a:rPr lang="fi-FI" sz="1800" b="1" dirty="0" err="1"/>
              <a:t>Meie</a:t>
            </a:r>
            <a:r>
              <a:rPr lang="fi-FI" sz="1800" dirty="0"/>
              <a:t> </a:t>
            </a:r>
            <a:r>
              <a:rPr lang="fi-FI" sz="1800" dirty="0" err="1"/>
              <a:t>usundi</a:t>
            </a:r>
            <a:r>
              <a:rPr lang="fi-FI" sz="1800" dirty="0"/>
              <a:t>- ja </a:t>
            </a:r>
            <a:r>
              <a:rPr lang="fi-FI" sz="1800" dirty="0" err="1"/>
              <a:t>rahvaluulealane</a:t>
            </a:r>
            <a:r>
              <a:rPr lang="fi-FI" sz="1800" dirty="0"/>
              <a:t> </a:t>
            </a:r>
            <a:r>
              <a:rPr lang="fi-FI" sz="1800" dirty="0" err="1"/>
              <a:t>aine</a:t>
            </a:r>
            <a:r>
              <a:rPr lang="fi-FI" sz="1800" b="1" dirty="0" err="1"/>
              <a:t>stik</a:t>
            </a:r>
            <a:r>
              <a:rPr lang="fi-FI" sz="1800" dirty="0"/>
              <a:t> </a:t>
            </a:r>
            <a:r>
              <a:rPr lang="fi-FI" sz="1800" b="1" dirty="0"/>
              <a:t>on </a:t>
            </a:r>
            <a:r>
              <a:rPr lang="fi-FI" sz="1800" b="1" dirty="0" err="1"/>
              <a:t>ju</a:t>
            </a:r>
            <a:r>
              <a:rPr lang="fi-FI" sz="1800" b="1" dirty="0"/>
              <a:t> kirja </a:t>
            </a:r>
            <a:r>
              <a:rPr lang="fi-FI" sz="1800" b="1" dirty="0" err="1"/>
              <a:t>pandud</a:t>
            </a:r>
            <a:r>
              <a:rPr lang="fi-FI" sz="1800" dirty="0"/>
              <a:t> </a:t>
            </a:r>
            <a:r>
              <a:rPr lang="fi-FI" sz="1800" dirty="0" err="1"/>
              <a:t>suhteliselt</a:t>
            </a:r>
            <a:r>
              <a:rPr lang="fi-FI" sz="1800" dirty="0"/>
              <a:t> </a:t>
            </a:r>
            <a:r>
              <a:rPr lang="fi-FI" sz="1800" dirty="0" err="1"/>
              <a:t>hiljuti</a:t>
            </a:r>
            <a:r>
              <a:rPr lang="fi-FI" sz="1800" dirty="0"/>
              <a:t>,</a:t>
            </a:r>
            <a:endParaRPr lang="et-EE" sz="1800" dirty="0"/>
          </a:p>
          <a:p>
            <a:pPr marL="914400" lvl="1" indent="-457200">
              <a:buFontTx/>
              <a:buChar char="-"/>
            </a:pPr>
            <a:r>
              <a:rPr lang="et-EE" sz="1800" dirty="0"/>
              <a:t>Repressioonid, s.h massiküüditamised kui sellised </a:t>
            </a:r>
            <a:r>
              <a:rPr lang="et-EE" sz="1800" b="1" dirty="0"/>
              <a:t>on meile ajaloost ju hästi tuntud</a:t>
            </a:r>
            <a:r>
              <a:rPr lang="et-EE" sz="1800" dirty="0"/>
              <a:t>.</a:t>
            </a:r>
          </a:p>
          <a:p>
            <a:r>
              <a:rPr lang="et-EE" sz="1800" dirty="0"/>
              <a:t>Jutustuses üldistavad </a:t>
            </a:r>
          </a:p>
          <a:p>
            <a:pPr marL="914400" lvl="1" indent="-457200">
              <a:buFontTx/>
              <a:buChar char="-"/>
            </a:pPr>
            <a:r>
              <a:rPr lang="et-EE" sz="1800" dirty="0"/>
              <a:t>Aastakümneid </a:t>
            </a:r>
            <a:r>
              <a:rPr lang="et-EE" sz="1800" b="1" dirty="0"/>
              <a:t>oli ta ju eeskätt</a:t>
            </a:r>
            <a:r>
              <a:rPr lang="et-EE" sz="1800" dirty="0"/>
              <a:t> õppejõud, </a:t>
            </a:r>
            <a:r>
              <a:rPr lang="et-EE" sz="1800" dirty="0" err="1"/>
              <a:t>suunaja</a:t>
            </a:r>
            <a:r>
              <a:rPr lang="et-EE" sz="1800" dirty="0"/>
              <a:t>, juhendaja. </a:t>
            </a:r>
            <a:r>
              <a:rPr lang="et-EE" sz="1800" dirty="0" err="1"/>
              <a:t>Ariste</a:t>
            </a:r>
            <a:r>
              <a:rPr lang="et-EE" sz="1800" dirty="0"/>
              <a:t> karismaatiline isik …</a:t>
            </a:r>
          </a:p>
          <a:p>
            <a:pPr marL="914400" lvl="1" indent="-457200">
              <a:buFontTx/>
              <a:buChar char="-"/>
            </a:pPr>
            <a:r>
              <a:rPr lang="et-EE" sz="1800" b="1" dirty="0"/>
              <a:t>suisa sümboli tähenduse </a:t>
            </a:r>
            <a:r>
              <a:rPr lang="et-EE" sz="1800" dirty="0"/>
              <a:t>meie riikluse ajaloos – neist Endla rõdult </a:t>
            </a:r>
            <a:r>
              <a:rPr lang="et-EE" sz="1800" b="1" dirty="0"/>
              <a:t>kuulutati ju välja </a:t>
            </a:r>
            <a:r>
              <a:rPr lang="et-EE" sz="1800" dirty="0"/>
              <a:t>Eesti vabariik, </a:t>
            </a:r>
          </a:p>
          <a:p>
            <a:r>
              <a:rPr lang="et-EE" sz="2200" dirty="0"/>
              <a:t>2) modaalverbid : võimalikkuse ja vajalikkuse </a:t>
            </a:r>
            <a:r>
              <a:rPr lang="et-EE" sz="2200" dirty="0" err="1"/>
              <a:t>episteemilisus</a:t>
            </a:r>
            <a:r>
              <a:rPr lang="et-EE" sz="2200" dirty="0"/>
              <a:t> ja dialoogilisus </a:t>
            </a:r>
          </a:p>
          <a:p>
            <a:pPr marL="742950" lvl="1" indent="-285750">
              <a:buFontTx/>
              <a:buChar char="-"/>
            </a:pPr>
            <a:r>
              <a:rPr lang="et-EE" sz="1400" dirty="0"/>
              <a:t>Kordan ainult tõsiasja, et vahel </a:t>
            </a:r>
            <a:r>
              <a:rPr lang="et-EE" sz="1400" b="1" dirty="0"/>
              <a:t>võib ju </a:t>
            </a:r>
            <a:r>
              <a:rPr lang="et-EE" sz="1400" dirty="0"/>
              <a:t>see, mida vanasõna metafoorselt väidab, ka otsesõnu …</a:t>
            </a:r>
          </a:p>
          <a:p>
            <a:pPr marL="742950" lvl="1" indent="-285750">
              <a:buFontTx/>
              <a:buChar char="-"/>
            </a:pPr>
            <a:r>
              <a:rPr lang="fi-FI" sz="1400" b="1" dirty="0" err="1"/>
              <a:t>Teame</a:t>
            </a:r>
            <a:r>
              <a:rPr lang="fi-FI" sz="1400" dirty="0"/>
              <a:t> </a:t>
            </a:r>
            <a:r>
              <a:rPr lang="fi-FI" sz="1400" b="1" u="sng" dirty="0"/>
              <a:t>me </a:t>
            </a:r>
            <a:r>
              <a:rPr lang="fi-FI" sz="1400" b="1" u="sng" dirty="0" err="1"/>
              <a:t>ju</a:t>
            </a:r>
            <a:r>
              <a:rPr lang="fi-FI" sz="1400" b="1" u="sng" dirty="0"/>
              <a:t> </a:t>
            </a:r>
            <a:r>
              <a:rPr lang="fi-FI" sz="1400" b="1" u="sng" dirty="0" err="1"/>
              <a:t>kõik</a:t>
            </a:r>
            <a:r>
              <a:rPr lang="fi-FI" sz="1400" dirty="0"/>
              <a:t>, et </a:t>
            </a:r>
            <a:r>
              <a:rPr lang="fi-FI" sz="1400" dirty="0" err="1"/>
              <a:t>perefotodki</a:t>
            </a:r>
            <a:r>
              <a:rPr lang="fi-FI" sz="1400" dirty="0"/>
              <a:t> on </a:t>
            </a:r>
            <a:r>
              <a:rPr lang="fi-FI" sz="1400" dirty="0" err="1"/>
              <a:t>reeglina</a:t>
            </a:r>
            <a:r>
              <a:rPr lang="fi-FI" sz="1400" dirty="0"/>
              <a:t> </a:t>
            </a:r>
            <a:r>
              <a:rPr lang="fi-FI" sz="1400" dirty="0" err="1"/>
              <a:t>lavastused</a:t>
            </a:r>
            <a:r>
              <a:rPr lang="fi-FI" sz="1400" dirty="0"/>
              <a:t>,</a:t>
            </a:r>
            <a:r>
              <a:rPr lang="et-EE" sz="1400" dirty="0"/>
              <a:t> ;  </a:t>
            </a:r>
            <a:r>
              <a:rPr lang="et-EE" sz="1400" b="1" u="sng" dirty="0"/>
              <a:t>Me kõik </a:t>
            </a:r>
            <a:r>
              <a:rPr lang="et-EE" sz="1400" b="1" dirty="0"/>
              <a:t>oskame</a:t>
            </a:r>
            <a:r>
              <a:rPr lang="et-EE" sz="1400" dirty="0"/>
              <a:t> ju aerutada.</a:t>
            </a:r>
          </a:p>
          <a:p>
            <a:pPr marL="742950" lvl="1" indent="-285750">
              <a:buFontTx/>
              <a:buChar char="-"/>
            </a:pPr>
            <a:r>
              <a:rPr lang="fi-FI" sz="1400" dirty="0" err="1"/>
              <a:t>Ent</a:t>
            </a:r>
            <a:r>
              <a:rPr lang="fi-FI" sz="1400" dirty="0"/>
              <a:t> </a:t>
            </a:r>
            <a:r>
              <a:rPr lang="fi-FI" sz="1400" dirty="0" err="1"/>
              <a:t>ometi</a:t>
            </a:r>
            <a:r>
              <a:rPr lang="fi-FI" sz="1400" dirty="0"/>
              <a:t> </a:t>
            </a:r>
            <a:r>
              <a:rPr lang="fi-FI" sz="1400" b="1" dirty="0" err="1"/>
              <a:t>pidi</a:t>
            </a:r>
            <a:r>
              <a:rPr lang="fi-FI" sz="1400" dirty="0"/>
              <a:t> </a:t>
            </a:r>
            <a:r>
              <a:rPr lang="fi-FI" sz="1400" b="1" dirty="0" err="1"/>
              <a:t>ju</a:t>
            </a:r>
            <a:r>
              <a:rPr lang="fi-FI" sz="1400" dirty="0"/>
              <a:t> </a:t>
            </a:r>
            <a:r>
              <a:rPr lang="fi-FI" sz="1400" dirty="0" err="1"/>
              <a:t>neis</a:t>
            </a:r>
            <a:r>
              <a:rPr lang="fi-FI" sz="1400" dirty="0"/>
              <a:t> </a:t>
            </a:r>
            <a:r>
              <a:rPr lang="fi-FI" sz="1400" dirty="0" err="1"/>
              <a:t>katastroofides</a:t>
            </a:r>
            <a:r>
              <a:rPr lang="fi-FI" sz="1400" dirty="0"/>
              <a:t> hukkuma ja kivistuma ka osa </a:t>
            </a:r>
            <a:r>
              <a:rPr lang="fi-FI" sz="1400" dirty="0" err="1"/>
              <a:t>nüüdsetest</a:t>
            </a:r>
            <a:r>
              <a:rPr lang="fi-FI" sz="1400" dirty="0"/>
              <a:t> </a:t>
            </a:r>
            <a:r>
              <a:rPr lang="fi-FI" sz="1400" dirty="0" err="1"/>
              <a:t>liikidest</a:t>
            </a:r>
            <a:r>
              <a:rPr lang="fi-FI" sz="1400" dirty="0"/>
              <a:t>.</a:t>
            </a:r>
            <a:r>
              <a:rPr lang="et-EE" sz="1400" dirty="0"/>
              <a:t>  </a:t>
            </a:r>
          </a:p>
          <a:p>
            <a:r>
              <a:rPr lang="et-EE" sz="2200" dirty="0"/>
              <a:t>3) ? /jaatav väide (nt </a:t>
            </a:r>
            <a:r>
              <a:rPr lang="fi-FI" sz="2200" dirty="0"/>
              <a:t>Naine on </a:t>
            </a:r>
            <a:r>
              <a:rPr lang="fi-FI" sz="2200" dirty="0" err="1"/>
              <a:t>ju</a:t>
            </a:r>
            <a:r>
              <a:rPr lang="fi-FI" sz="2200" dirty="0"/>
              <a:t> </a:t>
            </a:r>
            <a:r>
              <a:rPr lang="fi-FI" sz="2200" dirty="0" err="1"/>
              <a:t>see</a:t>
            </a:r>
            <a:r>
              <a:rPr lang="fi-FI" sz="2200" dirty="0"/>
              <a:t>, </a:t>
            </a:r>
            <a:r>
              <a:rPr lang="fi-FI" sz="2200" dirty="0" err="1"/>
              <a:t>kes</a:t>
            </a:r>
            <a:r>
              <a:rPr lang="fi-FI" sz="2200" dirty="0"/>
              <a:t> </a:t>
            </a:r>
            <a:r>
              <a:rPr lang="fi-FI" sz="2200" dirty="0" err="1"/>
              <a:t>määrab</a:t>
            </a:r>
            <a:r>
              <a:rPr lang="fi-FI" sz="2200" dirty="0"/>
              <a:t> </a:t>
            </a:r>
            <a:r>
              <a:rPr lang="fi-FI" sz="2200" dirty="0" err="1"/>
              <a:t>kodusoojuse</a:t>
            </a:r>
            <a:r>
              <a:rPr lang="et-EE" sz="2200" dirty="0"/>
              <a:t>  &lt; </a:t>
            </a:r>
            <a:r>
              <a:rPr lang="et-EE" sz="2200" dirty="0" err="1"/>
              <a:t>eksju</a:t>
            </a:r>
            <a:r>
              <a:rPr lang="et-EE" sz="2200" dirty="0"/>
              <a:t>, </a:t>
            </a:r>
            <a:r>
              <a:rPr lang="et-EE" sz="2200" i="1" dirty="0"/>
              <a:t>kas </a:t>
            </a:r>
            <a:r>
              <a:rPr lang="et-EE" sz="2200" i="1" dirty="0" err="1"/>
              <a:t>pol</a:t>
            </a:r>
            <a:r>
              <a:rPr lang="et-EE" sz="1800" dirty="0"/>
              <a:t>	</a:t>
            </a:r>
          </a:p>
          <a:p>
            <a:r>
              <a:rPr lang="et-EE" sz="1800" dirty="0"/>
              <a:t>	 &lt;&lt; (prosoodiline) küsimusejätk </a:t>
            </a:r>
            <a:r>
              <a:rPr lang="et-EE" sz="1800" i="1" dirty="0"/>
              <a:t>ega ju ? </a:t>
            </a:r>
            <a:r>
              <a:rPr lang="et-EE" sz="1800" dirty="0"/>
              <a:t>(Asu, </a:t>
            </a:r>
            <a:r>
              <a:rPr lang="et-EE" sz="1800" dirty="0" err="1"/>
              <a:t>Lippus</a:t>
            </a:r>
            <a:r>
              <a:rPr lang="et-EE" sz="1800" dirty="0"/>
              <a:t>, Pajusalu, Teras 2016: 175) retooriliselt</a:t>
            </a:r>
            <a:endParaRPr lang="fi-FI" sz="1800" dirty="0"/>
          </a:p>
          <a:p>
            <a:pPr marL="457200" indent="-457200">
              <a:buFontTx/>
              <a:buChar char="-"/>
            </a:pPr>
            <a:endParaRPr lang="et-EE" sz="1600" dirty="0"/>
          </a:p>
          <a:p>
            <a:endParaRPr lang="et-EE" sz="22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12</a:t>
            </a:fld>
            <a:endParaRPr lang="en-US" dirty="0"/>
          </a:p>
        </p:txBody>
      </p:sp>
      <p:pic>
        <p:nvPicPr>
          <p:cNvPr id="5" name="Picture 4"/>
          <p:cNvPicPr>
            <a:picLocks noChangeAspect="1"/>
          </p:cNvPicPr>
          <p:nvPr/>
        </p:nvPicPr>
        <p:blipFill>
          <a:blip r:embed="rId2"/>
          <a:stretch>
            <a:fillRect/>
          </a:stretch>
        </p:blipFill>
        <p:spPr>
          <a:xfrm>
            <a:off x="5715000" y="1704907"/>
            <a:ext cx="6604068" cy="832750"/>
          </a:xfrm>
          <a:prstGeom prst="rect">
            <a:avLst/>
          </a:prstGeom>
        </p:spPr>
      </p:pic>
      <p:pic>
        <p:nvPicPr>
          <p:cNvPr id="6" name="Picture 5"/>
          <p:cNvPicPr>
            <a:picLocks noChangeAspect="1"/>
          </p:cNvPicPr>
          <p:nvPr/>
        </p:nvPicPr>
        <p:blipFill>
          <a:blip r:embed="rId3"/>
          <a:stretch>
            <a:fillRect/>
          </a:stretch>
        </p:blipFill>
        <p:spPr>
          <a:xfrm>
            <a:off x="9464362" y="3276600"/>
            <a:ext cx="2486372" cy="485843"/>
          </a:xfrm>
          <a:prstGeom prst="rect">
            <a:avLst/>
          </a:prstGeom>
        </p:spPr>
      </p:pic>
    </p:spTree>
    <p:extLst>
      <p:ext uri="{BB962C8B-B14F-4D97-AF65-F5344CB8AC3E}">
        <p14:creationId xmlns:p14="http://schemas.microsoft.com/office/powerpoint/2010/main" val="408088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Küsimusejätk </a:t>
            </a:r>
            <a:r>
              <a:rPr lang="et-EE" i="1" dirty="0"/>
              <a:t>ega</a:t>
            </a:r>
            <a:r>
              <a:rPr lang="et-EE" dirty="0"/>
              <a:t> </a:t>
            </a:r>
            <a:r>
              <a:rPr lang="et-EE" i="1" dirty="0"/>
              <a:t>ju</a:t>
            </a:r>
            <a:r>
              <a:rPr lang="et-EE" dirty="0"/>
              <a:t> ?  </a:t>
            </a:r>
            <a:br>
              <a:rPr lang="et-EE" dirty="0"/>
            </a:br>
            <a:r>
              <a:rPr lang="et-EE" dirty="0"/>
              <a:t>akad. tekstide alakorpuses</a:t>
            </a:r>
          </a:p>
        </p:txBody>
      </p:sp>
      <p:sp>
        <p:nvSpPr>
          <p:cNvPr id="3" name="Text Placeholder 2"/>
          <p:cNvSpPr>
            <a:spLocks noGrp="1"/>
          </p:cNvSpPr>
          <p:nvPr>
            <p:ph type="body" sz="quarter" idx="10"/>
          </p:nvPr>
        </p:nvSpPr>
        <p:spPr/>
        <p:txBody>
          <a:bodyPr/>
          <a:lstStyle/>
          <a:p>
            <a:endParaRPr lang="et-EE" sz="1800" dirty="0"/>
          </a:p>
          <a:p>
            <a:endParaRPr lang="et-EE" sz="1800" dirty="0"/>
          </a:p>
          <a:p>
            <a:r>
              <a:rPr lang="et-EE" sz="1800" dirty="0"/>
              <a:t>Jutustuse sees järeldusena peale pikemat olukirjeldust (järeldav ilmselgus?)</a:t>
            </a:r>
          </a:p>
          <a:p>
            <a:pPr marL="457200" indent="-457200">
              <a:buFontTx/>
              <a:buChar char="-"/>
            </a:pPr>
            <a:r>
              <a:rPr lang="et-EE" sz="1800" dirty="0"/>
              <a:t>passioonis": "Kellelt küsida praegu vana Sillamäe kohta? &lt;/s&gt;&lt;s&gt; [. . &lt;/s&gt;&lt;s&gt; ] Ja üldse, mis juhtus Sillamäega sõja ajal? &lt;/s&gt;&lt;s&gt; Narva hävis, </a:t>
            </a:r>
            <a:r>
              <a:rPr lang="et-EE" sz="1800" dirty="0" err="1"/>
              <a:t>Sinimägedes</a:t>
            </a:r>
            <a:r>
              <a:rPr lang="et-EE" sz="1800" dirty="0"/>
              <a:t> lükati kõik nii siledaks, et isegi alustaimestikku ei jäänud, Jõhvi põles maha – ümberringi oli häda ja hukatus,</a:t>
            </a:r>
            <a:r>
              <a:rPr lang="et-EE" sz="1800" b="1" dirty="0"/>
              <a:t> ega see saanud ju Sillamäestki mööda minna?</a:t>
            </a:r>
            <a:r>
              <a:rPr lang="et-EE" sz="1800" dirty="0"/>
              <a:t>" &lt;/s&gt;&lt;s&gt; (</a:t>
            </a:r>
            <a:r>
              <a:rPr lang="et-EE" sz="1800" dirty="0" err="1"/>
              <a:t>Hvostov</a:t>
            </a:r>
            <a:r>
              <a:rPr lang="et-EE" sz="1800" dirty="0"/>
              <a:t> 2014, 32–34). </a:t>
            </a:r>
          </a:p>
          <a:p>
            <a:r>
              <a:rPr lang="et-EE" sz="1800" dirty="0" err="1"/>
              <a:t>Küsimustekobara</a:t>
            </a:r>
            <a:r>
              <a:rPr lang="et-EE" sz="1800" dirty="0"/>
              <a:t> lõpul või sees (dialoogiline ühise teadmise võimalikkusena kaasamine)    </a:t>
            </a:r>
          </a:p>
          <a:p>
            <a:pPr marL="342900" indent="-342900">
              <a:buFontTx/>
              <a:buChar char="-"/>
            </a:pPr>
            <a:r>
              <a:rPr lang="et-EE" sz="1800" dirty="0"/>
              <a:t>Mille poolest erinevad suulised tekstid kirjalikest?; millised muutused toimuvad jutustuses, kui see kantakse suulisest esitusest üle kirjalikku?; </a:t>
            </a:r>
            <a:r>
              <a:rPr lang="et-EE" sz="1800" b="1" dirty="0"/>
              <a:t>kui</a:t>
            </a:r>
            <a:r>
              <a:rPr lang="et-EE" sz="1800" dirty="0"/>
              <a:t> teadlane-ajaloolane osaleb rahvapärast ajaloopilti esindava teksti loomes, siis mil määral saab üldse rääkida rahvapärasest vaatest </a:t>
            </a:r>
            <a:r>
              <a:rPr lang="et-EE" sz="1800" b="1" dirty="0"/>
              <a:t>– on ju</a:t>
            </a:r>
            <a:r>
              <a:rPr lang="et-EE" sz="1800" dirty="0"/>
              <a:t> tekstis siis</a:t>
            </a:r>
            <a:r>
              <a:rPr lang="et-EE" sz="1800" b="1" dirty="0"/>
              <a:t> vältimatult</a:t>
            </a:r>
            <a:r>
              <a:rPr lang="et-EE" sz="1800" dirty="0"/>
              <a:t> </a:t>
            </a:r>
            <a:r>
              <a:rPr lang="et-EE" sz="1800" b="1" u="sng" dirty="0"/>
              <a:t>ka</a:t>
            </a:r>
            <a:r>
              <a:rPr lang="et-EE" sz="1800" dirty="0"/>
              <a:t> akadeemiline ajaloopilt ? &lt;/s&gt; &lt;s</a:t>
            </a:r>
            <a:r>
              <a:rPr lang="et-EE" sz="1800" b="1" dirty="0"/>
              <a:t>&gt; Need on küsimused, mis</a:t>
            </a:r>
            <a:r>
              <a:rPr lang="et-EE" sz="1800" dirty="0"/>
              <a:t> </a:t>
            </a:r>
          </a:p>
          <a:p>
            <a:pPr marL="342900" indent="-342900">
              <a:buFontTx/>
              <a:buChar char="-"/>
            </a:pPr>
            <a:r>
              <a:rPr lang="et-EE" sz="1800" dirty="0"/>
              <a:t>niisuguste vahenditega loodeti (ja ehk mõnikord ka õnnestus?) oma eesmärke saavutada. &lt;/s&gt;&lt;s&gt; Kas on siis põhjust väita, et Sauli-</a:t>
            </a:r>
            <a:r>
              <a:rPr lang="et-EE" sz="1800" dirty="0" err="1"/>
              <a:t>Siimiskeri</a:t>
            </a:r>
            <a:r>
              <a:rPr lang="et-EE" sz="1800" dirty="0"/>
              <a:t>-</a:t>
            </a:r>
            <a:r>
              <a:rPr lang="et-EE" sz="1800" dirty="0" err="1"/>
              <a:t>Kriguli</a:t>
            </a:r>
            <a:r>
              <a:rPr lang="et-EE" sz="1800" dirty="0"/>
              <a:t> tegutsemine oli alatum või ebaeetilisem kui </a:t>
            </a:r>
            <a:r>
              <a:rPr lang="et-EE" sz="1800" dirty="0" err="1"/>
              <a:t>Irdi</a:t>
            </a:r>
            <a:r>
              <a:rPr lang="et-EE" sz="1800" dirty="0"/>
              <a:t> oma – </a:t>
            </a:r>
            <a:r>
              <a:rPr lang="et-EE" sz="1800" b="1" dirty="0"/>
              <a:t>või vastupidi:</a:t>
            </a:r>
            <a:r>
              <a:rPr lang="et-EE" sz="1800" dirty="0"/>
              <a:t> kirjad "kõrgemale poole" olid levinud strateegiliseks võtteks</a:t>
            </a:r>
            <a:r>
              <a:rPr lang="et-EE" sz="1800" b="1" dirty="0"/>
              <a:t> ju </a:t>
            </a:r>
            <a:r>
              <a:rPr lang="et-EE" sz="1800" b="1" u="sng" dirty="0"/>
              <a:t>ka </a:t>
            </a:r>
            <a:r>
              <a:rPr lang="et-EE" sz="1800" dirty="0" err="1"/>
              <a:t>Irdi</a:t>
            </a:r>
            <a:r>
              <a:rPr lang="et-EE" sz="1800" dirty="0"/>
              <a:t> arsenalis ? &lt;/s&gt; &lt;s&gt; Mõnes mõttes on</a:t>
            </a:r>
            <a:r>
              <a:rPr lang="et-EE" sz="1800" b="1" dirty="0"/>
              <a:t> tõesti </a:t>
            </a:r>
            <a:r>
              <a:rPr lang="et-EE" sz="1800" dirty="0"/>
              <a:t>tegemist omamoodi kultuuripoliitilise võttega, mis nõukogude ühiskonnas oli vististi üsna laialt levinud. &lt;/s&gt;&lt;s&gt; Ometi võib </a:t>
            </a:r>
          </a:p>
          <a:p>
            <a:pPr marL="342900" indent="-342900">
              <a:buFontTx/>
              <a:buChar char="-"/>
            </a:pPr>
            <a:endParaRPr lang="et-EE" sz="1800" dirty="0"/>
          </a:p>
          <a:p>
            <a:pPr marL="342900" indent="-342900">
              <a:buFontTx/>
              <a:buChar char="-"/>
            </a:pPr>
            <a:endParaRPr lang="et-EE" sz="1800" dirty="0"/>
          </a:p>
          <a:p>
            <a:pPr marL="342900" indent="-342900">
              <a:buFontTx/>
              <a:buChar char="-"/>
            </a:pPr>
            <a:endParaRPr lang="et-EE" sz="18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13</a:t>
            </a:fld>
            <a:endParaRPr lang="en-US" dirty="0"/>
          </a:p>
        </p:txBody>
      </p:sp>
      <p:sp>
        <p:nvSpPr>
          <p:cNvPr id="5" name="AutoShape 2"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6" name="AutoShape 4"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7" name="AutoShape 6"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8" name="AutoShape 8"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9" name="AutoShape 10"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sp>
        <p:nvSpPr>
          <p:cNvPr id="10" name="AutoShape 12" descr="data:image/png;base64,iVBORw0KGgoAAAANSUhEUgAABMYAAAC4CAYAAAAIauBuAAAAAXNSR0IArs4c6QAAAARnQU1BAACxjwv8YQUAAAAJcEhZcwAAFiUAABYlAUlSJPAAAJcmSURBVHhe7d0HfNXU2wfwX/ekg0Kh7L03yBRBGbIURAEFFUQF/woqooCKKIoDFPQVFygoiigyVbYDBJmy995QaIG20JZOePPk5rRpbu7ObW/b58snZPTeJDfjJOfJOSdetyVgjDHGGGOMMcYYY6yY8Vb6jDHGGGOMMcYYY4wVKxwYY4wxxhhjjDHGGGPFEgfGGGOMMcYYY4wxxlixxIExxhhjjDHGGGOMMVYscWCMMcYYY4wxxhhjjBVLHBhjjDHGGGOMMcYYY8WS122JMswYY4wxG9Iys3E0/jpOXktGcnqmMpUxxhhjjLH8ERrgh2olQ1GrdBgC/XyUqcxZHBhjjDHG7ERBsa1nr+BcYooyhTHGGGOMsYJRMSIErSqV4uCYi7gqJWOMMWYnKilGQTFvLy9EBPkrUxljjDHGGMsfZUsEyfehdD9K96V0f8pcwyXGGGOMMTst3X9Orj5JNyN3VCyFMiUClb8wxhhjjDHmfrduA/HJafjv3BUk3syQq1X2aVBR+StzBpcYY4wxxuwk2hSjmxAOijHGGGOMsfzm7QX5PpTuRwm3ees6DowxxhhjjDHGGGOMsWKJA2OMMcYYY4wxxhhjrFjKlzbGMlIu4d//tmHRv0ex7lAczqcm47qqtJ9PQAiiwiLRtH5NPNi5Pfo1KIsIX+WPbpCaeAJ//r0Ti3Yew/pTibimWR//4FBEhEQYuD5nMfbJDzDlsjIqC0LPUW9iWacwZdwFJxag+gtrcVIZJT1HfSHNWxlxEu83YO6bz+KxHcqIS3wRFh6IwBLRuLNGZXRzZv109rMj5P0V6IVS5auiRa3qePDO1uhcJwzByt/dIwVfjRuL/+2/pYwrKnXD8S/uR3Vl1Gl/TYfXx4eUEROfcndjyxf90MKAY9Fs/5e5G7tn9UNjZdQ5GYg/fABz/92F1ftOYldcMq7eyEC28ldxrFSQ9lPHJq3xeI/6aBXhXCPvxh2/1kRhzP+9g8ku78zCYe6O3DPw0ebVlCHGGGOMMcbyF9+XGseNgbEsnN//F8Z/vRY/nbguZQUd4BeGDp1747On2qBBgDLNZRk4tXkVnpv9N9bEqjOhdvDxR81G9+DD57qhd1lnMqh6gTFJSF38MGMkHo1Qxp1laGCM95uaWwMLtL16DsTcIY1QwZ4gjouBMT0+AaXxwMBB+Lh3LfvWwVHJa3H3oAVYZ7bjwvDclA/wWT1l1Fk6gTEqCFu7z2jsfaoqXH1noKGBsfTzmPfDYry18iiOpWsChVZ5IzimAd55oT9GNCjp0G/iwJjx+AaEMcYYY4x5Ar4vNY5bqlKmnl6HfkNfQsVxv2KOo8EVknkd/6z8AQ0fHo8h/1xz/PsapvV5GdXeXYWVjgZXSHYGju1ahT5P0TzWYX+6Mt1VKYcw4uNNiFNGCxrvt3xG22vpV6j+/AJsLqB1y06Px8JvP0GVxz7BZ+ezlKnGObH0X52gGLmO737d4fIxou8Wjvw+B28cNf73OCXrGlZ+MwWl+r+HQUsPOxgUI7eQGrsXo8dNQLnRvxXYscIYY4wxxhhjRZHBgbEMbJ47BZVe+AUL4wzIlGZew5wPJ6DRp/udDB5lYfvPBq6PNL9Tm39BkyFT8PZBY7L0STsWYehf15WxgsL7rSBlnF2L9iMXY48yXhCybxzFyOcmYNBGI4/Fs5i5NlYZlvh4w0cZJClb1mF2sjJitOw4TP1oCbYXcGws48o2DBn2FnosPY2rDkd2tW7h6pFVaPv4VLcEMRljjDHGGGOsODKwKuV1LJn8AfptSNQt2eMfUQH3dWyHZzvXR+3SESgfIuptZSD+chz27dyMjxZvtFBdzpmqUdfxx6fT0H1NnO76+ASEo0nbNni5UzO0qRKNyjlt+Cjrc2gnFq3Yge+OxCNVdwYRGDhmHH5sZ08bYRaqUgquVql0qSol7zdrzKuiSftqmbSvlDH7ZCHxSiKOHN+E7xdvwzcH9UrTeaPpoxOw8+FoZVyHXlXKhn1w+sVmyogVN+Ow+dAVxF44jtX7jmHD6SQL2ycaw958CTOaGdD23cEfUW7MRuSExqo2xcDUXZinOg8aPvwW9j5q5TfboluVUnC9SqUrVSkzji5H+zeWY1uKMkGNqvnWvgOP9W2Nx6uWRukyuW29ZaQkIPbcaXy/fCW++Pc8Lum9fdnONMP8+K2BabMeR19lzBg+CI+KdGv7gp6Ei6wzxhhjjDFP4Bn3pbeQlngDhxNuIjYlDcmZt5F+S4SYvODn64VAP39EhYSgRkwJlPX3zPc/GhQYy8L2byah9VLzYIZ/dCNMf+1xDKkRbFfmlKrPDXpzIZZe1VY3cqSxesvrA7+SeOjpp/B11yr2ZeTSz2PmR19h5GadYIZPNMZ8OB6Ta9makY3AmCS8+aM4OrEtnAoROB0Y4/1mizGBsbxST69Gz7G/Yp02YBLYGIt/Ho4HLK2WXmBMOm5uS8eNw6xtH4Pavls2+UXctyF37qW7jsRSnzlot1JVKq1kO2z8fhCc+AUmVgNjEgf2tR6nA2OJm9Br+Fws1+5jnxC0vW8g5j7WFFXtaYePqmF+NwOPLD2HJGWSYM9LBtxx/BZ3HBhjjDHGGCt+MtNu4mJiGpJV2d3AoGCUDwtAoLpaTD4q2PvSbMRdiMe2KzeRmGVvSMkLgYFBqFOxNBqEFdBGs8CQcF3CupnobBbM8EaF9kNwYuYzGGZncIUEV+mIJbNG472aQcoU4SaWf/ktZicqo1bE/fWlzvoA4TW7YdPPk7Cgh53BFRJQAcNen4SEKd3QMkSZJmTHYcobX2KuHetkS0FUqeT9pozns+Aq92LtjL5or00L0vbh01V6xYvcQN4+b+HEyAaI0q5HyiEMefdP19q+y9qBH/5Th9y80a5RXbS9uyFilCmya//h/za6sVpggVSpPIvxY+aZB8VCKmLi++9i41N2BsWIb0l0f+pVHH21KSpo9lP2xbUYMPuUTulDxhhjjDHGmOtu4Xp8PNbsO4VfDsRiw4UE7IrN7TafvICFe05h6dFrMKQFoEIiOzUR/+w9izWXUh0IipHbSEtLxe5jZ7H4eCKum5WGKTiuB8aydmPEl/s1pRm8UbvrM9gxtqVzb7rzrYpXP3wKw0oq40LaEYz//pD1jGDyVgyfechsfSq0fxJHP74fbZx8W2Jwvfuxdcaj6KkNsqQcwjMfbnA8iKBpb0kOIM2ck3/BGt5vzu03o0R0xvT7opQR4RY27NyvDOcHX1S491kcfL4uwpUpQvahlRi1xfnUPWHVOixKU0aIT1Xc20Lq12uJvnmOjwwsWrPNwOCOdF6ZBZD+waPf5V8A6cTPP+CDi5qSkyHVMX3qK5hQz7lKndHtnsaOodU0aQZwcvkizCygAC9jjDHGGGNFVvZN7D18Fr+fvYG4jNuwGP65fRvJNxKxZu85/Hul6D+yTr4ci6WHr+FcpmqLePkgIrwE7qgSg/sbVpFLr5m6Kniobgzaly+BioE+Uk5NuI3UpGv4fX8sjqvzjAXI5cDYnu8WYZ6mZIRPuXsw//kGzlULFHzrYvqzTc0y7LF/rbDSYHcW1s1egqWa9QlpPAA7xjZ3bX1IRFssfudu1NbkTlP2LHU8iNCkA8aV02z+fHxLJe83J/ebgRrf1QCVlWEh+/wFHFSG80t0p6GY0dK8pN/8pRuQoIw5JgU//nMib8m/Wo0xIJQGauLpu/IGBLN3bzawEf5IPPlAA83xl49vqUzehBcWXtCUegxCn/89gxFORZtzRfd+HO9U1aQZ2Sfx3o/HlBHGGGOMMcaYy7JTsO3QJexNuaUKiHnBL8AfMSUCTV2IH4K9vZS/SW5n4vSZi/gjtugGx5JjL2L5+Zu4KTaKlzciS5bC/Y0ro1eN0qgdFYSwPG2IeSMwOAiVy5ZGh/qVMaBuKdQI8pa2pMntrJvYcvgiDnlAcMy1wFjWDry36qoyIkRh9Ni+djVObYt/6wGYVFebETyBeX9p6ygpkjdgorY6ok81fPBKe9eDKwr/Wv0w/4Fos9Je839cjRPKmH3KY9LYe8yCNflSpZL3m8KZ/WagWhXRQBnMkZ0NvbbW3SsEA156ED0DlVFF9v5/Mf2iMuKIi39hpqbZr/Z3tkGkMty4xx1oqAzLpGPji6XGhYMj2g82D/TlU5XKE0v/wnJNwh7S/EHM7qgtsuiMaIx+qmXeqqiS2E2bsU4ZZowxxhhjjLkiA4eOx+Noem5IzD8kHJ0bVsaABhXQqVY5U1enIvo2rYz7K4UiIieTeQuXYy9hS6K23e3CLzsxDn/GpuXkVb18AtCoZiX0rBoGe5sL8wkOQ+t6ldCtTAD8RXQsOw07j8UhtoCrVboUGDOrLiXxaXAPxlVXRlwWhmF9GiIquCSaN2mHt18egf1zP8H63vqZzBNL/8U6zQaN6dobI1xsRFyr8aP34UFtEOHUFsx0NMJSva9usMbdVSp5v+Vyar8ZJasggmAWhLbFa3drX5AQi6XrtQFU2/as+A/7lGGZT3UM7KTa9+Xa4ZGqyrBi35o/sEkZdh0F+vqjj+Zwc3+VymP4eE3OOzgVYRgyoG1OUNBV/o274Zmq/ihZoRoe79MHv370LhLmPI6Oyt8ZY4wxxhhjzsuOu4q9qhb2Q0uWwYN1oiy8TdEbYaWj0Uv6e3lROeR2Fk5cuIZrymiRkJaAv08nI1mJFXr5h6BdnfJoVMKZcJI3oiqUR49KIQhVgmO3M5Kx/ngCDKtE5AQXAmNZWP7fKbOG27t1aW9YJpD4txuOK79MwvZJg/BGx3qoH2GpjZ6r+GWrNlMag2ceqKkMG8i3OV4wCyJcxcK1Z5Vh+zUeMjSfq1TyfsvLuf1miAOnsEsZzBEcbOh+cETbO+uhtDIs7Nqxy8HqlMfwtSaY5tOkDYbK1SiFKDxzb/W8AWGjG+EPbYXZ/8vnKpUndmOl9gpYpjmerqcMGyIaE6Z/gqtfvYw5T3XF/XUi7X8hBWOMGWxuLy94eVXH2D3KBMYYY6xQS8OuuJs5hRf8QiPRuWqIWTu/ZgLDcXf1MISLQE/aDey+XFRKjWXhyJkkXBYBBJ9ANKtZBlU0BU5ypCRi49GL+Iu6k4lmb9YXQkuVQeeYQPgp45nJidgcW3DNHLkQGNuPlQe0O7sKurUqoFxa8i6sPKUMC2XqoHc5Zdhgbbs1h/aFqCf37IPjIZZK+VylkvebMfvNVVlYsmIn4pUxoXTNatIRUUAaN0IXbQJ39CjWKIP2yNj4N77LExzyx4NdW5q93TSyWxt0y3PMZ2DR7862aaYvsmP+Vqk8+99R5L4w2aR04waGVE9mRcUejK1OgQQrXfWx0qcKuT0T0TDAC76l+mG+kSe1AfaMra5s61DcO9vW46e56CV/tpc05E4JmN+vFHy9AtBwYnGKMGXg/L9fY+xDLVA1KkT6/co5EBCOMvU74Llp/+J80W/D2Gmp+2diSIuqCJfONbHdqrYYgpn7U5VP6EnF/plD0KKC2N4BCK/aESMWHLFYmtq55ailYvPbrRDhYtqWsX0s6vj6os7Y7cq6cnpa0NyTnkrH6G/v4LkO9VEmPCBnX/qGREnH3UMYO2+/9An7ZJxfibd71EdUiK9pPr4hiKrfA2+vPG+l9oCULq18Gz3qhyNAXrYvQqLqo9+0LRYLLDi3HDVpmb8MQkVfnW2TsR1j60jzjXjA4/Z/kZWSjNh0ZRh+qF4+Enme71sTWgrNcupU3kbc9RvKcCF37Sr25ZSg80HlimVR11JQjGRl4PKNNMRSl5wBa82HhcaURRvVNrscdxUXlLH85nxg7OxJ7ND+ynLVcI/dR47Bth81q4oVUqum+zKl1Rugs7aF+VPH8aczGW6LVSrnYr7R5Ql5vxm331yQcXQRXt6ovVyGoX/nuspwQaiIBtoGrLLjsM/uqGEWlq8/hDwtyYU3w//a6QRdfVviydZ5w2VOt2lmkZUqlXOND4VuPqot+eiNdo0Kcn8yz+WD4JLRiI7W6cqE5zw5c0jCDnw7tgdqNR1f+DOC+SIFa14ano8ZjZP4650haBHTz81BtkIi7g+MbVcOVdoPw5RFO3A62RdRyjlQ0jcFcQfX44vRgzFd014lM9nzUSuUazgcc3ZIF80ad6Fv33vRvHQWzu2Yg+FNKuGBuXpZ+DjMfaASmgyfgx3xYWhyb1/c27w0ss79g8/710ejnIBTLueWk4sCBmPbVUL7N7dZLDFgl4T5GNB5Co7XGIf5k1toHrZxelrwjElPM47MRr9qkWjYewK+WH8QV7NCc/ZlSNY1nN6xCFMGjcNi5fPWJCwbgupVeuDNlUeQFtkE9/bti7tq+yL54Eq82aM6mo83P94pQLV9fHNU7/EmVh7JQuW7+qLvXbXhm3wQC0e3Qa1ec82CY84tRyV1P2b2q4PqA+bhvKZZGZl/C0xe/g6aJi/F8KHzDX2AzCy4npGbXgUFo76DeeTyJYMQrAxn3UzHZWW48LqF41dSc4JbviUi0DbKhbJVZrxRqUoEcirQZaXiSAGVtHP+Vx27gCPKoOBToTwMrTXkgIOn4zTVA4FmddxQHS9HTbSqogzmiMN+bZERO+lXqdyP4dO2GpsI8n4zdL85Lgvnt32PRq/8Y1a6yKduZ0woqB0hi0K10tokIRGn7A1WJW/Ap1vyXv5j2rax0P6VLx7o0UxTdTMWXy0x+A2LlqpULpmN8Ya2LXcWO89oE/FSqK8tnsiYrDJG/H0Zly/rdJtecy49PvsLJk1ZiWPXPaDlwsZvYl/6bWRdWYABBVU33IaYmBggScpojFhmPdNimE34eMIc7Lh0UxlXi8SABVeQdTsd+94sBmVM4+aiV62umLLpKkLrD8aMnQlIT0/KOQeupmQh5eRfmPpQ7ZzMBctr37ptuNngOaw4dwNJB/7BokWrsP18Ag5M74jw7KtYOmIUlmkO7IS5Q/HM0qtA7VHYlBCL7asWYdX280jYMga1fbJxZMoAvKGJAjmzHJKRuAszhzRGuSo95P2sl9+3XwbWjRuFpUnV8PzcCToPTjk9LWhGpKdUIrBR/Sex8FQ2KnSeiKUnU5CVcjVnXyalpyNh5494rm2MXcHOsxs2IDaiC6buu46U89uxatEi/HMgCefWDJOO9wzs/2AYpmrvA/e8gQHv7kdGeE/MOp2Ao/8swqJ/DiDp3A/oKd1IJi1/BkPn5s2VObUcknoKv77dA9UiG2L4Qhvt31Z/Fd+OriZt4lEYty5/rljF2eW03NISAQH+0L6336YIP5RQBpGZVfjbGctOwinRsBh8UKFUuKYwjw5ff5QRb+4M9Ye1wmUyn3A0KSnO7NuITUxy8brhHKcDY2fjzav5VS6nLW6Sf05e1rZW742ocP3G3o3hi0aVtVcoKRE9pww6zEKVym2/YOg6C29zdALvN6P3m20ZKQk4c/ogfp73Izo8/TKqvL0FR7Rne2BtzHy9s2Fv4XRWnXLabZOBJDsPv4S/dmheomCjrbjGbdC/pDKsiF27DsuUYaNYqlL5weTFBj4JvobzZo/Do1CnwOrFWnIIj/V6Fl5GdU8u4KfprFAKu+8xdJUuNUnzhmEkZzTyD1ULumsIlif5oPawNTi6/zsMaxphVt0+uOo9eGnBChSHOKEzSj88Cyd2fIbuFdRbzh+1R3yDl+i1z0l/4Pc8xfE34Y0xy5GChpiwfBraqCKO/i0mY/kE+tJJfD4l7xXY8eWQuegb2QzD5+zFVZ+qGDz+MVRW/uKUuJmYMCsWPh1fwRsttEcK8wQup6dx0jHTeYp0bxyOjtMP4MQfE9C7qjYs7o+IpgPx2cavMUCZYo1fs9ex4ewavNQg73yiu0zH+w9KK5u9CytXqoNcCfjqxanSWRCC/t8uxlD1MR/9KBZ/21/6SwqWT/sqT/Mrji+H7MHYhtXQ582VOJUdhbYTR+Ae5S+WNB73Cjr6xGLWhJkWq3Qy4/l42wwBFX1X03BVxMX8glBTk3fTFRKBduLNndUiNAUU9JWMCoRoCfx2ahpOK8P5yenAWEKyeW3R8qWjlKH8l5iqTYgjUauiMugmft7mm+9ivONv8cthoUrl0i/nGFalkvebq/vN8cBCwIDXUWXEZ3hk3kasj80wj4D7RGPMe89hqMFv4TSKfdsmDtNXa8rAVWqMQVbbiquJUV01Qdm0A/jByEb4ZZaqVP6NAd8ZVaUyFUnaUys8HBWUQcaYZ8mMGIgfPu0qpQ6xmDlwJDg2lj9OTB2GqUeyEdJ1JtbP6FLgD4MKq3sfHYo8saoc1VFNfiATjwvn5Qkme37FSqrt3/QRDNF5A3n1IY+gqdRP+eN3rDNNkjm8HEVQWD10n7gUJxNO4ruHYmyXLrBiz9SPsSFbuo6PfqbAXk7ErHMtPc3AslEjsDwJqDbqT6weUdssUO6MegOG5gkA5/JHtSpl5KEL51T3gBnLsWyDdIce0huPPWC+Bv4PPAb55fq7VuI3VZzL4eUo/MLKo/ngGdh55SI2Tmhlu1RS5DMYPSAE2Rtm4quCept+MRHoo7SeL7mZ4cTNQfqtnIb74ecLD83e2S0pLQsiZxYQEgTTUe0GoYGIFBeLW5m46o6m1m1wOjCmJyxUk/Ms4hpXNb+lS0p2rXRXvlWpVOH95vp+c5Z/dCPM+nw8Jtfy3FcL2rVtDv6BrzTX/fb3dpJuna2rfk9j0EPnXMY3wi/LtyqVKoFBfBPPDKA0ll1VNARsaoS4fo8vTaX19oxFdZreZIqpevbJKWiifM684Wlq7Hxa3oa05ca3W2CIhYbORePKveZK31YaGBbfDQivjx5v/6Hz9FppZFmn4WuqYjVvbA/UL6P+PRXQYshMmLflrZ6PptFw3xBUaDEEs484H9GKHvoDPmgv3YXFzsST42y0A6OVkYhd88aiR/0yudtSWae8jZKLBqcfw3J5fDkek8epy21oWb2dzUm/XV5WFEJ8c5dFjTtbaojauf3m6P5x1CZ8PH0XsqVUf8wXQ50Mirl6DP+CIbVMx5Bvw4k4KH9CfZzpNLxdQZr3TJ3tPLeXafn6O83K38UyVPtTbtD+BSwz7OIXgnBVbixhw2Y5fajcsYv+C34qtcEd1LZB/CHsd2gd8i7H5FEsSDqAFRN6w6zQj8P2YN5Cac1LD8LTvZRJrqD2nIa0QNWcRt1NDav3+FJJqQpZepp66m9Mo9+jenmFaT4rdZbvoelpwmxMnZ8kHUr98dEH2vbj3Cs8QnWXtmkDttGT63ad0NU0RaMd2jSj/mHs0+4IG/IsR9YYk3adx/bvhqGpxbf2m+v1SG/pjNuHOTMdXAHmkPBAX4hc2e2b6Q6/oC37WnpOPsYrwK/QPwBKyswt0hESYGfF0vQUHL2YgAPUXU6BXiMS5kJQMqfOZTZSzMvyuJ2hgTFmhPypUskKki/CKtTBxNcnSvcDz2BoBc8Nitlr09p9yNP0vE91DOxkR8C1XCc82yBvMmR8I/wm+VOlkjEjxUl563JoOHwOdseVQeu+fdH33uao6JuMgyuXS7fHksim6EnTO9WSbikkIbXQicap69lUFZyNw5JB1VGl/WhVQ9rUsHAN4OIOzBndHtWbj8d2S7kZqurSoAfe3RWENr2o0e6ywPWDWPlmd9wxYp2dmaA9eKN5MwyashLH0yqYfk/fu1ANl7BjznA0aWapoetM7BjbDE2eXYDr1buht/SdmgHpuLBjDp5sdC++crpeSTRGfPsOmkrX25OfPoq3HUgI9rzRHM0GTcHK42mo0Nq0ve+qBlySGyVvhvE586qKu+Tf2QKm8rExaCGPm357VXmaFRnb8X4r6RigZR1JQ2STe+Xv3tskEmlHVmLKoCao9IB5g9A5HNpvzu4fOx1cgT/pQlGtO3rbemqiy8VjOGMZnmgwAHOOpcolt7NTU3Of6suk40xuePtdbEQT9KLtTNvrkjTv4Q1RrpeV7Wy3DGwf2whVqHHv4/6o29m0jeuFUoP2y7DB1ULMGUvwOxX58rkD7duZJpETJ00zrt2gkdw3Vw1V5CLOF6BTuMWcheUY7uwK/HFSWky7eyy0V+oAatuuXEMMn7MbcWVam86j5hXlhtVXLpdT00KWns5F/2qdMJp+T1BddKblS9eHkmk0nx5oMMBSQ+0elp6uWQ0qqOXT8T70zJeo2An8upLCnjFo2yE3TJxx8rT8pvjK9RtZCM5FokpFOir0S0ma01+OS7p2R0favpvd8ACZ5YoKRJQoNJadiiOxjtRkScPua2kw1Tz0QkyEHe1xebiUrNw2lP187MyzpqVgf2wCdlF3OQX2Ff7yhndOYb3byMqNx+UbQwNjx88V1Ms1C8aeU+ZXDz9fAw7/fKhSqcb7zaD9ZlUQGtzTDT9Neg1xiz5F0lfPY0Kb0oWiYWGbVW2zduD/1uZN8kJad8RQu97iEoIBd1bVHOtuaIRflh9VKlWuxOOwMug5amDarLdx2qhuck/wezedcRJTmpie7mu7PIVL1r2Bl6h+ScPx2JdwFP8sWoRFq7bjVNINnFvxgqm0ZaWH8SlNn9rHVLy9TB9MpXHqPn04p3TIife7od886W6+wkDMz2lIW2lYOGETJrYMR8b+d9H5Cf3Gk1eNeRLHh25CQqypceFV22ORsOYJ6ZY/G2c/n4CZdt6lB9d+CDP2pSA96YDp9yz6B0cTTmNqex9kH/kEmiaOTM58imEzamCmaAxZ9R1krMOEN9SVvxxU/VUseKcpfLKP4IMn3peyMnYKro2HZuxDSnoSDsjrtAj/HE3A6ant5Xl9kvND2mGM/DtfgFzYQPr/BXmcujHSX63JwLInOuO1bUkIbzkRm66n4Pz2VfJ35UbTT8/HwArA1aVD0O19/TV3dL85tX/stXO3/PIfn0bNnHrztKvH8NlPXsPy2mOw4lw6bt++jdsnJuddj8uz8dJXwXh9U0LOvOXtfGA6OioNb49cYl/IwqKEmXhpyhFkhzyA+UoD+LSND1yVMg77PkN3l4oZZ2D7uJfxSwoQPmA0hqrmdfjoGbnv528p8lAJFeWmDy7jvM02Vy0vx3Cbt2Gv1GvUso1pXJd96em6N16Sq+s1HL8PCUfF/j2FpBvnsOIFpex6oUpP/RDTlo7n1JxG3+n6EJuwBk/IbeFPNivJL/Ow9HTPzr1yoLpGk2b5UlosbvazmLJPSoeajsSotspEyaEjx+W+j5/lpv0rVjBVIrtoR/TY0nJc4t8MTWpI/Z2bsdE0hbmDTzhqh4ucyW1cvhyHQ3aVXrqFWCmPeVh81jcYNUpxGaTCxOm9pVcdLbMgQnsW3YKq5F++qVGxvDLkGndVqeT9ps/+/VYXPyz7ArctdYs+wP5JA/BcvTDNBf4m9m/YhkUXgZAAZZIHyrxl/npcW1VtM7Zux/I8Fwx/9Lyrsd03OJHdOuJBzetKYtf+jSVGNzVG3FalsgLqayvdZ2drSiN4Aj+ULlMKlY3qSgXny41s0eOD4JKmV9Bruyh1ocbzF+Qn2CENW6Fung3tjwrduzgQXFiGCe+aqrBNWPcj+msbDQpugwmrPpCfRCfNn4rZeheZtlOxflqbPMH84C5T8Vp7GtqEv9bIk2xojDdXLMAwTSPF8K+AJ/pTziEFWzboFDPIjsaTSzWNIUvfeentJ+U328b/86dSJc451V/9FuNq+yB71xt44jP7iks0fnMFFgxroHm4Ie2XJ/pD/iVbNrheEvXsVEyYZ6pi9O2GCWbt2PhX6I8f5z8jZ6Z3Tf9Y2gs6HNpvTu4fB1WuVUcZcoTrx/C+sw0xd8Nk5G1IXiUlC3d+sgoTNBvav/YILP6go3TWpmDRp7NdK6lx9hzkR5G17kBrzWYObtAdHZ0uWJKB7e+3R+ePT8Kn9hj8+W0vJ9PmFCRp34mUh1HLsc/Zk2fkoEm5itY2jH3p6fkLcmqKhq3q5l1n6fju3sWRUK2npKcD8PVGneM5uAsev49Sxl3YuN40KQ8PTE9JjTrufy173JJBaD5sDVLCe+K7Va/abO7DkqRE66mAUcsxVw91KDCWcg6nXUqImHXeqFQ+DGVEbCw7DTsPX8DeG+Z5pFzZuHDmItZfy1JKi1Fj8pGoJOZRiIX45sYjMrPdkTkTbuGW2HjwgtvLrOhwPoxZKlxOQNVOnrOrbKlbNKyoLdXi3jcNkn3ntI2Sh6J8KWXQZW6qUsn7zb37LSAM9Zt0wGdTJuHEhNZ591/mNSz84j2UG/cnjrgzXXHB4QvaK62tbZOC2b/vk/5Xy8Av7z+f5wUEVrs+s/CL9klM2j58uso9VYfdU6UyChXN3tISh33uar+MFXKVMeJv0yvotd2cB5WPkDbt5GopKfP/hwdm7kKis4VV1v2OP+h0aj8MIy3doUcOxZPdpIVlb8BqnUxZo+7367STEYnWLeh9c9k4o1TVsge1Y/XbNx9j7OAH0a1FVZQpE46yIzcof9URcjfu66iT/W7bSm4wHOdPmdoDclpjTJg7Wkqvs7Fh3GOYbW9ejtoZ++0bfDx2MB7s1gJVy5RBeNmRsPJLHJLw20opa0vNK0n7X+fny9o+jceqSf3YP7FCJzfrzH5zeP846IaNTKUuA47h0gOeRi9L25H4dMFjj+oXf4oc+hg6Sf3sA7tcC3jWbY/W9GRm12T0G/srTrncbpsk4whmP1AdrV/bhpsNnsPK9ZPh/MsbS6O8pbfGGLoc+yQkJkn/V0P9vI2RatiXnrZp11QObs7/3wOYuStRtySXXTwsPaV2xn7+5h089+CD6FC/DMpEhaDzTAoCWuCh6el1Z9IFu8Xhj7GtUKvvPMRGdMH0rYvxqPkOsFt5i4FaY5ejp04tOkbsrPLMnBcYiTZlAuGvVO27nZ2OvcfO4rfjV3Hmembug++sTFyMi8dfe89i7ZWM3On+JdDC0kOYQibcLzczm5JuX2thzknBtZz8oA9CNIUm8oPzgbHq5WD2zO/sOWxXBvNb4xrmb73Zf+KUMuQOp7DTLFGKRkPjHgtI2/h+zL3P4CqVvN/cv99kvqjQ8nHs/fBu8+Dm/sVoNd4Tg2Nnsc8sRhqOKpoXR+YRtw4z91t7guKsW1i34i/7qzU5JAQDnn8QPQ2tUhmCBhW1dUevYvdxD42AssKh+mj89EkXROE8lg5vhsgSMWgxZBr+1WvV2Rql5Fnpug1UbeRo+aNhfVOm7Gq8eQbFUokNP+WGydYTdJM4LBlSDSUim6H30y9hyvfLsPlcKkrV6YxeLawkNGUqQPdlxf7+kCu9pCTBaiEXO/i3eAdzn68mzWsNnn9strSm1sUtGYJqJSLRrPfTeGnK91i2+RxSS9VB516iLTHXnVWaOajT0FpplsZoKNdnvoZ4nZV2bL85uX/sVaG8qUTKof2Ol7oy4Bhu2spGfabKtczvjwRxrMVfkM5GF/j3wscLnkMD/yRsm9IH1cJCUKvHWMxz8s0G9DKBQdXr48mlcag0eD5O7PgMXXQy4hHh1kt+00PJRLlFhBIwaydcYu9yPFn10T/hky5R0rG0FMObRaJEjOVG8q3ylPSU2h9sVwph1Trhkacn4ItfV2H/lWBUvKMbOtaysr89LD2tpNTYOOxoi/b2St2Mt1vVQtcpO+DbdiI2nF2DEbXNAxaREXnrEuhJSLwh98P0ThI7l+MqcYww9wuNKYce5YMQJNq9un0L15OSsOHYOczfcRJzqdtzDn+fu4HYzJyiTvDz8YZXxg2skf4+/8AVxHpSxSwnqF9GkJ5yE5eVYcMlpyFBbCtvP0SFKcP5yPnAWGgttNFWHYo/hy2Gt4GVgs/GvYioZz7Cc/O24u/T13XfwIR6laFtUvTM7n1uylhL4g5infaBTJnKaG9Xu0r28pUyQYMx2sgqlbzf8mG/5fKv1Q/rn6+rqbqnBMfe2WQz85Wvko9isza1C6+INlZufk+s2SmXaHCLs5vwsSvl+a2JaIvZw7T7xbUqlW3rVzQL8u464oa20vZ8j8r9x6PFpAX4eMsJXEjh4FvR5Y/aI9bgyvV9+HFMd9T0jceOOaPRvmI0Wr3v4FsUJcEh9iV0QcG2MtHO2TP+LvSbcwpBLZ/DjzsTkH47HUmXL5va6HrB1AJXwfFHiw9mYVgM5eVewvD5Vq6we8bjrn5zcCqoJZ77cScS0m8jPekyLsvtDIm2xIxj3/4Ihp271yK375/GTVGfEslNi2Bt81rjyjFsuX0tB/j4mYIHLoju8hn23TiHDVMHo3npLBxbOQWDGoah4qAlDt0TxP0xAs2rD8C8uLp4bs05nPyuPywVUKhW1VQM7PhhSxfVEzAVUqoLbRzWkeV4NP/aGLHmCq7v+xFjuteEb7ypkfyK0a3wvsVW8i0r2PQ0AfMHdMZrmxIR02cq/jqZgttZKbh6+ZTcbt3UPtob/fxmf3oa2ayR/DAh/veF+tXBXZBx5DN0rdQeb+7wRZfpB3Bxo3mVdKFStcryPdyZo5Zah83AydOUgTAvwejIcljhElomBn1qRiLGL6dVeMu8vBFZsjR6NgnPKRGamXYd6w8X8uCY+mUEmTdx7JoybLBrV9NyGun3Cg5EFWU4PzkfGEMldG+svSicxiKj35yYtQerDmXg2vmT+GLeHHQaMQ4hvT/BLG1Jvug70Ef7AObsHvzohrfbEb2AQEyzJnCklQK7+FbFOy93MC915HSVSt5v+bLfVKI7/Q9z25u/3jZpxzw89Kt97+nIDxlbD5ndlPjUqCG3l6PvGD5ek+ddlAa7jsVr3dEIv0l0p8H4rLlxVSr9W9U121bx23cafqO3579jOJt6DTu2rMVLk6aiwoDnUXmGaxUfmIcLboCBk1fgaMp1nFw6TLoeJGHba50xbLXyd1siwkFZszPbt1h5oJKBfQeoge4QlIp2R673IBYsPIJsNMXYBZ9hYNMIKeuU6+w5NyX6jvDviOnzhkmZtCQsHT4CyzIaoj5VU9Q4uGAhjkg3uU3HLsBnA5siz9v2z56DUb9ElGDYtdVaKrIH+w5RvyRKu1SCJx/2T+QADKAGvrPX4cN3HAzs5scxfCPR8rz37IO8mWvUN730wlX+FXDnS99he+wNJOycio7h2Tg/rx/u+8i+UssZ28firu6f41D0QCw+tw+f2Si+Va91c3n7Hflvi/52P/sH1tGma9oOd5mmyBxdjtH85IbQz8BirMIJwQ0GYvKKo0i5fhJLh9WGT9I2vNZ5GOxNTj0jPV2Dn3+n9gcH4MslL+GeqnmjMOfOu61Mh/3sTE/RdiD6UmQs9jtMtLseux3ozZ+tRuKPrOZ4b8tFrBlRO0+aZqZNS/lBffaurRZq0azBX9TifUhrtFdnGhxdjov2HaD7vXDdkp3MPXxKRKJTo8q4v2oEapTwQ7Cvd04AxcvbGwEB/qgSXRo9G1VBz6olEIoglA3ODbEU+uCYTziqhorImHStupIk/W+w7CTsviYqohbc2zxdCIwBHTs00LRXdQsb/t1m5ULhuIRVm7FKu/VrNUBfszhDNAa1pZRVLRZfLTzk2M2XPbIOYYpZQCAMfe+uqQwby7/WA4ZWqeT9pua+/ZbLF71Gj8Aoswd40nafPc3FRt+NkoVf1lOmSM0b7e+w0oj+wW1YrHlqENN9lP5LCezpZnYzy3C4rRF+WRgeHWVglcrQNuivfUXjtX2YZ2ipt2P4er15G3ndWuvdbbKiJxhVe8/A3Oepik4SNvxtZwi360Om43zDTEy3lN4k/IKf10kpQEhPPNRVmWaondhNryREOZjXIorDbyvp3XMFz7/jdMwcGC5t3nkYNnKD7gs0dpp+iG51qLjfVspv0TNCpf595DQx/scvYfFliHvmYSHlkxr2QX/92ll2yo/9E4lnPhknP+g7+XFn9J3rQCY4P47h+N/x0zq9DZ2BdV/8ILe7FNO5B3KaCK9TC3Qm4tA+nYcpGVjyuz1v9/NHRNOXsHoarXA2tq3Tay1d6wQ+GDoFR9Aen+z4EQ/YE6sS2++v7zBTZ7Of+O4n+aFhwz79c9686NRyDFZPbmlcvzqiy4KroveMuTAlpxtgb3LqEenpnp3YSzdsetUiM9bh97UGP+x2kj3pKdAW73zcB+FIwZphd2GsE6X3zEnn38hnsDwpBsOWbsCr9jSGV6k/+lCCe+ZnfK2TDmQs+QG/Sps1pOdDyN2lTizHJWchP6PwqYxqLqX3zHHeCCtZEq1rVUTfxlUwsHk1PCp1g5pWQb8GFXBnxRKIFPUNEYiGtcqgUZEJjnmjRqlg6VeZZN1IxKarRjajcwtnTyfiopilbzBql3EpROU015baWMoIahqczt6/Gm8YlhGMw/QVJ8wy6x07tNGt11+9Tyf01L7d7q/5eNvgwMOJhYsxS1uMsFJbjHLbC1UMrlLJ+y2XW/ebim9VfDC2A8zCF1RC6ZPl7qs6aq+LqzFttyaR86mKAR01UaMcWVjy63/IG2Z0MchYrhOGaQNLbmyEX2ZolcoQDOpQXRPAvo6vvl9rWNA5Y+Pf+E57DJdsjMHuLPLICszZZbPxq1nr3BlISKRpPqhUVXVn3Lgh5NPnzDZs1h5w/g/gtRdrS9/Yh7c7DsIv2kZ1qG2UbiOwPMUHtV98zXJD7y5phia1qb8OP+QpFZCKzS/dhdFGF610mj96fTYDfaREIXbmOMzUKXjRzPRDsO6HvG3npG5+CXdZ/CGitMRObLH3t1YfiddpRVJ+wRPt38ZmzaEgt/vUaypOSilYn9dHuvjms3zaP40nYO64BtJWTsLyxyqiWr+Z2GX2VokMJB77G9P69cBEEazIl2M4FrMee0Iz7wycn90XfWZKVzuf9nhtgqpccIt70I4ukSc/x5iZ56VPCqbvPPGLzrVr41zdht8TTQ18IaaKHQ859szEnH1Sv9MQDLM3WEXb7zlp3tkbMH7AZziiWgEqFdbzbWmG4QPx3jjVUeTMcozWrAnosNy5mYrquOIsls3WedlBRgJMyWklqJNTj09PGzdDI7rZOLkQc9SBpIzzmN23D2bFFURZCz2201MSOWAGPusTBZ/sI5jSuhza6b6YIhXxW+dhRLunMV+ZYlHGL5i1SDr/Kj+Mp/VeNKCrOkaO6SndyUnpwDMj8Yc6GaRSYU/8ghSfpnj9vQdyHxg7tRxXbMY2ekbRqCXamCYwT+UThEZFKThWMgoNQ8VvycaZc5dwSPviNDVff5QpEYgY6kL9c4JqepJjL2FzotgoXigTHQVTy4P5z8VwXE2M6lHePCP4iStvd8sVt/onTNEW3AhsiOe7Wcish7bFu900bzmUq0YtwHaDSp1kHF2Anj9d0AR9gjDw8R4Gvo5Xh7UqlRscfUME7zeTfNhvKv61HsT8+7Vv4ZR+6qmVeKJAq1SmYP43f2OXJqEOad0RQy01oZG1DbO2aG4GyzTH0y4FGfUCS+5shN/EWpVKyhM4IrJbJwzQHObZ+5e59iZZIesUxs3eI+2tvBp27WKluivzTGfw2T1lUKaMXtcW7ykPKRI2vIs+1cIQElUfHR58EA8+2AH1w0ug67fx8Kk9Gh8OVT9q6IleHaWzJ3sdRlSoJX2+G1p0nJiTpjeetB7fSRkPnJ+HARVLILx+B2l+9NbBCggJa4s3tyUjqs93WD/JXVHWenh+fE9TqYAnKyrLp98TibafAi8+T+/88xCRAzB7hqkEQ4rOqVvv+fHoSfGqNU+iYrhp33SoH45I0w+R315orjF6d5frC+Hzu2PQopv0nVoDbWTwIjFg/p94vYG/dK1/E23DQlChRTd5v9HySlQcgHnnfdDg9T8xf4Cr9Wrya//4o8WkHdg7qw8q+GTg1MLhaBYZgIDw3HMgPCAAkbU6YfTCI3naJnX7MVztCYxuvBwDqkQq21k6hypEosqTy5HkE4U+3y3EiDwBol54+3XTmw7XDK8irbNpfTrUkr4zbA8GPa1TVOjUz6aG38OryseAaRkhKDd6CxDeE1PUgTdL9h0wvTVw3ShUzJN2aLvBWCR/waTxO/NNx9K6kagfWUFefrcWMShxB5UKq40xf36b962dTi7HUPU6o0Np6Vz743dYLn9nT3qagA3vml52EKUcNw92qI/wEl3xbbwPao/+EHmSU49PTx/A66MpOHcSH7dWjtduLVAhsgqe/PdOjH5cLsvoGWykpybReHTJQawc0xLh2VexiV5MEeIrXfvEfoxCiG8IolsPwuebYi2UPFM5tA+H6J72/Azca3ZMqLvc6y2JfHQ2vqL9emQmulYMR/0OdJzUQki5x7A8KRw9v1uFV9WZBieX47R1f2OjtLxqXXqoSnYyj1WkgmO+qF05HGVEJi07DTuPXcZpS8GxkAi0q1UOnairFiGd//qSr1zGn7FpOee0X2gE2sTkFL3Ldy4GxoDqD/U0zwhSVaSZx/UbW7cTBTLu+uKIlIzmVa1bdzxgZXs1HvIgBpqtz1p0NuItgImb0PeNtXLbImo+dbtLFyb370SLVSqXbJNuCxzD+y3/9lsuX7QYOhDDNKX15CqVP3yL2a6+BshJcX/NxvBt2uBqFJ7r3zz3qZiGXlXZhnd3cLmttshuHfGg9rGCOxvhl1muUjl1tzJiL98mePsBbdCZqj3PxuwrrhzI1zH3nc/wsfZpa2BdjOlTUI/ymfOykXotDnFxet1lJCl3CJX6j8Lg5hURmHYE6xcvxuLFW3C+ZEM8OHEFTu+djLy1NiLxzPyVGNOhLHxSj0mfX4tjvhGqUrqU8TiL3T+OQfd6ocg6sl6a32Ks3ncD0U0exMQVp3FxyaM5Dca6Q/Sji7F11mA0L++LlIPS8n/djqSaj2DWgb2Y3MzVJs2NRSUYpnXVJApC9KNYvHWWtG/KwzfloLStf8X2pJp4ZNYB7J3czGLj7G2nrcWsh2oiOPsSdqyWvpMagQjlbxb5t8CkHSdMDbVX9EX8jtXyftt42hc17noWM/YlYN+kFhbTakfk3/7xR+2hS3Diyk78OOZBNK9SUtqO4vi/iqzQKmj+4Bj8uHMH3slzUXH3MVwaAxfvx4rRd0gZ3j+lea/GjnhfVGw+GDN2n8WSR83nXP3VLTggb7MApB+j9VmG3X4dMHnDEXx+l842a/sUxnSvJ+33i9IxQOf0nzh0swraPTsD+y4ug84iLMu4rko39Lqr0tVHRTmWVkzsjtr0Ig9p+av3paJchzFYcVrax5aqgTm6HEN1xOD+MXI114UWSy3ak55WQv9RdA4FIk05bhZvOY+SDU3Hzd7J2nPI09NTf7SYvB4rpX1ZLyQLFyhdWHsM4R0mYM3RZRiYt72UAmc1Pc0RjS6Tt+Liyb8w9dm7UC86BFk5+zUZvlH1cNez9KKBX/Co8g2bslNxzeyYUHe511sTZb/OkI6V0lk4sl46TjZeQGDth6S09iKWWTpBHV6Oc9b9tATxiEH33u4KuDLDFaXgWGAk7qkSCtHc2O2MFGw8fAF7bzhTrfIWrp6/gBVnU5CsvNDTyz8Ud9WIhH2vNXEPr9sSZdhpCeu+QNWP9iNJGTfxRoX2j2Pz6Jao4GDsIeP8n7h39GKYFbIo2RprZz+Ojjbml7Hla0RP2qVZH+kyUqkdlr03CF1s3omaSz34G+6euArbtOsUWBuzvnkBQ63O8yzGPvkBpqgztc0fxe2JTpTzyDqFsdKFYUpORVx9PUd9gWU2HvDyfrO134C5bz6Lx3YoI7K6+GHZSPsvyjos/c6Qxo/g5LvtLd9InViA6i+sNT3BFZw9jhRxG79G8ym7cF6TOIe3H4a4sU0sZLau4v2Rb+C1U8qoLAYTZ76BCeWUUadlYcn7L6Pvxryl0ULaPYlrr+oE6v6aDq+P5SaRFVEY83/vYLITxQDjpHnVkual3S95lLkbu2f1sxEAPIvxw6bgXe05GlIRE98cjQn1HM3CXscfn05D9zVxmhKP3mj/9HtY39vy+4zdcfwWd/R6boHal2CMFXZz0cvrMSyvNga7T0x268t4mBNOvI1GNd7Eyf6LcW2+qhobY8VJxhIMKNkXv1SbiON7J+RbbRdmkOyb2Hv0Mvam5uYNgkuWQd+qtgLGtuX3fWly7EUsv5hbykt+G2dkSbSvFIawvCUDdGWnXsd/p6/hxM1byAlC+QSieZ1yqGutzmU+cLnEGInsOBgzWmpbVb+F8xu+Q/Vhn+LtbdfM2lPQlZWKXYs+QbnndIIrPtEYM36gzeAK8W/9BP7soy1ZJaUpZzei6xPj0W/FaSTaW3gj/TzmfT4FlV7VCa74hKDP/56wGVwxlIUqlc7g/aaM5zP6nXpvqUzZsxTDjahyZ4eMK0cx7d3xqPi+eVAMIU0xd7SloJjk4kb8lCcoJqnaDENcDooRXzzQ+w751d1qKVvWYbYTL5pwhG6VSqdUwqSx95ifoynn8Oarr6Px1HXYn65MsyH10i6MeHY8upoFxYDw5gOx0EpQjDHGGCv0qo/DewPDkfLLm/igwBtkZaxg7HnjZfySEo6B743joFhhpCk55hcaic6VXA+KFYTQmHLoWSEIQeJFlbdvIeHaFfy25wyWHY3D/qs3cT1DXTjgFtJSb+LMxTj8deAM5h+6guOqoJiXbxBae0BQjBhSYkyWdQrvv/IZXjumX6DaP6IC7uvYDs92ro+GMaVQOsA0PSMlAbHnTuP7v/7CD3+fxrF0vZJQQeg56k0s6+RIJjAL2797D+0WXtIN7vgElEa7e5rjf+2aoU2VaFTOed96BuIvX8fJU5vw/eId+O5IPFL1ijpScOX5N7DErnUysMSYTPpt30xC66XmmWXBnhJjMt5vVrmtxE3yVjzw5Bws1cbBQpri9x+fRi+9QKJeibGGfXD6xWbKiBUJ5/DHqRuIPbkLv249hd3XMvSPHQpkfjgek2tZjmRu+nwc2q3M2yZa+6c/xPreRiXwxzDi8Y/xuaaR+YYPv4W92mLsBpYYkyVuQq/hc7HcUnzSrhJjJpZK48l8/FGz9h14rG9rPF4jBjGlgpVAJB3Hcdi3czO+WLUDv5+4rn8elLsbW77ohxY2As7mx28NTJv1OPoqY8bxR+kyYcj7wviiiUuMMVbUcIkxjxc3G/dWexJ/NZuOi+tHuLGKImMe6MT7aFb7NZzs9gOOLnNvkwfMzbJv4sDFdFQsF2FX6Sp7FNR9aXZqIv49noBzmc6GkrwQHB6JzlWN2xauMi4wRrJi8dmb0/DinhSLARuHUSDj2Vcx/96SThSfzsL5f75Fm2kWMqfOcrhKlNGBMYmNKpV2B8YI7zeL3FkVLW71/6HadPP22GK6jsTp5+uabze9wJiR/Mri9cmvYZKVoBhwCMMHTcdMdX1Dn+r48sfReMbASuEn5r6DGj/nfeelblDK6MCYxGqVSgcCYyRu54/o9M5G7DegbQnBv9LdWPdxP7RRgtTWmB+/7lJ8qmhyYIyxooYDY4VB3NxeqPXYKpQds0WnTTDGiqiM7RjbqDWmXOqGH4462A4hKxYK9r40G3GXrmDH5VRczbI3pOSFwOBgNChfCnU8JSKmMKQqZQ7fGIx4911seLgKogz4nT4lamHq/72LJU4FV4gvKnR4GidmPYMxtUPMqug5zhdV2/THvu9fdaKdIIMZWKWS91vBiL73CXxQ1/wUjF0zByP3uPrGAcdQO24rvrYVFJOuzxvX40dNxMinbjMMMLilxOpdm6GpMpzj8g587dZG+E2Mq1IpzavZIOz4eggGR9so2mUXXzTo/gxOfGpfUIwxxhgrKqIfXYbE21k4zEExVpz4t8Dkw1m4nchBMeaJfBBdtgy6N66Mh2qVRpOSwYgK8EaAjxdETUt4ecHf1xslgoJRI6Y0ujeUPlu3jMcFxYixgTGZP9o8OgYX543BjLsroKwTLzLyKRGDwc+OwZUfXsRLVVy//PmXaoTJU9/HlU/6Y3D1MMcvqH5haH53b2z4bhpOvt4RDTwkU6r/lkpn8X7Lf2EYMao7mprtwOuY+ekibHd7bMwbwTF1MPH1iUj4YhC6l7IVvMnCL2v2aUq4eaNbl/aqNzUZJLojhjXQJk/X8d2vO3SrFhpL/y2VzvIv1RLfzf5IOga7oXuMvxPnqy+qNu2Gpd98hH3PNXL4pRiMMcYYY4wx5h7eCCxRAg2qlkX3BlXQr0lVDGpeTS7B9mizqujfuAp61yuL1uVKIMrfDeEngxhblVJPViqO7d+HnzfuxJ/7TuHwjSwkJqXlydz6B4ciomQ0urVohAc73oluNUR7O+6RkXIJ//63DYv+3I8VpxJxLTUZ11VVneT1CYlA0xYNMKRdS3RrUBYRLmVG3VCVUrBQpdKhqpR6eL/J8uOtfnu+ewvNF5q/cbD2Q2NweEglZVziYlVKefv4haBO3RrofGdTPHxHLdQMcWADJa/F3YMWYJ16RQMbY/HPw/GAG4I1GRtnoOT7e/IG4rTVNt1QlVLQrVLpYFVKPamJJ/Dn3zuxaOcxrJeO4+tpqbimbqPPxx8lQ0NRtWpd9O7cFI+2qYeqTgZ1uSql8bgqJWOMMcYY8wR8X2oc9wfGGGOMsSKCb0AYY4wxxpgn4PtS43huWTbGGGOMMcYYY4wxxtyIA2OMMcYYY4wxxhhjrFjiwBhjjDHGGGOMMcYYK5Y4MMYYY4w5qGyJINziFjoZY4wxxlgBoPtQuh9lxuDAGGOMMWan0AA/uZ+WlY345DR5mDHGGGOMsfxCQTG6D6X7USLuT5nz+K2UjDHGmJ32XkzA3tgEeHt5ISzQD4k3M5S/MMYYY4wx5n5UUoyCYtfTMnHr9m00iolEo3KRyl+ZMzgwxhhjjNkpLTMbW89ewbnEFGUKY4wxxhhjBaNiRAhaVSqFQD8fZQpzBgfGGGOMMQdQcOxo/HWcvJaM5PRMZSpjjDHGGGP5g6pPVisZilqlwzgoZgAOjDHGGGOMMcYYY0WMUVl9Ly8vZYixookDY4wxxhhjjDHGWBGhl8V3NNuvFwzjABkrqjgwxhhjjDHGGGOMFWK2gmHav2vHtUEv9TgHyVhRx4ExxhhjjDHGGGOskLIUABPD2j5RDxO9QJi2TywNM1aYcWCMMcYYY4wxxhgrZPQCXeq+pWFBDOsFu6hvaVjdJ+phxgojDowxxhhjjDHGGGOFiF6Ai/p63a1bt+S++jN6tAEwb2/vnGnaTnxGUA8zVthwYIwxxhhjjDHGGCsk1Fl4EejS67Kzs3OGKcglAl1impoIeNF0CqRRJ6b5+PjkDOt1gnqYscKEA2OMMcYYY4wxxlghILLv6r7oRMkwCoiJwBYFtcTnHCGCXCK4RkE1ESDTliQj2j5jhQkHxhhjjDHGGGOMMQ8nsu7qPnWihJe68/X1lT9jlKysrJxSZ+qOg2OsKODAGGOMMcYYY4wx5sHUwTDRpwCY6FPJLuqoVBcFrIzO5lOwSyyHliGWQ9NFX3xO3WesMODAGGOMMcYYY4wx5qHUWXYapk4ExURAjDoqJebugBQtk0qPieAYdergmHr5HBxjhYW30meMMcYYY4wxxpiHEkEx0YmAGAWq/Pz88iUQRcugZdEyxfK168VYYcOBMcYYY4wxxhhjzAOJQJM68KSuOimCYvlNGxwTJdhER0SfMU/HgTHGGGOMMcYYY8zDaANMIuhEQSjqKDClbt8rP9Eyadm0DmJ9xPoRbZ8xT8ZtjDHGig1O7hhjTF9xaAeGrwGMscJGpFvUp04EoERJMeqCgoLkzxQEunbcvHlTbtuMOtEgv7a9seJwjWGFG5cYY4wVWeImQnSMMcb0FcX0sij+JsZY8SHSLW1aJgJjmZmZCAwMlD9TUGh9AgIC5HXRq05JnfgcY56MS4wxxooUS0maraSOk0LGWFFn64m9pb8Xpif9fA1gjBUVIl2iPnXq0mIUiKLh4OBg+TO2ZGRlISklDaXDQ5Uptl24moTyUeHKmHVpaWlyKTFqd4xKjnGpMVbYcGCMMVYk6CVl6mnav3PSxxgr7rSZFPW4XgbGkzM1fA1gjBU1Ip2ivjYolpGRgZCQELnqoi0UFGsz5mNkS9//Y+JzdgXH/tp7FA+89w1G3d8REwf2UKZaRutIVSr9/f3l4Ji2SiXx5GsIYxwYY4wVatokTD0uhi31tSxNZ4yxws5ShkSbYdHLwGi/qx0vSNp0Wz2uTfO1fS1L0xljLL+p0yvqtIGx9PR0REVFyZ+xZfPhU7j3rS/lwFjNcqVtBsdEUEx8/t8PXkRoYIDyV310XUhKSpKrdnKpMVYYcWCMMVZoqZMvMazuWxpW97UsTWeMscLKUkZEm1GhvqVhdZ+ohwuKOr3WS+MtDav7WpamM8ZYflKnVdSJoBg1tk+lxSjwFBYWJn/GHtpgl6XgmL2f00Mlxmhdqc0x0Rg/B8ZYYcGBMcZYoaNOtsSwuq/X0Q2F+u9iWI+l6YwxVthYyoSoMyliWJ2B0XZE2yfq4fyiTqO16Tn19Tq+BjDGChN1OkXpF/XFWygpMBYeHu7w2yhtBb1cCYoRCtxRcIwCY3qlxkhBXDMYs4dHBcYybt1GcqZ0QmXdws3sW9L4LUiDuMU3KIwZylu6KPl6A/7ShSrIR+qkkVA/H2nc8y9W6iRLDFNf29FNhLiRoC7jthfSvbyRLvUprcmUvpot9Tl1YYwVN5TS+0jpvZ80QOl+gNdtBNy+BX+pT5kW6tSZGW0nz0PpE/Wwu1F6Lohhkc6rO74GMMYKM5F2Sf/J/exb2cjOykJmRibS09LQqEI0Skj37o6yFPxyNSgmiOqU1NYYBcaorTH19SM/rxeMOaLAA2NZ0uIT0rPkLpWiYIyxAhPs643IAF+58/XAC5c6uaJhvU5khqijjE8KfJB8S8oQZXP6whhj1gT4eCPU+zZCkC0HzURwzFKAjDpBPewulMYL2rRfdHwNYIwVdpSW5fSVdC03MJaB9JtpaFm1nNMPtLVBsFcf6oKnP/vZ5aAYSUhIkANjojqlaIRffc3Ij+sFY44qsMAYPa2Lv5mJ+LRMZQpjzJOUDvRD6SA/jylFpk6qaFjd0Q0D9akINw1nSB9Nuu2D61kFkrwxxlihF+brhXCvbPhLlwDK1Iin/npBMkE9bDRK4wV1+k8dXwMYY0UJpWc5fSWNy85WqlGmU2AsFXfWqCjXAHGWOjgmuBoUI1euXJGreFJwjNsZY4VJgQTGLt3MxKXUDGWMMebJygb7o2yQnzJWMPLcICh96rSZIepf9/LDVSomwBhjzGVRfl4Iu52Z89RfL0BG3Jnh4WsAY6w4yZPmKWkdBcaoGiW1L0aBsQ61KsufccWUxX9h4s8r5eFAfz+sf+8F1K9UVh53Vnx8vBwYoxJjojqlkYGxP3YdxqZDJ5Qxx/Rv3xx1K7r2+1jR5a308wVVlTyadJODYowVInS+0nlbUFWd89wcKH26QRAdPT2jLi37Ni7d5gwRY4wZidJUSlspjRXprToN1kujjaQ3f/Xy+RrAGCvKKM3Lk65SGqgedxKVGJv0y2plDEjLyMSgaXMQn5SsTHGO+rpAzNa/gJSNDOOgGLMq3wJj19KzCjRzzRhznghq03mcn7QXUhoXF1zqU+kAyhClSknZhSxv3JQyRowxxoxFaSulsZTWUporSmip02Q17biz9ObL1wDGWHGUJz2kNFCTPjpC28bY7OcHwsfbG8cuxqPLm5+7FBxTr6c2DS9IdzeqrQwxpi9fAmPUjtjZ5HRljDFWWNF5XBDtAtKFVd2JzBB11LDypUwvfrMYY4y5EaWxlNZSmivSX0qLtemzO2iXwdcAxlhxJNJA4mxZE723Tw64sxmWvPaUYcExItbTE1BpsVrlo5UxxvS5PTBGmegLKVx1krGigs7n/AiOiQuquAmgjkoIiI4yRlRKIC7L+PZsGGOM6aM0l9JeSoPVabI6rSai7yz1fESnXh5fAxhjxYm2Xa40KQ10lF5QTDS036lRLZeDY9p03x1tTjqDS4sxe7g1MEbVrjgoxljRQ+e1O6tVqjNEoi86UVKA2pOJy8rXZhIZY4xJKO0VbY5RmqxOo4m27yi9+YiOrwGMseJE22i93En/bqQ5lse2FhQTXA2OZWZm5llX0RfDBYFLizF7ue2Ogtok4uqTjBVddH7nR5uBIjMkSghQRxfeRG9/rjrDGGMFgNJeSoMpLRbpsrrUmJH4GsAYYyYUX5KDTFIXn3RDmWrb5sOnbAbFBL3gWHKafXn6lJSUnEBYQQbD1Li0GLOX2wJj51M4KMZYUeeO81xkqkRmSJspogxRim8gN7LMGGMFiNJgSotFcEwdGBMdEX17qb+n7vgawBgr1kTAydsb3t5euJyQgCwlvbSleY2KckDMVlBMUAfHerdsiNDAAOUv1t24cUNaN1o/b48IjlUsHcmlxZjdvKSbDcPvLC7dzMSlVK5CyVhxUDbYH2WD/JQx14kkSZ0Zoo6qzlCGKC37Fi7Bvgs0Y4wx9yqLdAT6eMPPzw++vr66mSJHMkd8DWCMsdw0UPpP7mdlZyFbSgczMjKRfjMVaWk3Ub9ieZQLC1a+YV2G9N2klDSbQTG1C1eTUD4qXBmzLiMjA3FxcQgODkZQUBACAgLkawJ14nqgvi44649dh7Hp0AllzLrBnVqjSpkoZYwx6wwPjGXcuo2DCanKGGOsOKgXGQx/b9efConkiPqiExki6tLT03HdLxg3HG9v1CG9Xn4fF+KvYdecD5Uphd/la0mYvnAlJg17WJmSfwLOHEeZz6fA//wpeFHJEv9ApNWuj7hnXkZmqTLKpwrGU+99iR1HTqJ86ZJY9tGrytS87h7xFhJvpChjed3ZqC6mjx6qjFlG2//tbxfgv4MnkCkdy4H+/mjXqBYmDX9EHtZas3UPPp6/HJeuJsjj9JlmdapiwhP9UKZk3pvU7YdP4On3v1LGzL0j7fNe7ZorY4wZq4QPEJaZmicTpA6MiUyQPZkhd18Dlv6zDR/99BtSbppKO3844nF8Mn9ZnvR+2cYdeGPmz3i8eweMeriXPI38u/cQTpy/jME9OipT3C/87xWInvEREnv0RfzgEcpUz3Hk7EU8/MbHyphlIp0U29YW7bZnrDjKkx5K6aCpKrnpAUFGWjpupqbAzxu4q051+XMF7eLFi3I/NDRUvh74S/ctdD3w8fHJuSYQe64F1tgbGKPSYkO7tFXGGLPN8KqU8Tfd/7Y6xphncdd5LzJF1KcbgixqbNTNQbGiqsfo97D76CllLP9Qxq7SmGFycCyjQlWkNG+L20FBCN63A5WffxRBxw4qn8x/lEmjoJg1FJiyFBSz18FT5+Ttv2nvETkoRtIyMvDX9v3oNupdXE+5KU8TPv55GcZ+MTcnKEbo8/T9h17/CNeu520Id8+x08oQY/mP0mRKmymNVqfZRjDyGnAu7iomzl6Am+mZaNOgFu5u1gANqlVQ/mrd6q27MXLqbLNzjzHG8gMFk0RpXG9lmIJOFOS/4OCbI90hLS1NfnBBJYfzrKvUuRoIc9Y93LYYc5ChgTGq5xyfxoExxoobOu/tbefAHpQJEh1liuQMEZUW8OXqM86i7ZjfvLIyUeqHL+XhuOEv4+yUmbg4ZhJOzlyEpHt7y6XHynw6Sf57flu9dQ/e/OYXZcyyLfuPKUPAmEG95VIl6s6e0mLTflqWs/3p8/S9AZ1NTzGTklPx+aKV8jChINnc1RvkYbqh/G78CGyb9T7uu7OFPC05NQ3vf79YHha2H84N7v3zxdtm68ilxZi7UdpMaTSl1SKQJTpnqL9v1DVABJD7tL8DX7zyNKa9MBhloyLlkqJ0nliTmVUwT2SS7umBY/P/9sjSYqR2pXJm6Q11f01/E6HBgfJnKB176v5O8jClRXqf//Gt5+XPEfrewK7t5WHGmIYIOlFJLCqh6+eLPcdPIiM7/+/x1M6fP59TnV5darigUGkxrkLJHGVoYCwh3fQknDFW/Lh6/osMlLqvzhhRpigVPvLfWOEQtv4PeKemIK1OAzmDpxY39AVkh4XDL+6S1MUqU92PqjS++Ml3GPfFXLuChftOnFWGgMY1KytDjvGXblwjS4SgSa0qcpUi8kCHVnKfbNx7RBkCNu8/krNeLevVkJfpJ91kPtu3qzyNHDp9QRkyOXzGNE6Z/LCQIHmYsfxEaTOl0XpBMW3fEr3Pi87Ia4AI2DD3efPrX+QgPhnSo6PVtJNK0b721bycdG/8kAfNqoszVhyJwJLclzrq0z9vuWqiF3x8fKX7A39pujf2nTFVYywI1K4YrZu6nUmqPimvr6ojou9u5+ITMHHecrPu9OWryicYM+fxgbHriYlYtXgBpr4xDpNeel7u3h8zCl9NeQ87t2ySGyEsDn744lP5t1PfE1y+eEFen7+W/aZMyV+fvTtRXj7zHO44/+lGWWSIbvn4yW0Yuorabnpg3IdoOvgVuev6wjtYuHaz8te8qPray9PnoOWTr8qfvfOZ8fhq6R/KX/Oi9mdovs2fGCt/lvo0TtPVqDoO/f10bDw6j3w7Zx1OXLgs/52WOX7mz/Ky6G9iuTSN/qZFVXvob22efl3+LK3rc1O/kQNAhKoL0nRC7ejQMLWhJlCmhH6Tenl6603oe9Rt3n80Z3n02RQLr/H2uRontyeWfMedypS8bvuZSn9kB9vfECxtg392HcDif7Zi28HjylT7PfneF/L3SXSk7czXgVPn5D7d6NWrWlEedhSVTvn7s7fw7evPKVOk35ydWwIlNCg3ox4VXkIZsszXJ/fSra7qSaU3GCsIlDZTGi2CYyLI4SqjrgGUVom2rb5f+Y88TmkxoTSNxi2hz2m/S9WdBZFmizSR0v6BEz7BsXOXlE+YUHtc4rtU6pM+R+n1pG8XKZ8wR1XRaw64B6XnfKZMAcq/N0aeFnjyqDIll7W/WXPm0hU5TaXuhhLQctY/uw/mXD8qly2Fkf26y8OW0Dal5ZMOTevj3lZN5GHGWF4UVJJLYkmdr4+PXGLMx88Xvv7+0v3dFRxTzqP8lCjl069duya3KUaBMQqIieBYQZca06pdoQyXImNWGRYYo5uV1Cxji3Fu/HMNpk96Czs2bUTpsjHo0vsB9Oz/CJq2boubKSlY8cvP+Py9t5GSXLTbfEi7mYozx4/DL8Bf7idczf+Ej3mmU0eP4MevPrcrQHw1Pg7fTf/YbecLnf9GBK6ItqSAnDHydf3Nl6LtprOXr6BprSpyGzOJyal497vFeTI6ArX/tH73YbSoU01uk4bappmxZA3emb1Q+YQJfZcyTxR4alWvhjzf8qUicTo2Tp5OGQWtp97/Ev7+vvJng6Rzu3r5MnKQq8sL72D5xh0oWSJU/hstNyMzW5425J3PlW+b0Od7j50s/y0kMED+fJWYUnnaoipfOkqeTmg5NNy+sanUEgXF+r0+Vf5N2dm3c5ZHv4PWe/qC3Cp+AgXBRkydhYplSsqfLR9dUl62nmv9huDEDyuQ0Ku/MiUXZfh8r8bJpcluhdoOBpFZv/+FdsPfkEt80T4YPnkGOj73ptyGl6OqSdv7p7dfVMb00fY5dt6UuQ2Qbj5F8FAbfHQUZTypeqXwRK+7lSFIx1p1+UUAhAJ/e46dkdfji8Vr5GlkQKd2ylDeapS7j50yC+LSdxnLD5RGi/RanYY7Q/19I64BlLbVrVxeHq5UppQ8Ti+zsAd9TvvdulVMbZOp02yRBjeuUQlHzsXi4Qkfyw8mtJZv2omFa7fK14oaUjpUu3LBBbRp/an9wz7SdYTSVOru+t8bcqDPWdN/WaEMAeOfeEgZ0kfp06zf/5aHKRM9Yaj1zzNW3Mmlr5RSYz6+1M6YH/z8A+EfEIB9J07hVHxu26TuduPGDbkKZWBgYE5gjIJi6tJinoLW5b6WjZQxxvQZFhhLljJuRtq34z+sXbEMkaVKYeT4t/D4cy+gVYe70bR1G3Tr2w+jJr4rj1OJst9//lH5VtG0bcM/cr9Fu7vkPm2b4m7E629i/DTPKD1XUDLS07D4h2/l4Ni8mV9YDY5RUGz2Jx/h/KlTWLMkb1DHSK6mA+qMlDpTRKVrMr1cq0Kz++hp+ck0VaNZMfU1zH79ObmNmVUfvy5Po79R48xqEaHBWP/lRLnED3U/TDC187Jyyy65T0SbUDQPmpdou+a3D8fJbVKRJeu2yX21imWi5PWgz/46Zaw8bcbSNXL1E3ojF32f/kbz2zjjHbkkEZU4OKmULCNjPvtB/vyge9vjz+kT5M//Mmm0/H3RFhUFAGk6KRkWKg+PfayPPP7B90vlJ/Wd72iIzV+/m7M8+h30pH/2sr/lZapR6SRqo4eWQ5/97KUnlb/Yr+TCOfKb1rJLhCF21FvKVOsog/nZwlXy8aBGbXQ99vZncgbPHiWl7fj6kL5Y9N7L8vawZs/xMznLu5mekfMmO8rMieCjdvvYQm/Fo4wnNfpPGUE6RrQlJL6fMBINa1SWlz1k0mdysOv3f7fLVSqHP9AVj3TNLYG360juCxVoW4hAGK0rBTyHTPpCHmfM3SiN1rYxRtTDtuh9z4hrAKVtA6V0knRsVl8ef6JnbkDaGvqc9rvdWpvO2dHT58hpLZ2XIg2mawulL8GB/nhvzmKzl2tcTbqBGWOHyennvLdfRL972ih/yV+UVgx993PEXjHPSFOgT/sAyB70QhFR+rl57WpyoN+aWcvWymkreejuVjbTZMaKGxFckvtKsCm31JiptBgFpPz9AxAYFIT/Dh7CkYtx8nfcKSEhAcePH0eQtEzxBkp1VUpRWkx0RPQLwt2NaiFESpMZs8awwNhNA0uLUQmpFQvnyyf94BEvIiwiQvlLXlSCrEz58ki5cV0OEhRVh/fslkuLdezWQ+7v3LRR+QsrzvwDAjHk+ZcQEBQolyS0FBwTQbH0m2moXKMG7n/kUeUvxnM2HdBmmkSGSGSKqKO3kbni5z9N583z/Xrkab+EbsQH3XsXQoICzN7aSE+7A6WLvUBV6ag0j7iRJ1SqJyjAD307mN/UN6tTTe5n6zSK2vWOxspQLmo7ioIfIx7qpkwxoWl1K5tKKGQqVfCoCh0FVyhg9vLA++VpAn2fAnVnLsUrU/RRgI9Kkb33zEBlign9jqfu7ywP//LnJrmv1r1tU2XIcVQlKGrBHGSWLY+zH81GVoSpdJQtn8xfrgyZo+ODgor2+P6NEVIGzL6M6MX4BLltMLrBo2AjBQ+pIXza14QyxG9+PV8ettep2NwbVlrvX/7ebFbyjPbtxbhrylguysgeP3cxJ/hFEm6kIDw0WN7flCmnhqxXfTxeDmwSKk1HJe0YczdKo0V6rU7D1bTjgt7nRCfm6eo1wGh0ntIDFyrt+0yfLspUkyoxpeV0gq4VFGRSi5DSFFsBo/ywdP1/OVUY9Szd8J9ZUM+Wn9aYXhxCRjxkvQolWSilf4TS2OcetP15xoo9JdDk7SWCY97wk+5T/QMD5HxBUEgodh0+is2HjrulQX5Kk8+cOSMHxUJCQuTSYtRZCoq5Q4PKMbivVaM8nTWh0v1927qm+3HGrDEuMGbgybdj47/IlG4mmrdth5BQ60+Pnh49Fk+OekVODNSo/bH/m/hGTrtk1CYZlaxR+/mbGXJbVVTqjNruevflF+XP0veOH8pb9Ul89vC+PZg8brT8uXkzcp/E0+dpGWJ5NI/dW7cof3Xe+dOnEBcbi8rVa8p1yWvXb4jk69fl9dCTmZGB336am7OO1KdxbcCEtg9VUxW/mfp624jQNPHbqH03a+2K2bMdRPtkVPJt/ZqVmPLaK/I4rauY98HdO3P2Hy2T2plT02tjzN7fXpRElY7G0Bdfthgc0wbFBg57Vj6O3MXIdECbMXI1U3T4zHm5T0+xtShT8+9Xk3Le/CdUUKq06RElt6i0FX131MO9EJeQJAfKfli1Hs9++LVZ1Uc1vcaIqaQQBV6ypd9LT/GpvRcqcaDX5heVZiINqlWS+2oUSNvw5TtyqS5LqKSTCPCN/fxHvPR/c/J0VEKJiDa21BrXcK4R+pBtGxCxYrEcFDsz1f6gGG1rKmVhjboBe6Pc376F3DbYjm8ny/uXgqS0bd8Y+pCcuSW0HSmDbC8KOFLw6pvX/iffPFJ1Wyp5JjKg1B8+ZSauXr8hB7t+/2icfExQqUBCJTLemJkbjKNg2LrPJ8r7m6pxEQr8qqsw/bFtrzLEmPuIwJg67XaFej6eGBgT1ZipOr42/aTuP6UNRJFWC3WUapkFzVaaSdt8vU4zAJZQ2kUPawg9sKGXjViz/fCJnHS9ac0q/OIQxizQlriSA2NyAEppZ8yXgmMBCAgMRFBgEEJKlMCZ2EtY8Oc6nNEpEeqs61L+c9OmTXJj++Hh4QgODpZLjFFpMQqKiWqUIjBGtH0jxEj3OM2qV8zTWUNVKH2kdWLMFgPbGDMuQ3ziiCkDWLexc6USFnz7jdz+GCUWVKqsQ/cecqkyaotJWw0xIz0dMz58D2mpqejx0AC0uaczUlOS8fPXX+HYgf3Kp0xSkm9gyQ/foXHL1vI8azc0RajXrVwmf56WQdNpmbTsZfPnudw4/f6dpsxpk1at5X79pqbX7usF3ajtqE8mjsfe/7bJgTRqj61ClWry+JzPPlE+BTlYRNuHErLO9/WWP1e7YUNclRK6eTO/zNOGGQWoaLvdSEqUf9s9Pe+Xlr0Jq3Wq4zm6HTb8sVpuR6552/byZ339/LD57z/l5S2Z+z0aNL9Dnh4SWgLb/90gf9YSe3+7PWLPnc0JGDrSffHBpAIJwlkKjuV3UIwYlQ6IDBXdmIsu28X2y7KUoB21LWUvesufJaLkFqHqcdTw8r0vTpLbvZr20+/YKmWKSkdYbjuLbh60qDrgk+9+Ic+L2n2hqiwL/t6M+MQks0bZM7NMyxclg5xFwbG1O/ebdaJh+2Tp+NGi4JAzwjaaSi7FDxqG2w60F6Te1p6iQdXcgCS1J2SvEsGmhzgUoKUqqYRKnolSJQv+3iSPEyrJWKF0lLy9qVSgCMat3rrbZkkOdYkUalOPMXejNFqdZhNng2PuuAa4CwV39NLQQ8rbYkUVbMFXysx6Ar2SzK5Ql4zr1MIUpLdm5abcJgnuVaqmMsb05QkwSR31TUEoH+kewU/KQ/nIhUQCKVgVHIIS4eHwDwzGP//twJL1m3E6/hqynEhDKS2mapPbtm3D7t275UBYRESEHBSjEmOibTHqaH3U7YvlWecCUrF0JGqVj1bGGLPOsMCYke3uUwkuUqac4w2SUjDryL69qFa7jtwOFbVD1r5LN7z45iREREXht59+lKtqCqnJyahYtTqefnmc3H5Zp17344HHhsh/O7Arb/F3KsXWrnNXuY0zmmfztnfKQaSNf/0pz5uWQdNpmbRsWgcK9FCpL2cd3L1Lrj5Zs259ebxm/QYIDg3FicOH8vwOsnrJAjkI0mvAQDz89DPy7xn0zHNo2qYtLp49K5cyy8hIx7GD+xEdE4PhY17LabftocFPykGy29LN555tuUG3NUsXy8t/9tUJOb+NfqfYR4Iz2yHhyhW5xB9tc/rsQ0OekqdTCbVH/zciZ/qwV8bJ0w/uyb2J0rLnt9srpmIlDH3hJbmIsr1KRkdjuHQMuTvwZIlecCy/g2LEiHRAZIjUfcoUuZolEm/yU7fRZQQKUkycvQC+vt5yybOF772cU8row5GPK5+yD7X3svPoKbSsVwOfvDhEboOMSgtRiTRRlVLw8zVlrqxVhbEHPdWnEkyWumUfvap80nXeSpqVXcr+4CShty1SlU9r6lYpuFIYll4+YAuVCBMuXTOlqbuP5pYu0ZZYVC8n1oFSagH+rr+4gjFbKI2W02qdNNwRet834hrgLlRlUi/tFN300UOVT3qWJrVsl/xtXNN6qS+1Tfty34TZtlEdZciyrQePKUNA+8a2P88YM5EDTargk7ePb05wjEqOUVtjgUEhCAkLkwNk9Obcddu249tfV+Dvnftw/FI8ElLTkJ59C7dU6TMN0zT621kp77R9+3b8/vvvcp/eDBwmzY86CohRYEy0KyaqUYr1EV1Bo3Xo09q82RLGLDEsMKY+sVyVeNXUAHZgULDcd8SOzaZ2hDrdZ2r0WqCgAAVZKPCzb4epFJbQ5u5OypCJCEKlpZmXlBB/E3Zu3iTPs0O3HmaBBwqikT3/bZX7jqJgDgXuatarn2feVFKNlika5RcO7dkjB6ZE6TKhRbv20vd9cOb4MblxxtHvfIBhr5hndqvUrCX3xVPEMyeOy9U2GzRrkadKq9iWas5sh4pVq6JUmbLKGFC5eg25H16yZM4woeOApqXr7A/Bnt/uCEeCYwUdFBO0wbH8DooRI9MBQhki0bmqjhJYOnjaVKVSjaqnUQPnk39Yqkyx37J/d8r9t54cIDfATO3NULtU5JgDJYmoSh4Fuej7M8YOl19bH1MqMqd01qnYvAE9UZ3x+Hn9ZTz02kfyGxuvJF5XpuRVrVy0XNx97/GzuqWPqKQabZOJs/JWY3bFhdem4Nj8v5FWzZTWOOKRLrkNzmvR7xBtohmJqsPeM+ItNH9irHyMqO0/dVbu07KtVS2lknc0D3pL5BPv5q1aK0qGkbIlTW1pVo7JLQF4Pj5vO2P0RlAhPCRI3rc0b9rPbYe9nqftMaqmJKhLtzHmTkam2cTo+RmpZsUYua/31mFCLz+h0r/fLl+rTDGWd7J59fKAU/bf6/S7p22e4LwWXYMqRkcpY7aJNJG0bWA9jadrDr39mFDJbGulsxljJmbBJmlclNASwTE/f18EBAYhKDgYwSGhCC0RhhIRkSgRHoHQsBI4d/ky1v+3E4v++Btzfl2OmQt/w1cLfpU7GqZp9DeqMhkbGysHwqiEWGRkpFx9skSJEjlti6kb3Kd1EOuiZrbO+ahV7SooqdyPM2YPwwJjRqIgCNGrlibaltJ2oorklcumV+tTKaFdWzbn6a7FmxqijovN+xaxiJJ5L/wiiEDVB7XoLZlq8ZdMmdJrV+LNlnfxrOnJ/9U450qoUDVGUq9JM7kvNL7D1PAzVRMUqN0uCkypA01CmXLl8eqUj3HvA3lfg5107Zq8nlTN8fvP/w/ffTpN+YvJ+VOmtiLKVzJ/YlipWt6GY53ZDtp24QQK8GhZS1id+e32sCc45ilBsaJKZIaMyBQ9dI8paDp57tI8bzCkYML0BcvlfuuGjgdshItX8r7RkhpUp2U56qq0buoAB/lo3m85mQiBMhJU2oumf/zzMmWqCb3Bkd4MRsGWUhFh8jQK4KgDKxRw63JHI7kkxutf/ZRnmbR9Pl2wQp7WsXnehwEFZWS/7ujZzlSVXI1+15TnHpNLlRmteZ1qcuP2tI3oGDkff1XeJlTFld7OSag6pAhe0n5oOvgVuRP7hNoTSsvIlKtTUUPdC9eaGpumNuOocWtCpeHEb+vcIrcR2R9Xr8exc6ZrGh0DYpn0W2n/076NjgyX30ZJVWLpLaP0ZJiOvUnf5lZ3H9yzgzLEmHsZmWYTo+fnLFFCVx3MpvOQOqpKSeenGr30YuHarciQ0ovOUjprpIzypkB3CaVqulDy13nwuZ73RR7WUJteM8YMk1/eoUUvmvlwhP0v6qF2FkX6RC+osVXdftex3BoENcqb37sxxvSJ/FBOvkjqm6pUesvBMV8Kjvn5yo3xU8kxaow/JDQMYeHhCIsoifDIkvJL7UqEhSNU7sI0Xbj8NwqIUTCM+hQQCw0NlTsqKab3Fkp1UMxsHQtAgLQNOjfhkqjMMYYFxrwNPPjDpRORnD9zWu6rUempOo0a5XQUmFATpc2W//KTWfefUsLqRlLeGwexPC29EkraUmwiELdh9Sqz5f31+6/y37TVDu1B1SSpFBRZ+O2sPEHA7z79WJ5Ov9WZappUVXHqG+PkxvdpPamaY1JCAmo3yHvzJkrMUYkrW5zZDqXLmp62anlLiaunsBYc87SgmLZNMVtvq3QHI9MBwagMEbW5RG8WpIxNt1HvyqWBqIHku/73plxSi56Od2hST/m0/XrdaQpcT/tpGQZO+ESeJ/W7jZqEYOnmgWhLe+mhDBa1F0aZC1on0YAzlTj4cfUGOQBC1KXQpo4cLD/x/37lP7j/lQ9ylv3GzJ/ljMmEobkB4YrRJeV5P/729JySca8N7isvk4I0Ypm0XWj70HZydptYUmXkQNQccA/C/16hTHHMpGEPyy8U6HdPG7mheaq6Sg3P29OejTPoeKEMIqFj5L6XP5BL0dFLEQi1Vzfu8T7ysCWU+aTtTDeO5N3vFsuBs5FTZ8sBN5o+9fnBOQ1PU7CTlktoH/QfP1X+PB0DhPa3er/SsCj1QetFxwsde6KK7dBe93jEG/BY8WF0EKugg2KkZgXT/QoFsymdXLVltzz+0cjH5fOPzs/OI9+W/0ZV4h97+zP5/B7So6NDpa7skdi1D25L90lh61ahyvOPotyU8aj6TD+UnP8t0is79uY1St/++L83MP6JB+U0tWfbZnKJ5R/fet5mcEtN/bCpYhnb7V4mJOV+Xl1KljFmm15wTASnfHx84S2du/5+fvAP8DOVHqOqjyEl5MBXiRIUIItEWHikHCSjwih5OgqcSX+jUmJUOkyUEqOgmCglRl1+NrbvjHub1+MG95nDDDtifA089kSVvkM6bUpRyR9qi0p02mAOndTUJtb4aZ9a7B5+arjyadeVLFVa7o98Y6LusqijdrYcRW2LUSkoCr6oA4Gii6loyqxt27BO7tuL2gKjBvbTbqahz6OPY9Tb78nrOHL8W2japp3yKRNKAEm20si3Ne7aDp5ALzjm6UExqj5p7W2V7uJqOmApA2RUxojeLDj52Uflhuw37z8qN5BMjaG/PqSv3KaXM+5t1QRvDu2H0hFhcmPLNM8rSTfw0iO9sOyjcfLT89iriTYbSyezX38ObRvVlt9KSfP5d+9hNKtTVQ4GUYkpsu9EbhtUJcNC8evksXJgKD7R1AD08QuX5Xn8/uG4nKAOGfvYAwgJCpC+fxa/KiWVKBiz4N3RchXQAH9f+fu0XSJCg13aJu5Us2JZOdBEb2Ok9RaN2bsDZQwpg0j7Ul3Vh7YjLfvnt1+0mHkUgS7Sq11z6bOjULdy+ZzPU5/2E7Uj10ZT7YiOU2qXqEqMqboroTdi0ucXvvtynv1Kw3QMUIkzWi+BvkvzEMcNY/nB1TTc3dcAZ1EQvH+nNnJGi9LJdTsPyNMrREfJgSU6/9IyTS8y2XX0NCqVKeW28y8zpgLOvf8l0ivXgO+VywjZsQm3g4Jx4Y2puFnf8UbsKS16sGNrOU2dNPwRuY1LR528GKcM2fdygVOxuZ/nzCtjjlMHoORhpS8HyKRzUC495uePAClPLAfIgql6pandsdDQEigRES63P1YinKpZqjtpmvQ3KhkmSoiJgBj1RSkxdUBM3Yl1KkhlI8PQtJr1N1UypsdLutkw5G7j+PU0JGca8+YwKi31f29PkIdHvP5WnvattKgaIJV46j3oMTRsfodcJfDsiRN4+uWxcjU6tf/+XY+/l/2K9l27o+09nfHzNzNw/OABOWijRSWzqM0qEcyx9NnlC37Grs2bcpavRm10zZvxuTydGoV3hPgdjz33fJ72tgQKcH3+7ttysGb0O+9JCZU/Phj3slz6TRuAooAI/a1ardpyFci1K5bJbYTRGx/VaPusXrxQfjMnNXxP6//D55+iQbPm6PPoYOVTJlR19dcff8j5rCPbgao+fv3R5JzvqtF2r1GvvlnwkqrQEvHbaJxKzNH+EL/P1m9/ZNj/lKnOobdVzv6/aXJ1Wk8Piol1y+83U4b6+aBGmOOBCpEM0RN2GqZ+ZmYmMjIy5JKLKSkpSI7UL2HImCehKkXdX3oPHzw7SA6aMlachCbEmrU/IzJPf/zxBypXroy6desqn87F1wB9VLo2esZHSOzRF/GDRyhTGWPMRJ2NzxmW+iIdlfu3b1HiKo/TME2jj95W3lIpvpcT2PL2QmjiZTkwRm+hpKqT1Ilqk9Snz4oHd+pAWEEFxSbOW64MAU93uxPlSppqWTDmCMMe0wQpb3wzAlVX7PHQAPktkLOmTbFYFfHogX3YuflfZcykaeu2cp+q76lLyGTSGzlWLpP6majb2LjMCjXuTv5ZtUJehkDLXrN0kdTPlgM9jqCgFwXFqMirXlCMREaVkgMdVKqMSpdRsKNu48ZysEi0tybs3GJqGL98lSrwV0qBad9omZKcjI1/rpGHxd9o2RQcPCDNn4JCAv22DX+sVsZM3LEd7GXvb3cVlRx7ZuxrhSYoRvTeVqk+L4xmVDqQc3FnrBC5kZqG8TN+lqtW3dPcPdU7GStMRFq+Zs0auSHnLVu24PDhw/I0a/gaYOKdmlvlkDHGtHSDUlKfhk1VK6XOW+rkt1b6yx29uZKqWlJpMrlEmb+f3OWMUzVM5cGG6OSSaMr8aN5iWbrLL0ANKpfjoBhzms9bEmXYJVnSTUxShjElxgiV9qI60Yf27MbWdX/j2MH9csAl/tIl7Nm2Bb//PA+7t2yWo9/0Vsk77rxLPmnpexfPncWJw4ewf+d2+ebq1LEjWPzDt0hLvSmXUqrXpKm8jP07d8gN8t91r3lR9/WrVyIwOBgt7+ooj1v6LL3tg55qUmkyCtJlZ2fh0vlz+PWnubh6+bIcDOrYvafyafv89+8/chCj0R0tUUPzFkw1CnAck5ablHANzdu1R6XqNbFry0Yc3L0biVevIDUlBf+sXC63rUZV/x4YNBilypTBfxvXg15OkHjtqvwZ2p6//vg9wsIj5LdgUkCO3kRJKlathl1bN2PPf1uQkS5t/9iL8m9LvHaN7lzlv1NpLEe2Q8qNG9i5aWPOd9Vou5csHZ2zfEG8gVPsDxpPu3kzZ3/Y89vFkw1XBEvHpBHzMUJGRjpmfvi+fFxbKw1G61ynUWPs27ENV+PikHAl3tDgsFqpQD8EuVCfUmSGqE/ndnZ2tvyKaLnkQFAJ+W+Meaq5q/7Bydg4fDPufwgLcfytyowVdv5pyXKGSl3Vhkp8UTCMSn+R8+fPy6UQSmleZkT4GpCL2g4LW78GXtJvv3b/w8gsb/ntt4yx4ksbqMoJUCnD1P6vyLtQX55G1S2lzsuLGu2nqpfSsPQ3eViaHpiRKpcSo6CYOk03fTe3CiVRDxeUf/YdA70k5dG7W8HfjraxGdNjWGDMx9sL8WmZypgxyleqjJbt7wLdJlGwi0pGHTuwH7HSTVVYZCQat2yNAU8+jVr1G8gnqUBBldDwcJw+dlQOrJ05fkx+bW3XPg+i7T2dlE8ZExgjFNwpJ60rNYR/SFrHk0cOy0VV23Xuip79HlY+Zb8lP8xBRno6evZ/RA44WRIdUw5b16/FjcQkVKtdB6Wiy0jbqwOuxF3C0f37cHjvHty4nihvj0eefkYOmvhKCRwFRU4fPyo3wk/bk15GcM99vXHfgIHYvnGDHLhq3fEeeRlU17x+02Y4d+qkvC3pt9G27d73IXlcHdyydzu4IzBGibat317UUAObMRUqIvn6dek3/s/qbxTBsUsXzuH+Rx6Tt5c7lA8JgI8LF0fOFLHCrFntanigQ0uEBrmv3TPGPJleYIwyV1SF8ty5czaDY3wNyFX200nShvBCUrfeSOzZT5nKGGP61MEpEazKmUbDOUEx75xOOy66gPQUOe1Wp+fqwJhplgUfEBMoMNaxYS3UKGdq85oxZxjWxhg5mnQTqVm3lDHGWHES7OuNWuG5DY47QiRDlBGiYZEZSk9PlztuY4wxxjyfaGNM3SaNyExRybGVK1fixo0byqeBNm3aoE6dOnwNYIwxg+ll8fWm6VG3F6lNy6lPPCUoRv7vt7V44f67lTHGnGNonbDIgKJXKocxZh8+/xljjFlCbzfr3r27/Op/YfPmzXa1OcYYY8wxeiW6xDR7OzW9aZ6ie3P3tGPNihcOjDHGDMHnP2OMMWsoONajRw8OjjHGWD5RB7ocCWw5+72CUKt8tDLEmPMMrUpJLqRkGN7WWFEw6aXnlSHbqKH6h58arowx5vlKB/qhfIjz7ZaJZIir0TDGWOFlrSqlul2a1NRUrFixIqdaJaX7VK2yVq1afA1gjLECZm9azlhRYnhgLOPWbRxMSFXGmJBEb3G0k6+/P0JCQ5Uxxjxfvchg+Hs7f4EUyRAHxhhjzDgZUjq6/8Q5bD14DBfiriIlLR23pfs04ufng9CgIFQrVwatGtRArYrl5OmucCQzpQ6OiWtAq1atULt2bb4GMMaYytWkG/jv0AnsP3kW164nI/VmuvIXIDgoACXDQlGzYgzubFQHUeGuv6iEA2OsODI8MEYu3czEpVTTm4cYY0Vb2WB/lA3yU8acw4ExxhgzTuKNFPz81yYcOXMhJxBmCwXKOrVohC53NJIyQM61tMGBMcYYM87BU+eweN02XEm8rkyxrVREGPp2bIl6VSsqUxzHgTFWHLklMEb4DZWMFX2uvIlSjQNjjDFmjFVbdmP11t12B8S0ggMDMKxPF1SJcfy19/ZmprgqJWOMWUalfT9fuApnYuOVKY6rLKXhzz3UDf5SOuwoDoyx4si5R4J2qBASoAwxxooqPs8ZY8wzZGffwtSffsOqzbucDoqR1LR0fPLzMvyxba8yxVjaoBihoFidOnWUMcYYK77OxV3FhJk/uxQUI/R9mg/NjzFmm9sCY1SSpFIoZ5oZK6ro/KbznDHGWMGioNgHc5fi3CXjMkDLN+7Arxv+U8aMwUExxhizjIJY0376HWnpxrzIjuZD8+PgGGO2uTVXWzLA16U31THGPBOd13R+M8YYK3izfv8L8deSlDHjrN2+H9sOHlfGXENBsZUrV3JQjDHGdCTfTMPnC1e6VOJXD82P5kvzZ4xZ5vbiHqUD/Tg4xlgRQuczndeMMcYKHpXqOnjqvDJmvJ/++Nfl0gYcFGOMMcuo1O///bLCsJJiWjRfmj8thzGmL1/qQVEmmqtVMlb40XnMQTHGGPMM5+OvYt3OA8qYba3q10T/zm3lLqZUpDLVOipt8O3ytcqY4ygotnr1ag6KMcaYBSu37HKo1K9Ix6mzF81/2aYdyhhjTCvfGgiialf09jpuk4ixwke8fZKrTzLGmOdYsm6bQ9Vuqlcoi7YNa8tdZIkQZapt1xJvYOPew8qYY4KDg+W3mwkcFGOMsVypaRn4a/s+Zcw+Ih2nzhH0IIWWxxgzl69RKpG5LhvMVSsZKyzofOWgNmOMeZYriddx4vwlZcz9Nuw5pAw5rmvXroiJiUHr1q05KMYYYyrrdx80vF0xS2g5tDzGmDmv2xJlOF9lSCdm/M1MxKe5py41Y8w1VGWydJAf/L29lCnuI5KhW7duycPZ2dnIyspCRkYG0tLSkJKSguTIGPkzRhk5dbbcnz56qNy3ZtnGHXhj5s/KmMmuOR8qQ/p6vfw+qsaUMZv/kbMX8fAbHytjwJ2N6jq1Dnrfc2Y9C5OPf16G71f+k/ObtNu46eBX8Hj3Dhj1cK+cbfHzO6NQu1I5+e/uRMfTva0bo1e75soU27S/pyii7fLv3tyAir37Q3ssi/2qZu+5RMfJhfhrypj5OaGdj1C+dEks++hVZcz8t+gtT+xTYunvRPtbnEFti1Hj+I6oUCYqp6TY6dh43Ei5KQ/b6+VH70eF0lHKmLnQhFi5dFhgYCD8/f3h6+sLHx8feHl5wdvb9HCFhrXy6xqgPa60+9gS7TGkdzyqOXJ9KSw4/S18nE1/7fmeUekvMWp59t4D2ZMO0PEs6K0P/d2oY+ftbxfKpXId0bBGJWUI2Hf8rDJkn5IRJTDhiYeUMX3OpuWMFWYFVgSEMtvUiHeDksFyn0ujMFbw6DxUn5f5ERQrCHRDrL4Js4Y+SzdQ7wx7WL4Joo5uyOimiG7U9NB31DeCgrixU8+L1kNkoiwRN3HWvufMehY2lOGi32UPyiDRZ/MjU0bb197jqTih4/NU7OWc45EyzXT82zoe1Zlq+h71KQNLx7hg77kkMu/iM+KcUDt2Llbui+WJTp1RovnQ/NV/p3GaLtA60XqKdaK/a9eZqssYERQjR21sRz3nL1+VM1HUORoUI4dOXVCGCh+9NJLSafU+1COOF/EdcTxaSrdpOUUxPeD0t3BxNv2153s0bFT6a9Ty7L0HsicdoPlSsIz+JtZHjf5O3zdCwo0Uh4NiRKTjjgbFCC2PlssYy6vAo1G+Xl5yyRSqqlUvMjince9QPx/4+3jBm6PRjBmOzis6v+g8Ey/HoPOPzkMap/OyqKKbH8rU2IsysnRzpX4SLZ5Srti0U+6r0Q2YpfmP/nSOfLOlnhfdXNENnvrGTeurJWvMvkc3a+rvObqejLkTBbfo+Hzmga7KFFPGmo7jzxasUqboo0wLHcsiU019Ot7V55U95xJlgCjDM6JfN3mciHOC/iZQYIzmZSkTT/Oj+WgzQjRO08XyxHkm1ol+w8kLcfIwod+t3h6uik+8rgzln9Oxub+nsKHjh44j7TGj3odadByTqc8PlvtEHI90rGk5en1hzB2cTX/t/Z5R6a+Ry7P3HsiedIDm26lFQ3m4R9tmcl/8jfoUyFN/3xUX4l1746+zThXitJwxdymwqpSMMSZoq9FQPzMz0/BqNJRpoZsfegoonmSKGydH0VNIugnTfp/mSzdUdJOmnT99h27I6MZPzdJ0geZJ1CVY6MaSbvD0ivirWVpPQTytpXVWZ+j05iuWKWjnK367+AzdyOpVU7K2TApSUGBEoBtWcQMqlk/7j2j3oXo70g03zUf7O+gzauq/q7+jfkJsbfuJ7wja32xtedrfQ+g30TGqPh5sLUN9LKjXW3tMaedDtNvHKHq/jViaLlCmQ5QMUGc8tNMtnTPq6eI40x6D2uk0TiztY0vE9hTrRL+Nznv1fMVyaP0pc6ddF2dR48mvffmjMmY/V6tSlo8uiVcG9VbGzGmr3/j5+cnVbhytSmn0NUDsK0vHnaPU55w4f8S5S8vQpk2WWEsLteelmL+gPUfo756c/tpKx9TfKYrpL213CrgIlvaPEfR+G7E0XbD3e0alv0YuzxL6jDiGxL609PsF+o449rXXHlp/R6vtWvPP7oNYsnarMmY/V6pSkp7S+ndp2UgZM+dsWs5YYcb1FxljHskdF1y6EbN1Q2QPulEi1cpHy32BbpiI3k2a+E7NivqZO3XJEi16mko363RTJ9BNI91YWwtqWFpPLZo3Zehp21BHN5p0Iyi+T+i30TLp5l98jm7yxW8W6DN0A0l/t3bTT8uk3yzmRb+Flkml48Q0Wg+6iVWvh7NoHuIGWT1/WqZ6uxKaJj5Dv4V+J92o66GbY9omhD4rfrMjyxNEpozmJ44hWi5tA7FNqSP0WS0KvKiXRftCLEtkCNTzEetjC60D/RZ1Z2l7CLRvaZ9aYmmfimqNls4T+rv4rq1ziTJflHHXQ9tZoP1Ln1X/Pu1xrUdvXdXzJWL5tG/UpY5cde2G41VvyF1N6uHJ+zrJXcVoy22FWXIzw/52YV1Nw428BtC+Esejo/tZjzjG1Omvs9cXe9JfWlciPkPnMZ3P2rTEU9NfS+mY+F1qRTH9peOMfof4u5iPPcdffqa/9nxPfNeI9NfI5ekR3xX3QI6kAyJ9F2j5Yn8aFRQjiU5WaRTpOHXOSE1PV4Zs4wAYKy44MMYY8xiWLr403ZMuy3QDTNQBMLphohtfZzK/1m4MCd2E0Y003aCLGzm68baW8SF662mJel70eVonUZWBbi7pt9Ey1RlBkWlRZzToe/beNKpLAVDpBaLefqIKg/YG1Rn0W2jd1MsUv5Myg2r0uwT6LfQZazffehxZHlFnytTbmDJXlLlTb1PaRvRZbeZIve3EPhfbTvTV86HPiAyaJbRvaR20aJrIdDjCUubGFmsBYDXavraoA8XiN1AGTp1ppeNaL/Mr0PfEvhHrJo5XcT7QPGhZNE7zp89RBkycw+rzpiigNNpaGm4Pd10D6Pylc4a2O51j9u5nPbTfRHpoFGvprzjP1ec3ncd07NE1QY2+54npL50rtL206RjRpmNFMf2lIBHNR432uXr99HhK+mvv92j72mLrQR0xannaeyB70wHaVxSsJqIaJh0XdOxQ1VDa9iIddzT9KAyMSMsZK4w4MMYY82jiIuzjIS8CoIwt3Vipb94JZVC0gSOjiMy0+kaObtpomiWW1lOP3s0lZeTpZpGIG0ORURJEZkGdcbL0hFjLnhtoI1l6ek0ZQtpOas5mHtQcWZ56X6mPHxE4oWobavQZ2n7azKK1Y0/sOzpmbJU2UFu9ZY8yZK4otF1H24zOJ20GlfYF7RNLwStR0k79PZoXfU8EsClzRRkykZmi7U7nFC1PfM6ZzC0pWaKEMpS/gvz9lCFzIo02OuNk5DVAe47Z2s9atL9ov9H5JzLbrrKV/lJaT5/Rnt8iXVAfQ56Y/or106ar9Hv00rGimP7Scml/UrrgyDlf1NNfd7J2D2QrHRDpOu0vCkLSvRf9jY4p+h6l/3S/R2k5oWU5K0Kp2p7fggMClCFz7krLGfN0HBhjjBUKvij45hDp5odubukmSv0EmabTjbKzGSXtjboa3UTTMrVBN1HCQC/IYWk9LdHLQOg91aWbQbpRVHeFhbVtbA/KaDnCkeWJDLC29IcgAi3qzt75i8wbHTt0E0/HKd3oi/k4EiTT0mYM7eFs6RN7M5P2bBd71ltkzvXWl7YbEZkiNTrfaDp1lLlSZ6ZouaLUiDgvnc3cBgf6w9/fVxnLPxGhljNx7k6jjZi/NuiiF9y3hI5BSgPpHLJVWtcR9qS/dFyLc1Z0ltILT+PsOa9W2NNfujeg4ApRX0cdCZJp5Wf6a+/3jEp/XV2erXsge9IBOsdFWk7pt7q0GBEPm0TQ01lRYaHKUP6KirD8cMUT7rcZKwgcGGOMeSx6WiU6n9u3lKkFg4rLW7rRounajAuN03Rx8yuCWpZu+GxVL9B7iq731Nraelqil+nQu3kVN4nazqiSE+5E2yo/ObI82oYi06T35FldUlDd2aqGo0d9s09BGgqSWQuOWTsutSUp1Oh71jJJ6iCvmrWAFKG/23suUcDBUobameOBzmM6nwltP3tQplrsJ+26uHpMlo4IU4byT5UYy8cDpdHqNNsI6vm5cg2wlb7aQgFOdwTFiD3pL52r4rzVdpbOJU+hd+1yN09Mf2k/qb9P6JiyFhzL7/TXnu8Zmf4auTzB2j2Q9rP2omskBcBoXbTr4erxXb604209GqFqPqfljBUGHBhjjHkUcRFWX5DpDTg+2fY3+mw0utGimze6QdYLNqlvdkVHN34iMyNu7GiaNsMjiu5rqylq6d0U0jqpb/RsraclejemdEMrSreIdRPrKohAgXa6J6KbdLpZ1hLVlIzm6PLoGKFSgfQdkVES+1CvVBFtd1dKexGRsbP2BJ+CnnrrS9OsHWMis6DN9NHvF8eVHkuZILENxDLtOZcsZbpoG1Mmh9B39I5hsXwxL/odIjBC57Q9aP/QPhW0JYP01s0RtZRtlZ/qVi2vDJmjNFr9tjJ1Wu4I9ffEsKvXALEfteeS9pjRQ5+hACcdt0YHxYit9NdSiRQ6vkSg1pOJc1pbLZDOKfrtzgYrrCkM6S8FboilgA/J7/TX3u8Zlf4auTxi6x7I2XSAHiCJB4DaQJi1/WcPektwSSult9yBlifeTqzHqLScscKGA2OMMY+jvgiL4eyUZLmf3+gJsrjREjf4zqK3S9JNofqGWmS4LM2bptPftY3t0g0gETdrrq6n+km5mBdVGyBiHWhd1etADdvaukH3FOK3qH8n7Qf6nbRfXCG2t/oG2ZnliX0pGgwmlFmjfS9u3ImYp/i8PUQmWr3/xDytlTwgFAxQZ1JonWwFCOiYoGODgkmC+P1i21ii/c20zjSuDjLZcy6J7SPOFaLddmI96bsCLU87L2dKC6kzU4QyiiKzbisjZo92DWsrQ/mjbKkIVLBSukGk0ep0W/Qdpf6+GHblGiDSMG06aiv9VR8LzpTQtJc6naBh9XmidxzrnROejNaTjn11OubIy2GsKQzpL+079f4jIlBo6/qZn+mvvd8zOv01YnnivLF2D0TT6TuOpAO0TPV5Jj4jgmu2go32aFm3hjKUP2wtz8i0nLHCxOu2RBlmjLECIZIh6lN369YtZGdnIzMzE+np6UhNTcXNmzeRHV0RGbeMSbLoZo2eKmszOxQ8oJscmk43TuobNi1rGWVL89fOUyxLEH+nGzH1jTfdnNHNnKBetivrSTeTVDpB+4Rdr1SMdh20627pN2uJZarXScxbfVMrfpeoEiE+I9ZNuzzad2K7UUaGbna1N8naEhbq32npO+LG3lpmhH6T2H7qeVpbnvb3ELEO6m0rpgna/ak3H6I+lol2/xFHqtw6Q71diHbb6u13ov3N2vOB2DqXBNp/lGEStNuJaNdTvTy97aamt240Pwo4aretejlGbPvpC1bixPlLyphtA+9tj5b1TJmimUv/wMFT5+Vhe/Tr1AbtGtVRxvLy9/aCT9w5BAUFITg4GAEBAfDz84OPj49c8sBWBiu/rgHafWkr/dUeF1qW9qGjaaE96a/2ONYu29Fl5nf6qz2ntdte7zuElkMKe/qr3X9E+x2jaY9f7bYVf9euh63vEXemv44uT/s3LUv7TLC07jRfCpRqjz318qzdX9krNS0Dr8+Yh9sOpG2fjHpCGQJe/PhbZcg2Lymtfnf4QLmdSj2upuWMFWYcGGOMeQSRIRJdVlaW3GVkZMgZopSUFHhHlkayt/7F3Ch0w0Ovete7SSqK6IZUm0lijBUO5+OvYuq83+3OULWqXxOVY0rLwxt2H0LslQR52BaqejPhiYeUMXOhtzJwKyEeISEhcobK398fvr6+cicyUuoMlR5PuQbkJ05/GWOEArB/bturjNnWv3NbZQj45c9NypBtd7dogN7t71DGzBmRljNWWHFVSsaYx1BfbNUXX3pSRV1m4lX5b+5ExePd0eYJY4wZjao2dmxWXxmzbeuBY3Imijp7g2JUwuCJnncrY/oobRbptDrtJuphW/S+R11+XgMYYyy/dW/dFKVLhitjtol03JGgGM2/V1vrpZSNSssZK4w4MMYY8zh04aUi26KjcXpadSsjHUG3s5RPuQe1F6GtFsUYY56Knv7Xq1pBGTPeI13uRMVoy22LUZpMabMoUaBNu51RkNcAxhjLbz4+3nihfw8EBvgpU4xF86X503IscUdazlhhwlUpGWMeQSRFohqNuo0ZUZWG2pnJhBcyo/K2PcEYY8VZdvYtfDB3KeKvJSlTjGGr2g3xu3oRfrgtt0cjqt440yYNXwMYY8XdubirmPaT/dXj7UGlfl965D6rDziIUWk5Y4UVlxhjjHkE7cVWXIDF0yp6giWXGEhPQ1DmTfkzjDHGTKUNxj3aBxXLWs/4OKJnu+Y2g2KUFlOaLNJnkV6L9Jto+5bofZ46vgYwxooLCl5REMuokmM0H3uCYkam5YwVVlxijDHmMayVGEhLS5M7KjFw48YNhFSrg/TbfHFmjDG1VVt2Y/XW3U6XOAgODMCwPl1QRWmk35IAr9tIOXkYJUqUkEsYBAYGyp0rJQz4GsAYY0BGVhY+X7gKZ2LjlSmOoxetPPdQN/j7+ipT9LkjLWesMOLAGGPMY2gzRdRRpki8mUy8tp/eTpbt7QuvspXACRhjjOWVeCMFi//Zin0nztodIPPz80GPts1wV+N6cgk0ayhbdPvSWfjcypLfXiZe6y/eYGap4WZb+BrAGGO5Tly4jJ/W/IsrideVKbaVigjDI13vRPXyZZQplrkrLWesMOLAGGPMo4gkSZ0polIDVGKAMkWixABljHxKhONWpO0LP2OMFUdU6uDo2YvYsOcwLsRdxc30TDlNJVTFJkjKAFHD/XfUrWGzhJiad8JlZN9IyslIUekCykxRCQMqXaDOTBFHMlJ8DWCMsbySU9Pw797D2H/yrPzgg8aF0OBARJQIQYNqlXBnozryuL3cmZYzVthwYIwx5lG0mSLqKGNEnSgxQBkjyhQlJycjMCoatyLsz9AxxhhznndiPNKuxiE0NFTOTImMFJUwoEyUqyUM+BrAGGPu5+60nLHChhvfZ4x5FPXFV3T01Io6KtZNT7Hook0XcHprTkpcLG5fuSgXB2eMMeYelMZSWktpLqW9lAZTWkxpsl5jzdTJ31P69lJ/T3R8DWCMMWPkV1rOWGHDgTHGmEcTF2W6SNPTK5ExEpkiKvqdeiUON08fhT9uKd9ijDFmFEpbKY2ltJbSXJGZEhkpSpvVGSkj8TWAMcaMUZBpOWOejgNjjDGPIy7G6j5dqKmjCzc92aJOZIqoCHh2WirObd8Ev5s35O8wxhhzHaWplLZSGivaoaG0V6TDlCaL9Fkv7XaG3nz4GsAYY84riLScscKE2xhjjHkskTyJdmaoU7c1Q40xU//mzZs5jTFT3z8kFCWr1ECmn/0NkDLGGMvll5mGa6ePIyMlOSf4pM5IUQkD6lMJA+oo4yQ6YkRGiq8BjDHmGk9IyxkrDDgwxhjzWOrkSWSK6O1k1FHGiDJFImMkXuNPGSRqkJkaZw6QMkelKleDd2g4MjmlY4wxq/yk/M+t5CRcOXMS6VImiqrYUMPMomSWaJiZMlLUiWo3ooSBOgNlRGaKrwGMMeY4T0vLGSsMODDGGPNoIolS9ylDJPpZWVk5mSPxtjLqKINEfZpGmaawqNIIiy6DgBLh8PLzR7aXN25Js+QEkDFW3FA2x1v6z+f2LdzOzED6jSRcj7uM61fj5cwSZZooI0UZKOpTR9NEJkq0RUMZJtGX56vpG4GvAYwxpq8wpeWMeToOjDHGPJ46QyT61FGmiEoOUMZIZI4oAyQ6yhRR6QHKGNHf6PPUF98V8yPqYcYYK4rUmRx1RkiUGKA+ZZqoVAFloChjJTqRiRLt0Ijvinlq+0YS6bO6Tx1fAxhjxZE6naXhwpKWM+bJODDGGCsUtBkY0YkqNerMkTqDpO3T3+jz4jvUiXkyxlhRJjI6osoMZYioowySyDBp+yIDpc5EUV9kpNSZJ3dmpPgawBhjJoU5LWfMU3FgjDFWaKiTKxoWHWVsRF9keETmR51JEuMiM0TjgnrejDFWFKkzOyJTRB1llGhcnXkSmSzqqzNQBZmRUqfTIv0Xab/o8zWAMVbUqdPbwpiWM+aJODDGGCtU1EmWGKY+dXqZIzGszgipPye+zxhjxYHI9KgzR+qMlRi2lokiok/Uw+6mTq/FMPVFmi76fA1gjBVlIt1Vp9GFKS1nzNNwYIwxVuioky0xrO6rMz3qjmiH9ajnzxhjhZmljA5ljkRfOyw6+q7oE22fWJq/O6nTaHXaL/qUtou+uiPaYT3q+TPGmCewlNZSGi362mHR0XdFn2j7xNL8GSsuODDGGCu01MmXGFb3RaZHPayeJj6rpjeNMcYKM70MD00T0ynDJPrqaWJY2yfq4YKiTq/FsLrP1wDGWFGil+7SNDG9sKbljHkCDowxxgo1bRKmHhfD1BedGNdjaTpjjBV2ljI/6oyS6MS4oB4m2vGCpE231ePqNF90YlyPpemMMeYpLKW/6rRbdGJcUA8T7ThjxRkHxhhjRYJeUqaepv07J32MseLOWiZJL8PkyZkovgYwxoqropSWM1ZQODDGGCtSLCVptpI6TgoZY0WdrcyQpb8XpkwUXwMYY0VdcUjLGctvHBhjjBVZnLwxxphzikIGiq8BjLHijoNhjNmHA2OMsWKDkzvGGNNXHDJPfA1gjBV1HAhjzDkcGGOMMcYYY4wxxhhjxZLpna6MMcYYY4wxxhhjjBUzHBhjjDHGGGOMMcYYY8USB8YYY4wxxhhjjDHGWLHEgTHGGGOMMcYYY4wxVixxYIwxxhhjjDHGGGOMFUscGGOMMcYYY4wxxhhjxRIHxhhjjDHGGGOMMcZYscSBMcYYY4wxxhhjjDFWLHFgjDHGGGOMMcYYY4wVSxwYY4wxxhhjjDHGGGPFEgfGGGOMMcYYY4yxYmDf6Yv46Z/tiE9KVqYwxrxuS5RhxhhjjDHGGCs2zl9JxModB5SxvEIDA/BIhxbKmGOOnL+Mcd8tVcbyCg0KwNQnH0R0RAllCmP5Y92+o7j71U+UMSAsOBCdGtfBc706oE2dqggO8Ff+wljxwoExxhhjjDHGDHDgbCw2HTqpjJn0aFEf5aMilLGi42z8NbwwY4Eypq9CqUhMf6a/MuaZer71BVZs36+MmftpzFA8fJfjwbHe73yF37buVcbMvdy3Mz4c2lcZY8z94hJvoNbwt5CUclOZYq5OhbLS8d4cj3S4A7XKRytTGSv6ODDGGGOMMcaYkzKysvDeL6vx4aI/kJqeoUzNq0xEGCYO6onh3dsrUwq/3SfPo+nz7ylj+qqWicLJWe8oY57JVmBszkuD8fg9rZSxXBeuJiIr+5ZcwqZ0eKgyNZet+XJgjOU3vWMyqkQInujSBrXKl8HRC5fxw9/bcDnxuvw3f19ftKxVGc/27IDOTeroHueMFRUcGGOMMcYYY8wJVF2u3Ssf4eqNFGWKdS1qVsY/H4wqEtWVimtgjKpe3jnmI5yJu6ZMgRw0WP7Ws3IgQeDAWOGl3rfEUvCzMJm1ZhOe+nSuMmbSoUFNrJk0Ms9xS2as3IDnvpyP7Fu3lCkmVO3y/laNMKRzG7SvX93se55g+7EzeGTKbGz88GWHqyp/+ttavDDTcilYS0FyVjRwYIwxxhhjjDEHUQas3StT5RJjAmWg76xXPSfwRdUN95y6kCeDSdUqd/7fq4W+famiEhijYAEFDfT4eHvLgcx20j4ltK+jB43VrYpGAYNf33hGGQN+37YPT/7fD8qYuRVvPScHSlnB+2vPEXy+7B+pfxjXU9OUqeYqlS6J/u2b4X897kK1sqWUqZ6PqlCWe/zVPOlQSKA/Tn7zjsV06Pu/t2LwtDnKmDk6NwZ2vAPfvzRYmVLwKE3uPP5T+fykknAHv5xgaHCMA2NFGwfGGGOMMcYYc4C2rR4qOfHp8H66VSWpeuVjU7/D4k27lSmQ2+45MuMtZaxwKiqBMUfYKlFy5ttJcvCEeT57qkBbUyOmNP5POud7tGigTPFctaW06uiFOGXMhAJbvVs3kkst0ksmWr40Gck307Fl2hj5t5EGz74jt5toCQV2F732tMcc85TG9v/gm5wAoNHBMQ6MFW0cGGOMMcYYY8wB6mpy4SFB2Dp1DGpXKCOPW6KtyvTu4/fjtf7dlLHCpzgGxl6ZvRgfLf5TGTPHGefCgc7dx6fOsbsKtDWt61TFgnFPo0Ipz3zBhq1jllAVSVFS7vP/PYxne94lD4/6eiE++fVveVirbGQYNkwZLZfScublFO5iRHBMOw/BU85ve9Jeo3hCGp5fv5cDY4wxxhhjjNlp48ETuHPMVGUMWPv+i+jYsJYyZp06o0kZy9gfPpCHC6PiGBh7bc6veH/BamXMnCPHQkGy542ijlK/gVQ9f096MymVEhs87Xv8vH67MsUclaRqXLU8WtWuiqbVK2LFf/ux7ehpXLyWpHzCHH3nx1eewID2zZUpnoGCVq1Hf2gW4LHm3ymjc6oOU1tdlrbVbxP+h/taNpRL3L3yYBdlqmfQBrYcqb5uKShGODBWMDgwxhhjjDHGmId57suf8cXy9fIwNV697oNR8rA9KGNe8uGXkZJmqrolMpeFUVEJjFFG+Ie/typj5maMGJiToT4eG486wyfqZpq1v5UCBh8u/kMZM/fp8P4FVtLGHRlN9e9Xz99TjgE696hNQAoWWUIvRJg4qJfuyzFOXrqCAZNnWf3+q/3uxXuDeytjBYt+Lx2rpy5fVabYRtVC6SUSQsxj43ApwfSGSjUKnFEAjbz54zJ5m3kaZ4Jjet95+t52eGvecnmcA2MFI39+L/D/sowE/eNq4BMAAAAASUVORK5CYII="/>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t-EE"/>
          </a:p>
        </p:txBody>
      </p:sp>
      <p:pic>
        <p:nvPicPr>
          <p:cNvPr id="11" name="Picture 10" descr="C:\Users\partene\AppData\Local\Microsoft\Windows\INetCache\Content.MSO\D2D11945.tmp"/>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219201"/>
            <a:ext cx="5579110" cy="685800"/>
          </a:xfrm>
          <a:prstGeom prst="rect">
            <a:avLst/>
          </a:prstGeom>
          <a:noFill/>
          <a:ln>
            <a:noFill/>
          </a:ln>
        </p:spPr>
      </p:pic>
    </p:spTree>
    <p:extLst>
      <p:ext uri="{BB962C8B-B14F-4D97-AF65-F5344CB8AC3E}">
        <p14:creationId xmlns:p14="http://schemas.microsoft.com/office/powerpoint/2010/main" val="419895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71FD-3217-4A88-A53B-58E7691D6814}"/>
              </a:ext>
            </a:extLst>
          </p:cNvPr>
          <p:cNvSpPr>
            <a:spLocks noGrp="1"/>
          </p:cNvSpPr>
          <p:nvPr>
            <p:ph type="title"/>
          </p:nvPr>
        </p:nvSpPr>
        <p:spPr/>
        <p:txBody>
          <a:bodyPr/>
          <a:lstStyle/>
          <a:p>
            <a:r>
              <a:rPr lang="et-EE" dirty="0"/>
              <a:t>Ajakirjandus eesti keele ühendkorpuses 2021 (1)</a:t>
            </a:r>
          </a:p>
        </p:txBody>
      </p:sp>
      <p:sp>
        <p:nvSpPr>
          <p:cNvPr id="3" name="Text Placeholder 2">
            <a:extLst>
              <a:ext uri="{FF2B5EF4-FFF2-40B4-BE49-F238E27FC236}">
                <a16:creationId xmlns:a16="http://schemas.microsoft.com/office/drawing/2014/main" id="{D8971EB1-6A0F-4276-AC1C-B5C1F83BAF44}"/>
              </a:ext>
            </a:extLst>
          </p:cNvPr>
          <p:cNvSpPr>
            <a:spLocks noGrp="1"/>
          </p:cNvSpPr>
          <p:nvPr>
            <p:ph type="body" sz="quarter" idx="10"/>
          </p:nvPr>
        </p:nvSpPr>
        <p:spPr/>
        <p:txBody>
          <a:bodyPr/>
          <a:lstStyle/>
          <a:p>
            <a:endParaRPr lang="et-EE" sz="600" dirty="0"/>
          </a:p>
          <a:p>
            <a:r>
              <a:rPr lang="et-EE" sz="1800" dirty="0"/>
              <a:t>Delfi.ee (136 085 </a:t>
            </a:r>
            <a:r>
              <a:rPr lang="et-EE" sz="1800" i="1" dirty="0"/>
              <a:t>ju</a:t>
            </a:r>
            <a:r>
              <a:rPr lang="et-EE" sz="1800" dirty="0"/>
              <a:t>)    sh olema 9785, </a:t>
            </a:r>
          </a:p>
          <a:p>
            <a:r>
              <a:rPr lang="et-EE" sz="1800" u="sng" dirty="0"/>
              <a:t>Üldistuse ja vastanduse! markereid:</a:t>
            </a:r>
          </a:p>
          <a:p>
            <a:r>
              <a:rPr lang="et-EE" sz="1800" b="1" dirty="0"/>
              <a:t>- Eestlased ju </a:t>
            </a:r>
            <a:r>
              <a:rPr lang="et-EE" sz="1800" b="1" u="sng" dirty="0"/>
              <a:t>üldjuhul</a:t>
            </a:r>
            <a:r>
              <a:rPr lang="et-EE" sz="1800" b="1" dirty="0"/>
              <a:t> </a:t>
            </a:r>
            <a:r>
              <a:rPr lang="et-EE" sz="1800" dirty="0"/>
              <a:t>jumalat ei usu, seega on mõte surmast neile hirmutav.</a:t>
            </a:r>
          </a:p>
          <a:p>
            <a:pPr marL="342900" indent="-342900">
              <a:buFontTx/>
              <a:buChar char="-"/>
            </a:pPr>
            <a:r>
              <a:rPr lang="et-EE" sz="1800" dirty="0"/>
              <a:t>Usuõpetus peaks rääkima kristluse päritolust ja ajaloost ning käsitlema piiblit. </a:t>
            </a:r>
            <a:r>
              <a:rPr lang="et-EE" sz="1800" b="1" u="sng" dirty="0"/>
              <a:t>Tegelikult</a:t>
            </a:r>
            <a:r>
              <a:rPr lang="et-EE" sz="1800" b="1" dirty="0"/>
              <a:t> rajaneb ju demokraatliku ühiskonna alus </a:t>
            </a:r>
            <a:r>
              <a:rPr lang="et-EE" sz="1800" dirty="0"/>
              <a:t>täielikult kristlikul moraalil.</a:t>
            </a:r>
          </a:p>
          <a:p>
            <a:pPr marL="342900" indent="-342900">
              <a:buFontTx/>
              <a:buChar char="-"/>
            </a:pPr>
            <a:r>
              <a:rPr lang="et-EE" sz="1800" dirty="0"/>
              <a:t>Tegelikult on </a:t>
            </a:r>
            <a:r>
              <a:rPr lang="et-EE" sz="1800" b="1" dirty="0"/>
              <a:t>naised </a:t>
            </a:r>
            <a:r>
              <a:rPr lang="et-EE" sz="1800" dirty="0"/>
              <a:t>ise </a:t>
            </a:r>
            <a:r>
              <a:rPr lang="et-EE" sz="1800" b="1" dirty="0"/>
              <a:t>ju</a:t>
            </a:r>
            <a:r>
              <a:rPr lang="et-EE" sz="1800" dirty="0"/>
              <a:t> süüdi </a:t>
            </a:r>
            <a:r>
              <a:rPr lang="et-EE" sz="1800" b="1" u="sng" dirty="0"/>
              <a:t>kõiges</a:t>
            </a:r>
          </a:p>
          <a:p>
            <a:pPr marL="342900" indent="-342900">
              <a:buFontTx/>
              <a:buChar char="-"/>
            </a:pPr>
            <a:r>
              <a:rPr lang="et-EE" sz="1800" dirty="0"/>
              <a:t>Seda enam, et </a:t>
            </a:r>
            <a:r>
              <a:rPr lang="et-EE" sz="1800" b="1" dirty="0"/>
              <a:t>supereestlannad</a:t>
            </a:r>
            <a:r>
              <a:rPr lang="et-EE" sz="1800" dirty="0"/>
              <a:t> ise on kriitika suhtes </a:t>
            </a:r>
            <a:r>
              <a:rPr lang="et-EE" sz="1800" b="1" dirty="0"/>
              <a:t>ju</a:t>
            </a:r>
            <a:r>
              <a:rPr lang="et-EE" sz="1800" dirty="0"/>
              <a:t> </a:t>
            </a:r>
            <a:r>
              <a:rPr lang="et-EE" sz="1800" b="1" u="sng" dirty="0"/>
              <a:t>üli</a:t>
            </a:r>
            <a:r>
              <a:rPr lang="et-EE" sz="1800" dirty="0"/>
              <a:t>tundlikud!</a:t>
            </a:r>
          </a:p>
          <a:p>
            <a:pPr marL="342900" indent="-342900">
              <a:buFontTx/>
              <a:buChar char="-"/>
            </a:pPr>
            <a:endParaRPr lang="et-EE" sz="600" dirty="0"/>
          </a:p>
          <a:p>
            <a:pPr marL="342900" indent="-342900">
              <a:buFontTx/>
              <a:buChar char="-"/>
            </a:pPr>
            <a:r>
              <a:rPr lang="et-EE" sz="1800" dirty="0"/>
              <a:t>naistekas&lt;/s&gt;&lt;s&gt;mees kirjutas: </a:t>
            </a:r>
            <a:r>
              <a:rPr lang="et-EE" sz="1800" b="1" dirty="0"/>
              <a:t>Need ju naiste </a:t>
            </a:r>
            <a:r>
              <a:rPr lang="et-EE" sz="1800" dirty="0"/>
              <a:t>pildistamisobjektid. </a:t>
            </a:r>
            <a:r>
              <a:rPr lang="et-EE" sz="1800" b="1" u="sng" dirty="0"/>
              <a:t>Mees ju </a:t>
            </a:r>
            <a:r>
              <a:rPr lang="et-EE" sz="1800" dirty="0"/>
              <a:t>oma küüsi ei pildista... </a:t>
            </a:r>
          </a:p>
          <a:p>
            <a:pPr marL="342900" indent="-342900">
              <a:buFontTx/>
              <a:buChar char="-"/>
            </a:pPr>
            <a:r>
              <a:rPr lang="et-EE" sz="1800" b="1" dirty="0"/>
              <a:t>Mis parata? </a:t>
            </a:r>
            <a:r>
              <a:rPr lang="et-EE" sz="1800" b="1" u="sng" dirty="0"/>
              <a:t>Teistsugust</a:t>
            </a:r>
            <a:r>
              <a:rPr lang="et-EE" sz="1800" b="1" dirty="0"/>
              <a:t> </a:t>
            </a:r>
            <a:r>
              <a:rPr lang="et-EE" sz="1800" dirty="0"/>
              <a:t>rahvast pole meil</a:t>
            </a:r>
            <a:r>
              <a:rPr lang="et-EE" sz="1800" b="1" u="sng" dirty="0"/>
              <a:t> ju </a:t>
            </a:r>
            <a:r>
              <a:rPr lang="et-EE" sz="1800" dirty="0"/>
              <a:t>võtta.</a:t>
            </a:r>
          </a:p>
          <a:p>
            <a:endParaRPr lang="et-EE" sz="600" dirty="0"/>
          </a:p>
          <a:p>
            <a:r>
              <a:rPr lang="et-EE" sz="1800" u="sng" dirty="0"/>
              <a:t>Modaalsuse variatsioone:</a:t>
            </a:r>
          </a:p>
          <a:p>
            <a:pPr marL="342900" indent="-342900">
              <a:buFontTx/>
              <a:buChar char="-"/>
            </a:pPr>
            <a:r>
              <a:rPr lang="et-EE" sz="1800" dirty="0"/>
              <a:t>Maksutuluga </a:t>
            </a:r>
            <a:r>
              <a:rPr lang="et-EE" sz="1800" b="1" dirty="0"/>
              <a:t>annab ju </a:t>
            </a:r>
            <a:r>
              <a:rPr lang="et-EE" sz="1800" dirty="0"/>
              <a:t>mängida, </a:t>
            </a:r>
          </a:p>
          <a:p>
            <a:pPr marL="342900" indent="-342900">
              <a:buFontTx/>
              <a:buChar char="-"/>
            </a:pPr>
            <a:r>
              <a:rPr lang="et-EE" sz="1800" dirty="0"/>
              <a:t>Nad ei tahagi, et nende lapsed eesti keelt oskaks.&lt;/s&gt;&lt;s&gt;Muidu </a:t>
            </a:r>
            <a:r>
              <a:rPr lang="et-EE" sz="1800" b="1" dirty="0"/>
              <a:t>valdaks ju </a:t>
            </a:r>
            <a:r>
              <a:rPr lang="et-EE" sz="1800" dirty="0" err="1"/>
              <a:t>eestivanelaste</a:t>
            </a:r>
            <a:r>
              <a:rPr lang="et-EE" sz="1800" dirty="0"/>
              <a:t> noor generatsioon vabalt eesti keelt</a:t>
            </a:r>
          </a:p>
          <a:p>
            <a:pPr marL="342900" indent="-342900">
              <a:buFontTx/>
              <a:buChar char="-"/>
            </a:pPr>
            <a:endParaRPr lang="et-EE" sz="1200" dirty="0"/>
          </a:p>
          <a:p>
            <a:pPr marL="342900" indent="-342900">
              <a:buFontTx/>
              <a:buChar char="-"/>
            </a:pPr>
            <a:endParaRPr lang="et-EE" sz="1200" dirty="0"/>
          </a:p>
          <a:p>
            <a:endParaRPr lang="fi-FI" sz="1800" dirty="0"/>
          </a:p>
          <a:p>
            <a:pPr marL="342900" indent="-342900">
              <a:buFontTx/>
              <a:buChar char="-"/>
            </a:pPr>
            <a:endParaRPr lang="et-EE" sz="1800" dirty="0"/>
          </a:p>
          <a:p>
            <a:endParaRPr lang="et-EE" sz="1800" dirty="0"/>
          </a:p>
          <a:p>
            <a:endParaRPr lang="et-EE" sz="1800" dirty="0"/>
          </a:p>
        </p:txBody>
      </p:sp>
      <p:sp>
        <p:nvSpPr>
          <p:cNvPr id="4" name="Slide Number Placeholder 3">
            <a:extLst>
              <a:ext uri="{FF2B5EF4-FFF2-40B4-BE49-F238E27FC236}">
                <a16:creationId xmlns:a16="http://schemas.microsoft.com/office/drawing/2014/main" id="{D0BD2D64-966C-41AE-8F47-19151D3CA315}"/>
              </a:ext>
            </a:extLst>
          </p:cNvPr>
          <p:cNvSpPr>
            <a:spLocks noGrp="1"/>
          </p:cNvSpPr>
          <p:nvPr>
            <p:ph type="sldNum" sz="quarter" idx="4"/>
          </p:nvPr>
        </p:nvSpPr>
        <p:spPr/>
        <p:txBody>
          <a:bodyPr/>
          <a:lstStyle/>
          <a:p>
            <a:pPr>
              <a:defRPr/>
            </a:pPr>
            <a:fld id="{DADBB38E-37F0-4099-9E14-30415241E9AC}" type="slidenum">
              <a:rPr lang="en-US" smtClean="0"/>
              <a:pPr>
                <a:defRPr/>
              </a:pPr>
              <a:t>14</a:t>
            </a:fld>
            <a:endParaRPr lang="en-US" dirty="0"/>
          </a:p>
        </p:txBody>
      </p:sp>
    </p:spTree>
    <p:extLst>
      <p:ext uri="{BB962C8B-B14F-4D97-AF65-F5344CB8AC3E}">
        <p14:creationId xmlns:p14="http://schemas.microsoft.com/office/powerpoint/2010/main" val="395729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Ajakirjandus eesti keele ühendkorpuses 2021 (2)</a:t>
            </a:r>
          </a:p>
        </p:txBody>
      </p:sp>
      <p:sp>
        <p:nvSpPr>
          <p:cNvPr id="3" name="Text Placeholder 2"/>
          <p:cNvSpPr>
            <a:spLocks noGrp="1"/>
          </p:cNvSpPr>
          <p:nvPr>
            <p:ph type="body" sz="quarter" idx="10"/>
          </p:nvPr>
        </p:nvSpPr>
        <p:spPr/>
        <p:txBody>
          <a:bodyPr/>
          <a:lstStyle/>
          <a:p>
            <a:endParaRPr lang="et-EE" sz="1800" dirty="0"/>
          </a:p>
          <a:p>
            <a:r>
              <a:rPr lang="et-EE" sz="1800" dirty="0"/>
              <a:t>PM (97 256 </a:t>
            </a:r>
            <a:r>
              <a:rPr lang="et-EE" sz="1800" i="1" dirty="0"/>
              <a:t>ju</a:t>
            </a:r>
            <a:r>
              <a:rPr lang="et-EE" sz="1800" dirty="0"/>
              <a:t>)</a:t>
            </a:r>
          </a:p>
          <a:p>
            <a:r>
              <a:rPr lang="et-EE" sz="1800" u="sng" dirty="0"/>
              <a:t>Jutustavat </a:t>
            </a:r>
            <a:r>
              <a:rPr lang="et-EE" sz="1800" u="sng" dirty="0" err="1"/>
              <a:t>ju’d</a:t>
            </a:r>
            <a:r>
              <a:rPr lang="et-EE" sz="1800" u="sng" dirty="0"/>
              <a:t> (otsene </a:t>
            </a:r>
            <a:r>
              <a:rPr lang="et-EE" sz="1800" u="sng" dirty="0" err="1"/>
              <a:t>evidentsiaalsus</a:t>
            </a:r>
            <a:r>
              <a:rPr lang="et-EE" sz="1800" u="sng" dirty="0"/>
              <a:t>)</a:t>
            </a:r>
          </a:p>
          <a:p>
            <a:pPr marL="457200" indent="-457200">
              <a:buFontTx/>
              <a:buChar char="-"/>
            </a:pPr>
            <a:r>
              <a:rPr lang="et-EE" sz="1800" b="1" u="sng" dirty="0"/>
              <a:t>Kohale</a:t>
            </a:r>
            <a:r>
              <a:rPr lang="et-EE" sz="1800" b="1" dirty="0"/>
              <a:t> tulnud </a:t>
            </a:r>
            <a:r>
              <a:rPr lang="et-EE" sz="1800" dirty="0"/>
              <a:t>boheemrõivastuses üliõpilasi see siiski ei häirinud – </a:t>
            </a:r>
            <a:r>
              <a:rPr lang="et-EE" sz="1800" b="1" dirty="0"/>
              <a:t>oli ju </a:t>
            </a:r>
            <a:r>
              <a:rPr lang="et-EE" sz="1800" dirty="0"/>
              <a:t>õlu viis krooni odavam kui muidu. (PM)</a:t>
            </a:r>
          </a:p>
          <a:p>
            <a:pPr marL="457200" indent="-457200">
              <a:buFontTx/>
              <a:buChar char="-"/>
            </a:pPr>
            <a:r>
              <a:rPr lang="et-EE" sz="1800" dirty="0"/>
              <a:t>Hindajad olid innuga asja juures – </a:t>
            </a:r>
            <a:r>
              <a:rPr lang="et-EE" sz="1800" b="1" dirty="0"/>
              <a:t>tuli ju neil </a:t>
            </a:r>
            <a:r>
              <a:rPr lang="et-EE" sz="1800" b="1" u="sng" dirty="0"/>
              <a:t>jälgida</a:t>
            </a:r>
            <a:r>
              <a:rPr lang="et-EE" sz="1800" b="1" dirty="0"/>
              <a:t> </a:t>
            </a:r>
            <a:r>
              <a:rPr lang="et-EE" sz="1800" dirty="0"/>
              <a:t>kandidaatide sisemist energiat, karismaatilisust</a:t>
            </a:r>
          </a:p>
          <a:p>
            <a:endParaRPr lang="et-EE" sz="1800" dirty="0"/>
          </a:p>
          <a:p>
            <a:r>
              <a:rPr lang="et-EE" sz="1800" u="sng" dirty="0"/>
              <a:t>Irooniline üldistus</a:t>
            </a:r>
          </a:p>
          <a:p>
            <a:pPr marL="342900" indent="-342900">
              <a:buFontTx/>
              <a:buChar char="-"/>
            </a:pPr>
            <a:r>
              <a:rPr lang="fi-FI" sz="1800" dirty="0"/>
              <a:t>"</a:t>
            </a:r>
            <a:r>
              <a:rPr lang="fi-FI" sz="1800" b="1" dirty="0" err="1"/>
              <a:t>Euroopalik</a:t>
            </a:r>
            <a:r>
              <a:rPr lang="fi-FI" sz="1800" b="1" dirty="0"/>
              <a:t> </a:t>
            </a:r>
            <a:r>
              <a:rPr lang="fi-FI" sz="1800" b="1" u="sng" dirty="0" err="1"/>
              <a:t>traditsioon</a:t>
            </a:r>
            <a:r>
              <a:rPr lang="fi-FI" sz="1800" b="1" dirty="0"/>
              <a:t> on </a:t>
            </a:r>
            <a:r>
              <a:rPr lang="fi-FI" sz="1800" b="1" dirty="0" err="1"/>
              <a:t>ju</a:t>
            </a:r>
            <a:r>
              <a:rPr lang="fi-FI" sz="1800" b="1" dirty="0"/>
              <a:t> </a:t>
            </a:r>
            <a:r>
              <a:rPr lang="fi-FI" sz="1800" b="1" dirty="0" err="1"/>
              <a:t>selline</a:t>
            </a:r>
            <a:r>
              <a:rPr lang="fi-FI" sz="1800" dirty="0"/>
              <a:t>, et </a:t>
            </a:r>
            <a:r>
              <a:rPr lang="fi-FI" sz="1800" dirty="0" err="1"/>
              <a:t>kui</a:t>
            </a:r>
            <a:r>
              <a:rPr lang="fi-FI" sz="1800" dirty="0"/>
              <a:t> </a:t>
            </a:r>
            <a:r>
              <a:rPr lang="fi-FI" sz="1800" dirty="0" err="1"/>
              <a:t>erakond</a:t>
            </a:r>
            <a:r>
              <a:rPr lang="fi-FI" sz="1800" dirty="0"/>
              <a:t> </a:t>
            </a:r>
            <a:r>
              <a:rPr lang="fi-FI" sz="1800" dirty="0" err="1"/>
              <a:t>valimised</a:t>
            </a:r>
            <a:r>
              <a:rPr lang="fi-FI" sz="1800" dirty="0"/>
              <a:t> </a:t>
            </a:r>
            <a:r>
              <a:rPr lang="fi-FI" sz="1800" dirty="0" err="1"/>
              <a:t>kaotab</a:t>
            </a:r>
            <a:r>
              <a:rPr lang="fi-FI" sz="1800" dirty="0"/>
              <a:t>, siis</a:t>
            </a:r>
            <a:endParaRPr lang="et-EE" sz="1800" dirty="0"/>
          </a:p>
          <a:p>
            <a:pPr marL="342900" indent="-342900">
              <a:buFontTx/>
              <a:buChar char="-"/>
            </a:pPr>
            <a:r>
              <a:rPr lang="fi-FI" sz="1800" b="1" u="sng" dirty="0" err="1"/>
              <a:t>Küllap</a:t>
            </a:r>
            <a:r>
              <a:rPr lang="fi-FI" sz="1800" dirty="0"/>
              <a:t> sai </a:t>
            </a:r>
            <a:r>
              <a:rPr lang="fi-FI" sz="1800" dirty="0" err="1"/>
              <a:t>määravaks</a:t>
            </a:r>
            <a:r>
              <a:rPr lang="fi-FI" sz="1800" dirty="0"/>
              <a:t> </a:t>
            </a:r>
            <a:r>
              <a:rPr lang="fi-FI" sz="1800" dirty="0" err="1"/>
              <a:t>rahaline</a:t>
            </a:r>
            <a:r>
              <a:rPr lang="fi-FI" sz="1800" dirty="0"/>
              <a:t> </a:t>
            </a:r>
            <a:r>
              <a:rPr lang="fi-FI" sz="1800" dirty="0" err="1"/>
              <a:t>toetus</a:t>
            </a:r>
            <a:r>
              <a:rPr lang="fi-FI" sz="1800" dirty="0"/>
              <a:t> </a:t>
            </a:r>
            <a:r>
              <a:rPr lang="fi-FI" sz="1800" dirty="0" err="1"/>
              <a:t>keskerakonnale</a:t>
            </a:r>
            <a:r>
              <a:rPr lang="fi-FI" sz="1800" dirty="0"/>
              <a:t>.</a:t>
            </a:r>
            <a:r>
              <a:rPr lang="et-EE" sz="1800" dirty="0"/>
              <a:t> </a:t>
            </a:r>
            <a:r>
              <a:rPr lang="fi-FI" sz="1800" b="1" dirty="0" err="1"/>
              <a:t>Ajad</a:t>
            </a:r>
            <a:r>
              <a:rPr lang="fi-FI" sz="1800" b="1" dirty="0"/>
              <a:t> on </a:t>
            </a:r>
            <a:r>
              <a:rPr lang="fi-FI" sz="1800" b="1" dirty="0" err="1"/>
              <a:t>ju</a:t>
            </a:r>
            <a:r>
              <a:rPr lang="fi-FI" sz="1800" b="1" dirty="0"/>
              <a:t> </a:t>
            </a:r>
            <a:r>
              <a:rPr lang="fi-FI" sz="1800" dirty="0" err="1"/>
              <a:t>rasked</a:t>
            </a:r>
            <a:r>
              <a:rPr lang="fi-FI" sz="1800" dirty="0"/>
              <a:t>.</a:t>
            </a:r>
            <a:endParaRPr lang="et-EE" sz="1800" dirty="0"/>
          </a:p>
          <a:p>
            <a:pPr marL="342900" indent="-342900">
              <a:buFontTx/>
              <a:buChar char="-"/>
            </a:pPr>
            <a:r>
              <a:rPr lang="fi-FI" sz="1800" dirty="0" err="1"/>
              <a:t>sest</a:t>
            </a:r>
            <a:r>
              <a:rPr lang="fi-FI" sz="1800" dirty="0"/>
              <a:t> </a:t>
            </a:r>
            <a:r>
              <a:rPr lang="fi-FI" sz="1800" b="1" u="sng" dirty="0" err="1"/>
              <a:t>tavaliselt</a:t>
            </a:r>
            <a:r>
              <a:rPr lang="fi-FI" sz="1800" dirty="0"/>
              <a:t> </a:t>
            </a:r>
            <a:r>
              <a:rPr lang="fi-FI" sz="1800" dirty="0" err="1"/>
              <a:t>kirjutatakse</a:t>
            </a:r>
            <a:r>
              <a:rPr lang="fi-FI" sz="1800" dirty="0"/>
              <a:t> </a:t>
            </a:r>
            <a:r>
              <a:rPr lang="fi-FI" sz="1800" dirty="0" err="1"/>
              <a:t>ikka</a:t>
            </a:r>
            <a:r>
              <a:rPr lang="fi-FI" sz="1800" dirty="0"/>
              <a:t> </a:t>
            </a:r>
            <a:r>
              <a:rPr lang="fi-FI" sz="1800" dirty="0" err="1"/>
              <a:t>halba</a:t>
            </a:r>
            <a:r>
              <a:rPr lang="fi-FI" sz="1800" dirty="0"/>
              <a:t> ja </a:t>
            </a:r>
            <a:r>
              <a:rPr lang="fi-FI" sz="1800" dirty="0" err="1"/>
              <a:t>negatiivset</a:t>
            </a:r>
            <a:r>
              <a:rPr lang="fi-FI" sz="1800" dirty="0"/>
              <a:t>, </a:t>
            </a:r>
            <a:r>
              <a:rPr lang="fi-FI" sz="1800" dirty="0" err="1"/>
              <a:t>aga</a:t>
            </a:r>
            <a:r>
              <a:rPr lang="fi-FI" sz="1800" dirty="0"/>
              <a:t> </a:t>
            </a:r>
            <a:r>
              <a:rPr lang="fi-FI" sz="1800" dirty="0" err="1"/>
              <a:t>kui</a:t>
            </a:r>
            <a:r>
              <a:rPr lang="fi-FI" sz="1800" dirty="0"/>
              <a:t> </a:t>
            </a:r>
            <a:r>
              <a:rPr lang="fi-FI" sz="1800" dirty="0" err="1"/>
              <a:t>kõik</a:t>
            </a:r>
            <a:r>
              <a:rPr lang="fi-FI" sz="1800" dirty="0"/>
              <a:t> on </a:t>
            </a:r>
            <a:r>
              <a:rPr lang="fi-FI" sz="1800" dirty="0" err="1"/>
              <a:t>hästi</a:t>
            </a:r>
            <a:r>
              <a:rPr lang="fi-FI" sz="1800" dirty="0"/>
              <a:t>, siis </a:t>
            </a:r>
            <a:r>
              <a:rPr lang="fi-FI" sz="1800" b="1" dirty="0"/>
              <a:t>on </a:t>
            </a:r>
            <a:r>
              <a:rPr lang="fi-FI" sz="1800" b="1" dirty="0" err="1"/>
              <a:t>see</a:t>
            </a:r>
            <a:r>
              <a:rPr lang="fi-FI" sz="1800" b="1" dirty="0"/>
              <a:t> </a:t>
            </a:r>
            <a:r>
              <a:rPr lang="fi-FI" sz="1800" b="1" dirty="0" err="1"/>
              <a:t>ju</a:t>
            </a:r>
            <a:r>
              <a:rPr lang="fi-FI" sz="1800" dirty="0"/>
              <a:t> nii </a:t>
            </a:r>
            <a:r>
              <a:rPr lang="fi-FI" sz="1800" dirty="0" err="1"/>
              <a:t>tavaline</a:t>
            </a:r>
            <a:r>
              <a:rPr lang="fi-FI" sz="1800" dirty="0"/>
              <a:t> ja </a:t>
            </a:r>
            <a:r>
              <a:rPr lang="fi-FI" sz="1800" dirty="0" err="1"/>
              <a:t>loomulik</a:t>
            </a:r>
            <a:endParaRPr lang="fi-FI" sz="1800" dirty="0"/>
          </a:p>
          <a:p>
            <a:endParaRPr lang="fi-FI" sz="1800" dirty="0"/>
          </a:p>
          <a:p>
            <a:endParaRPr lang="et-EE" sz="18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15</a:t>
            </a:fld>
            <a:endParaRPr lang="en-US" dirty="0"/>
          </a:p>
        </p:txBody>
      </p:sp>
      <p:pic>
        <p:nvPicPr>
          <p:cNvPr id="5" name="Picture 4"/>
          <p:cNvPicPr>
            <a:picLocks noChangeAspect="1"/>
          </p:cNvPicPr>
          <p:nvPr/>
        </p:nvPicPr>
        <p:blipFill>
          <a:blip r:embed="rId2"/>
          <a:stretch>
            <a:fillRect/>
          </a:stretch>
        </p:blipFill>
        <p:spPr>
          <a:xfrm>
            <a:off x="2612029" y="5562600"/>
            <a:ext cx="9549491" cy="921962"/>
          </a:xfrm>
          <a:prstGeom prst="rect">
            <a:avLst/>
          </a:prstGeom>
        </p:spPr>
      </p:pic>
    </p:spTree>
    <p:extLst>
      <p:ext uri="{BB962C8B-B14F-4D97-AF65-F5344CB8AC3E}">
        <p14:creationId xmlns:p14="http://schemas.microsoft.com/office/powerpoint/2010/main" val="369738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Eeldiskurustele</a:t>
            </a:r>
            <a:r>
              <a:rPr lang="et-EE" dirty="0"/>
              <a:t> apelleerivaid argumentatsiooniviise </a:t>
            </a:r>
          </a:p>
        </p:txBody>
      </p:sp>
      <p:sp>
        <p:nvSpPr>
          <p:cNvPr id="3" name="Text Placeholder 2"/>
          <p:cNvSpPr>
            <a:spLocks noGrp="1"/>
          </p:cNvSpPr>
          <p:nvPr>
            <p:ph type="body" sz="quarter" idx="10"/>
          </p:nvPr>
        </p:nvSpPr>
        <p:spPr/>
        <p:txBody>
          <a:bodyPr/>
          <a:lstStyle/>
          <a:p>
            <a:endParaRPr lang="et-EE" sz="600" b="1" dirty="0"/>
          </a:p>
          <a:p>
            <a:r>
              <a:rPr lang="et-EE" sz="2200" b="1" dirty="0"/>
              <a:t>Küsimusekobar</a:t>
            </a:r>
            <a:r>
              <a:rPr lang="et-EE" sz="2200" dirty="0"/>
              <a:t> üldlevinud diskursustele sõnaandjana:</a:t>
            </a:r>
          </a:p>
          <a:p>
            <a:pPr marL="457200" indent="-457200">
              <a:buFontTx/>
              <a:buChar char="-"/>
            </a:pPr>
            <a:r>
              <a:rPr lang="et-EE" sz="2200" dirty="0"/>
              <a:t>Ulla </a:t>
            </a:r>
            <a:r>
              <a:rPr lang="et-EE" sz="2200" dirty="0" err="1"/>
              <a:t>Preeden</a:t>
            </a:r>
            <a:r>
              <a:rPr lang="et-EE" sz="2200" dirty="0"/>
              <a:t>: hoia enda, aga ka teiste tervist  Miks terveid inimesi kiusatakse? Tervishoiukriisi </a:t>
            </a:r>
            <a:r>
              <a:rPr lang="et-EE" sz="2200" b="1" dirty="0"/>
              <a:t>ju ei ole ? </a:t>
            </a:r>
            <a:r>
              <a:rPr lang="et-EE" sz="2200" dirty="0"/>
              <a:t> Miks sunnitakse vaktsineerima?  Keda siis ikkagi kuulata või usaldada? </a:t>
            </a:r>
            <a:r>
              <a:rPr lang="et-EE" sz="2200" u="sng" dirty="0"/>
              <a:t>Need on kõigest mõned küsimused, mida</a:t>
            </a:r>
            <a:r>
              <a:rPr lang="et-EE" sz="2200" dirty="0"/>
              <a:t> viimasel ajal inimestega suheldes olen kuulnud ja millele olen oma teadmiste ja kogemustega ka püüdnud vastata. (PM) </a:t>
            </a:r>
          </a:p>
          <a:p>
            <a:r>
              <a:rPr lang="et-EE" sz="2200" dirty="0"/>
              <a:t>Üldistav deiksis:</a:t>
            </a:r>
          </a:p>
          <a:p>
            <a:pPr marL="285750" indent="-285750">
              <a:buFontTx/>
              <a:buChar char="-"/>
            </a:pPr>
            <a:r>
              <a:rPr lang="et-EE" sz="2200" dirty="0"/>
              <a:t>Lapsetoetus on olnud </a:t>
            </a:r>
            <a:r>
              <a:rPr lang="et-EE" sz="2200" b="1" dirty="0"/>
              <a:t>ju aegade algusest saadik </a:t>
            </a:r>
            <a:r>
              <a:rPr lang="et-EE" sz="2200" dirty="0"/>
              <a:t>mingi teoreetiline rahakogus ja selle eest pole </a:t>
            </a:r>
            <a:r>
              <a:rPr lang="et-EE" sz="2200" b="1" dirty="0"/>
              <a:t>kunagi </a:t>
            </a:r>
            <a:r>
              <a:rPr lang="et-EE" sz="2200" dirty="0"/>
              <a:t>rohkem saanud (delfi.ee)</a:t>
            </a:r>
          </a:p>
          <a:p>
            <a:r>
              <a:rPr lang="et-EE" sz="2200" dirty="0"/>
              <a:t>Omasid kaasav deiksis ? </a:t>
            </a:r>
          </a:p>
          <a:p>
            <a:pPr marL="342900" indent="-342900">
              <a:buFontTx/>
              <a:buChar char="-"/>
            </a:pPr>
            <a:r>
              <a:rPr lang="et-EE" sz="2200" dirty="0"/>
              <a:t>Vaadake </a:t>
            </a:r>
            <a:r>
              <a:rPr lang="et-EE" sz="2200" b="1" dirty="0"/>
              <a:t>meie ju </a:t>
            </a:r>
            <a:r>
              <a:rPr lang="et-EE" sz="2200" dirty="0"/>
              <a:t>ütleme eesti keele kohta ema keel st meie emade keel </a:t>
            </a:r>
            <a:r>
              <a:rPr lang="et-EE" sz="2200" b="1" dirty="0"/>
              <a:t>seega</a:t>
            </a:r>
            <a:r>
              <a:rPr lang="et-EE" sz="2200" dirty="0"/>
              <a:t> kes </a:t>
            </a:r>
            <a:r>
              <a:rPr lang="et-EE" sz="2200" b="1" dirty="0"/>
              <a:t>ei</a:t>
            </a:r>
            <a:r>
              <a:rPr lang="et-EE" sz="2200" dirty="0"/>
              <a:t> </a:t>
            </a:r>
            <a:r>
              <a:rPr lang="et-EE" sz="2200" b="1" dirty="0"/>
              <a:t>proovigi</a:t>
            </a:r>
            <a:r>
              <a:rPr lang="et-EE" sz="2200" dirty="0"/>
              <a:t> eesti </a:t>
            </a:r>
            <a:r>
              <a:rPr lang="et-EE" sz="2200" dirty="0" err="1"/>
              <a:t>keeltr</a:t>
            </a:r>
            <a:r>
              <a:rPr lang="et-EE" sz="2200" dirty="0"/>
              <a:t> rääkida see ei austa meie </a:t>
            </a:r>
            <a:r>
              <a:rPr lang="et-EE" sz="2200" dirty="0" err="1"/>
              <a:t>eeti</a:t>
            </a:r>
            <a:r>
              <a:rPr lang="et-EE" sz="2200" dirty="0"/>
              <a:t> (delfi.ee)</a:t>
            </a:r>
          </a:p>
          <a:p>
            <a:r>
              <a:rPr lang="et-EE" sz="2200" dirty="0"/>
              <a:t>(irooniline) </a:t>
            </a:r>
            <a:r>
              <a:rPr lang="et-EE" sz="2200" dirty="0" err="1"/>
              <a:t>kvotatiiv</a:t>
            </a:r>
            <a:r>
              <a:rPr lang="et-EE" sz="2200" dirty="0"/>
              <a:t>:</a:t>
            </a:r>
          </a:p>
          <a:p>
            <a:pPr marL="342900" indent="-342900">
              <a:buFontTx/>
              <a:buChar char="-"/>
            </a:pPr>
            <a:r>
              <a:rPr lang="et-EE" sz="2200" dirty="0"/>
              <a:t>Aga rahval </a:t>
            </a:r>
            <a:r>
              <a:rPr lang="et-EE" sz="2200" b="1" dirty="0"/>
              <a:t>pidavat</a:t>
            </a:r>
            <a:r>
              <a:rPr lang="et-EE" sz="2200" dirty="0"/>
              <a:t> olema </a:t>
            </a:r>
            <a:r>
              <a:rPr lang="et-EE" sz="2200" b="1" dirty="0"/>
              <a:t>kõrgem</a:t>
            </a:r>
            <a:r>
              <a:rPr lang="et-EE" sz="2200" dirty="0"/>
              <a:t> võim </a:t>
            </a:r>
            <a:r>
              <a:rPr lang="et-EE" sz="2200" b="1" dirty="0"/>
              <a:t>ju</a:t>
            </a:r>
            <a:r>
              <a:rPr lang="et-EE" sz="2200" dirty="0"/>
              <a:t>, mis ka parteides käib üle? (delfi.ee)</a:t>
            </a:r>
          </a:p>
          <a:p>
            <a:pPr marL="457200" indent="-457200">
              <a:buFontTx/>
              <a:buChar char="-"/>
            </a:pPr>
            <a:endParaRPr lang="et-EE" sz="2200" dirty="0"/>
          </a:p>
          <a:p>
            <a:endParaRPr lang="et-EE" sz="22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16</a:t>
            </a:fld>
            <a:endParaRPr lang="en-US" dirty="0"/>
          </a:p>
        </p:txBody>
      </p:sp>
    </p:spTree>
    <p:extLst>
      <p:ext uri="{BB962C8B-B14F-4D97-AF65-F5344CB8AC3E}">
        <p14:creationId xmlns:p14="http://schemas.microsoft.com/office/powerpoint/2010/main" val="42874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Kokkuvõtteks </a:t>
            </a:r>
          </a:p>
        </p:txBody>
      </p:sp>
      <p:sp>
        <p:nvSpPr>
          <p:cNvPr id="3" name="Text Placeholder 2"/>
          <p:cNvSpPr>
            <a:spLocks noGrp="1"/>
          </p:cNvSpPr>
          <p:nvPr>
            <p:ph type="body" sz="quarter" idx="10"/>
          </p:nvPr>
        </p:nvSpPr>
        <p:spPr/>
        <p:txBody>
          <a:bodyPr/>
          <a:lstStyle/>
          <a:p>
            <a:r>
              <a:rPr lang="et-EE" sz="2600" dirty="0"/>
              <a:t>Eeldiskursustele viitav </a:t>
            </a:r>
            <a:r>
              <a:rPr lang="et-EE" sz="2600" i="1" dirty="0"/>
              <a:t>ju</a:t>
            </a:r>
            <a:r>
              <a:rPr lang="et-EE" sz="2600" dirty="0"/>
              <a:t> </a:t>
            </a:r>
          </a:p>
          <a:p>
            <a:r>
              <a:rPr lang="et-EE" sz="2600" b="1" dirty="0"/>
              <a:t>- akadeemilistes tekstides </a:t>
            </a:r>
            <a:r>
              <a:rPr lang="et-EE" sz="2600" dirty="0"/>
              <a:t>: vajaliku ühisosa loomine lugejaga,   </a:t>
            </a:r>
          </a:p>
          <a:p>
            <a:r>
              <a:rPr lang="et-EE" sz="2600" dirty="0"/>
              <a:t>aga ka üldteada-olevale apelleeriv argumenteerimine täiesti olemas</a:t>
            </a:r>
          </a:p>
          <a:p>
            <a:r>
              <a:rPr lang="et-EE" sz="2600" b="1" dirty="0"/>
              <a:t>- ajakirjanduses </a:t>
            </a:r>
            <a:r>
              <a:rPr lang="et-EE" sz="2600" dirty="0"/>
              <a:t>: mugav üldistuse, vastanduse ja iroonia vahend?</a:t>
            </a:r>
          </a:p>
          <a:p>
            <a:r>
              <a:rPr lang="et-EE" sz="2600" dirty="0"/>
              <a:t>	&lt; Partiklil </a:t>
            </a:r>
            <a:r>
              <a:rPr lang="et-EE" sz="2600" i="1" dirty="0"/>
              <a:t>ju </a:t>
            </a:r>
            <a:r>
              <a:rPr lang="et-EE" sz="2600" dirty="0"/>
              <a:t>mõistagi ka muid funktsioone ja tähendusi, </a:t>
            </a:r>
          </a:p>
          <a:p>
            <a:r>
              <a:rPr lang="et-EE" sz="2600" dirty="0"/>
              <a:t>	aga üks vahend </a:t>
            </a:r>
            <a:r>
              <a:rPr lang="et-EE" sz="2600" dirty="0" err="1"/>
              <a:t>ringlevaid</a:t>
            </a:r>
            <a:r>
              <a:rPr lang="et-EE" sz="2600" dirty="0"/>
              <a:t> diskursusi uurida </a:t>
            </a:r>
            <a:r>
              <a:rPr lang="et-EE" sz="2600" b="1" dirty="0"/>
              <a:t>sisu</a:t>
            </a:r>
            <a:r>
              <a:rPr lang="et-EE" sz="2600" dirty="0"/>
              <a:t> poolest </a:t>
            </a:r>
          </a:p>
          <a:p>
            <a:endParaRPr lang="et-EE" sz="26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17</a:t>
            </a:fld>
            <a:endParaRPr lang="en-US" dirty="0"/>
          </a:p>
        </p:txBody>
      </p:sp>
      <p:pic>
        <p:nvPicPr>
          <p:cNvPr id="5" name="Picture 4">
            <a:extLst>
              <a:ext uri="{FF2B5EF4-FFF2-40B4-BE49-F238E27FC236}">
                <a16:creationId xmlns:a16="http://schemas.microsoft.com/office/drawing/2014/main" id="{95D59E47-935E-4E81-994D-8A2B73BA8167}"/>
              </a:ext>
            </a:extLst>
          </p:cNvPr>
          <p:cNvPicPr>
            <a:picLocks noChangeAspect="1"/>
          </p:cNvPicPr>
          <p:nvPr/>
        </p:nvPicPr>
        <p:blipFill>
          <a:blip r:embed="rId2"/>
          <a:stretch>
            <a:fillRect/>
          </a:stretch>
        </p:blipFill>
        <p:spPr>
          <a:xfrm rot="21112678">
            <a:off x="5559066" y="4684351"/>
            <a:ext cx="6704875" cy="1073205"/>
          </a:xfrm>
          <a:prstGeom prst="rect">
            <a:avLst/>
          </a:prstGeom>
        </p:spPr>
      </p:pic>
      <p:pic>
        <p:nvPicPr>
          <p:cNvPr id="6" name="Picture 5">
            <a:extLst>
              <a:ext uri="{FF2B5EF4-FFF2-40B4-BE49-F238E27FC236}">
                <a16:creationId xmlns:a16="http://schemas.microsoft.com/office/drawing/2014/main" id="{337800B8-1049-430D-AE7E-8C4D60747231}"/>
              </a:ext>
            </a:extLst>
          </p:cNvPr>
          <p:cNvPicPr>
            <a:picLocks noChangeAspect="1"/>
          </p:cNvPicPr>
          <p:nvPr/>
        </p:nvPicPr>
        <p:blipFill>
          <a:blip r:embed="rId3"/>
          <a:stretch>
            <a:fillRect/>
          </a:stretch>
        </p:blipFill>
        <p:spPr>
          <a:xfrm rot="927154">
            <a:off x="-20362" y="4904197"/>
            <a:ext cx="5641340" cy="1469206"/>
          </a:xfrm>
          <a:prstGeom prst="rect">
            <a:avLst/>
          </a:prstGeom>
        </p:spPr>
      </p:pic>
    </p:spTree>
    <p:extLst>
      <p:ext uri="{BB962C8B-B14F-4D97-AF65-F5344CB8AC3E}">
        <p14:creationId xmlns:p14="http://schemas.microsoft.com/office/powerpoint/2010/main" val="131898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A4F6730-3C38-4CF2-B2F4-E9BEFB2ADD51}"/>
              </a:ext>
            </a:extLst>
          </p:cNvPr>
          <p:cNvSpPr>
            <a:spLocks noGrp="1"/>
          </p:cNvSpPr>
          <p:nvPr>
            <p:ph type="body" idx="1"/>
          </p:nvPr>
        </p:nvSpPr>
        <p:spPr>
          <a:xfrm>
            <a:off x="609600" y="3048000"/>
            <a:ext cx="8153400" cy="3352800"/>
          </a:xfrm>
        </p:spPr>
        <p:txBody>
          <a:bodyPr/>
          <a:lstStyle/>
          <a:p>
            <a:r>
              <a:rPr lang="et-EE" sz="2800" dirty="0"/>
              <a:t>.. üks sõnake, mida Chat GPT ei valda veel hästi: </a:t>
            </a:r>
            <a:r>
              <a:rPr lang="et-EE" sz="2800" dirty="0">
                <a:sym typeface="Wingdings" panose="05000000000000000000" pitchFamily="2" charset="2"/>
              </a:rPr>
              <a:t></a:t>
            </a:r>
            <a:endParaRPr lang="et-EE" sz="2800" dirty="0"/>
          </a:p>
          <a:p>
            <a:endParaRPr lang="et-EE" sz="2800" dirty="0">
              <a:latin typeface="Batang" panose="02030600000101010101" pitchFamily="18" charset="-127"/>
              <a:ea typeface="Batang" panose="02030600000101010101" pitchFamily="18" charset="-127"/>
            </a:endParaRPr>
          </a:p>
          <a:p>
            <a:r>
              <a:rPr lang="et-EE" sz="2800" dirty="0">
                <a:latin typeface="Batang" panose="02030600000101010101" pitchFamily="18" charset="-127"/>
                <a:ea typeface="Batang" panose="02030600000101010101" pitchFamily="18" charset="-127"/>
              </a:rPr>
              <a:t>Emakeele nüansside mõistmine on oluline, ju keele kaudu väljendame end kõige sagedamini ning ju emakeele nüansside tundmine aitab meil väljenduda täpsemalt ja selgemalt. </a:t>
            </a:r>
          </a:p>
        </p:txBody>
      </p:sp>
      <p:sp>
        <p:nvSpPr>
          <p:cNvPr id="11" name="Picture Placeholder 10">
            <a:extLst>
              <a:ext uri="{FF2B5EF4-FFF2-40B4-BE49-F238E27FC236}">
                <a16:creationId xmlns:a16="http://schemas.microsoft.com/office/drawing/2014/main" id="{6C227F87-082C-4F05-B691-3C63D755B06A}"/>
              </a:ext>
            </a:extLst>
          </p:cNvPr>
          <p:cNvSpPr>
            <a:spLocks noGrp="1"/>
          </p:cNvSpPr>
          <p:nvPr>
            <p:ph type="pic" sz="quarter" idx="11"/>
          </p:nvPr>
        </p:nvSpPr>
        <p:spPr>
          <a:xfrm>
            <a:off x="0" y="35419"/>
            <a:ext cx="12204467" cy="6868301"/>
          </a:xfrm>
        </p:spPr>
      </p:sp>
      <p:sp>
        <p:nvSpPr>
          <p:cNvPr id="4" name="Slide Number Placeholder 3">
            <a:extLst>
              <a:ext uri="{FF2B5EF4-FFF2-40B4-BE49-F238E27FC236}">
                <a16:creationId xmlns:a16="http://schemas.microsoft.com/office/drawing/2014/main" id="{261E08AD-E9D4-4EAC-A513-37B3E7C18C9F}"/>
              </a:ext>
            </a:extLst>
          </p:cNvPr>
          <p:cNvSpPr>
            <a:spLocks noGrp="1"/>
          </p:cNvSpPr>
          <p:nvPr>
            <p:ph type="sldNum" sz="quarter" idx="4"/>
          </p:nvPr>
        </p:nvSpPr>
        <p:spPr/>
        <p:txBody>
          <a:bodyPr/>
          <a:lstStyle/>
          <a:p>
            <a:pPr>
              <a:defRPr/>
            </a:pPr>
            <a:fld id="{DADBB38E-37F0-4099-9E14-30415241E9AC}" type="slidenum">
              <a:rPr lang="en-US" smtClean="0"/>
              <a:pPr>
                <a:defRPr/>
              </a:pPr>
              <a:t>18</a:t>
            </a:fld>
            <a:endParaRPr lang="en-US" dirty="0"/>
          </a:p>
        </p:txBody>
      </p:sp>
    </p:spTree>
    <p:extLst>
      <p:ext uri="{BB962C8B-B14F-4D97-AF65-F5344CB8AC3E}">
        <p14:creationId xmlns:p14="http://schemas.microsoft.com/office/powerpoint/2010/main" val="2988096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78DDF-AD24-4D69-A414-9BCB6B8DFA74}"/>
              </a:ext>
            </a:extLst>
          </p:cNvPr>
          <p:cNvSpPr>
            <a:spLocks noGrp="1"/>
          </p:cNvSpPr>
          <p:nvPr>
            <p:ph type="title"/>
          </p:nvPr>
        </p:nvSpPr>
        <p:spPr/>
        <p:txBody>
          <a:bodyPr/>
          <a:lstStyle/>
          <a:p>
            <a:r>
              <a:rPr lang="et-EE" dirty="0"/>
              <a:t>Viiteid</a:t>
            </a:r>
          </a:p>
        </p:txBody>
      </p:sp>
      <p:sp>
        <p:nvSpPr>
          <p:cNvPr id="3" name="Text Placeholder 2">
            <a:extLst>
              <a:ext uri="{FF2B5EF4-FFF2-40B4-BE49-F238E27FC236}">
                <a16:creationId xmlns:a16="http://schemas.microsoft.com/office/drawing/2014/main" id="{57561FFF-50E5-4846-9177-20F1B2C96160}"/>
              </a:ext>
            </a:extLst>
          </p:cNvPr>
          <p:cNvSpPr>
            <a:spLocks noGrp="1"/>
          </p:cNvSpPr>
          <p:nvPr>
            <p:ph type="body" sz="quarter" idx="10"/>
          </p:nvPr>
        </p:nvSpPr>
        <p:spPr/>
        <p:txBody>
          <a:bodyPr/>
          <a:lstStyle/>
          <a:p>
            <a:r>
              <a:rPr lang="et-EE" sz="1800" dirty="0">
                <a:latin typeface="Calibri" panose="020F0502020204030204" pitchFamily="34" charset="0"/>
                <a:ea typeface="Calibri" panose="020F0502020204030204" pitchFamily="34" charset="0"/>
                <a:cs typeface="Calibri" panose="020F0502020204030204" pitchFamily="34" charset="0"/>
              </a:rPr>
              <a:t>Asu et </a:t>
            </a:r>
            <a:r>
              <a:rPr lang="et-EE" sz="1800" dirty="0" err="1">
                <a:latin typeface="Calibri" panose="020F0502020204030204" pitchFamily="34" charset="0"/>
                <a:ea typeface="Calibri" panose="020F0502020204030204" pitchFamily="34" charset="0"/>
                <a:cs typeface="Calibri" panose="020F0502020204030204" pitchFamily="34" charset="0"/>
              </a:rPr>
              <a:t>al</a:t>
            </a:r>
            <a:r>
              <a:rPr lang="et-EE" sz="1800" dirty="0">
                <a:latin typeface="Calibri" panose="020F0502020204030204" pitchFamily="34" charset="0"/>
                <a:ea typeface="Calibri" panose="020F0502020204030204" pitchFamily="34" charset="0"/>
                <a:cs typeface="Calibri" panose="020F0502020204030204" pitchFamily="34" charset="0"/>
              </a:rPr>
              <a:t> 2016. Eesti keele hääldus, Eesti keele varamu II, Tartu Ülikooli kirjastus. </a:t>
            </a:r>
          </a:p>
          <a:p>
            <a:r>
              <a:rPr lang="et-EE" sz="1800" dirty="0" err="1">
                <a:latin typeface="Calibri" panose="020F0502020204030204" pitchFamily="34" charset="0"/>
                <a:ea typeface="Calibri" panose="020F0502020204030204" pitchFamily="34" charset="0"/>
                <a:cs typeface="Calibri" panose="020F0502020204030204" pitchFamily="34" charset="0"/>
              </a:rPr>
              <a:t>Dendale</a:t>
            </a:r>
            <a:r>
              <a:rPr lang="et-EE" sz="1800" dirty="0">
                <a:latin typeface="Calibri" panose="020F0502020204030204" pitchFamily="34" charset="0"/>
                <a:ea typeface="Calibri" panose="020F0502020204030204" pitchFamily="34" charset="0"/>
                <a:cs typeface="Calibri" panose="020F0502020204030204" pitchFamily="34" charset="0"/>
              </a:rPr>
              <a:t>, Patrick, et Julie Van </a:t>
            </a:r>
            <a:r>
              <a:rPr lang="et-EE" sz="1800" dirty="0" err="1">
                <a:latin typeface="Calibri" panose="020F0502020204030204" pitchFamily="34" charset="0"/>
                <a:ea typeface="Calibri" panose="020F0502020204030204" pitchFamily="34" charset="0"/>
                <a:cs typeface="Calibri" panose="020F0502020204030204" pitchFamily="34" charset="0"/>
              </a:rPr>
              <a:t>Bogaert</a:t>
            </a:r>
            <a:r>
              <a:rPr lang="et-EE" sz="1800" dirty="0">
                <a:latin typeface="Calibri" panose="020F0502020204030204" pitchFamily="34" charset="0"/>
                <a:ea typeface="Calibri" panose="020F0502020204030204" pitchFamily="34" charset="0"/>
                <a:cs typeface="Calibri" panose="020F0502020204030204" pitchFamily="34" charset="0"/>
              </a:rPr>
              <a:t>. 2012. « </a:t>
            </a:r>
            <a:r>
              <a:rPr lang="et-EE" sz="1800" dirty="0" err="1">
                <a:latin typeface="Calibri" panose="020F0502020204030204" pitchFamily="34" charset="0"/>
                <a:ea typeface="Calibri" panose="020F0502020204030204" pitchFamily="34" charset="0"/>
                <a:cs typeface="Calibri" panose="020F0502020204030204" pitchFamily="34" charset="0"/>
              </a:rPr>
              <a:t>Réflexions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sur</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les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critères</a:t>
            </a:r>
            <a:r>
              <a:rPr lang="et-EE" sz="1800" dirty="0">
                <a:latin typeface="Calibri" panose="020F0502020204030204" pitchFamily="34" charset="0"/>
                <a:ea typeface="Calibri" panose="020F0502020204030204" pitchFamily="34" charset="0"/>
                <a:cs typeface="Calibri" panose="020F0502020204030204" pitchFamily="34" charset="0"/>
              </a:rPr>
              <a:t> de </a:t>
            </a:r>
            <a:r>
              <a:rPr lang="et-EE" sz="1800" dirty="0" err="1">
                <a:latin typeface="Calibri" panose="020F0502020204030204" pitchFamily="34" charset="0"/>
                <a:ea typeface="Calibri" panose="020F0502020204030204" pitchFamily="34" charset="0"/>
                <a:cs typeface="Calibri" panose="020F0502020204030204" pitchFamily="34" charset="0"/>
              </a:rPr>
              <a:t>définition</a:t>
            </a:r>
            <a:r>
              <a:rPr lang="et-EE" sz="1800" dirty="0">
                <a:latin typeface="Calibri" panose="020F0502020204030204" pitchFamily="34" charset="0"/>
                <a:ea typeface="Calibri" panose="020F0502020204030204" pitchFamily="34" charset="0"/>
                <a:cs typeface="Calibri" panose="020F0502020204030204" pitchFamily="34" charset="0"/>
              </a:rPr>
              <a:t> et </a:t>
            </a:r>
            <a:r>
              <a:rPr lang="et-EE" sz="1800" dirty="0" err="1">
                <a:latin typeface="Calibri" panose="020F0502020204030204" pitchFamily="34" charset="0"/>
                <a:ea typeface="Calibri" panose="020F0502020204030204" pitchFamily="34" charset="0"/>
                <a:cs typeface="Calibri" panose="020F0502020204030204" pitchFamily="34" charset="0"/>
              </a:rPr>
              <a:t>les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problèmes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d'identification</a:t>
            </a:r>
            <a:r>
              <a:rPr lang="et-EE" sz="1800" dirty="0">
                <a:latin typeface="Calibri" panose="020F0502020204030204" pitchFamily="34" charset="0"/>
                <a:ea typeface="Calibri" panose="020F0502020204030204" pitchFamily="34" charset="0"/>
                <a:cs typeface="Calibri" panose="020F0502020204030204" pitchFamily="34" charset="0"/>
              </a:rPr>
              <a:t> des </a:t>
            </a:r>
            <a:r>
              <a:rPr lang="et-EE" sz="1800" dirty="0" err="1">
                <a:latin typeface="Calibri" panose="020F0502020204030204" pitchFamily="34" charset="0"/>
                <a:ea typeface="Calibri" panose="020F0502020204030204" pitchFamily="34" charset="0"/>
                <a:cs typeface="Calibri" panose="020F0502020204030204" pitchFamily="34" charset="0"/>
              </a:rPr>
              <a:t>marqueurs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évidentiels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en</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français</a:t>
            </a:r>
            <a:r>
              <a:rPr lang="et-EE" sz="1800" dirty="0">
                <a:latin typeface="Calibri" panose="020F0502020204030204" pitchFamily="34" charset="0"/>
                <a:ea typeface="Calibri" panose="020F0502020204030204" pitchFamily="34" charset="0"/>
                <a:cs typeface="Calibri" panose="020F0502020204030204" pitchFamily="34" charset="0"/>
              </a:rPr>
              <a:t> ». </a:t>
            </a:r>
            <a:r>
              <a:rPr lang="et-EE" sz="1800" i="1" dirty="0" err="1">
                <a:latin typeface="Calibri" panose="020F0502020204030204" pitchFamily="34" charset="0"/>
                <a:ea typeface="Calibri" panose="020F0502020204030204" pitchFamily="34" charset="0"/>
                <a:cs typeface="Calibri" panose="020F0502020204030204" pitchFamily="34" charset="0"/>
              </a:rPr>
              <a:t>Langue</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française</a:t>
            </a:r>
            <a:r>
              <a:rPr lang="et-EE" sz="1800" dirty="0">
                <a:latin typeface="Calibri" panose="020F0502020204030204" pitchFamily="34" charset="0"/>
                <a:ea typeface="Calibri" panose="020F0502020204030204" pitchFamily="34" charset="0"/>
                <a:cs typeface="Calibri" panose="020F0502020204030204" pitchFamily="34" charset="0"/>
              </a:rPr>
              <a:t> 173 (1) : 13–29. </a:t>
            </a:r>
          </a:p>
          <a:p>
            <a:r>
              <a:rPr lang="et-EE" sz="1800" dirty="0">
                <a:latin typeface="Calibri" panose="020F0502020204030204" pitchFamily="34" charset="0"/>
                <a:ea typeface="Calibri" panose="020F0502020204030204" pitchFamily="34" charset="0"/>
                <a:cs typeface="Calibri" panose="020F0502020204030204" pitchFamily="34" charset="0"/>
              </a:rPr>
              <a:t>Erelt, Mati. 2002. « </a:t>
            </a:r>
            <a:r>
              <a:rPr lang="et-EE" sz="1800" dirty="0" err="1">
                <a:latin typeface="Calibri" panose="020F0502020204030204" pitchFamily="34" charset="0"/>
                <a:ea typeface="Calibri" panose="020F0502020204030204" pitchFamily="34" charset="0"/>
                <a:cs typeface="Calibri" panose="020F0502020204030204" pitchFamily="34" charset="0"/>
              </a:rPr>
              <a:t>Evidentiality</a:t>
            </a:r>
            <a:r>
              <a:rPr lang="et-EE" sz="1800" dirty="0">
                <a:latin typeface="Calibri" panose="020F0502020204030204" pitchFamily="34" charset="0"/>
                <a:ea typeface="Calibri" panose="020F0502020204030204" pitchFamily="34" charset="0"/>
                <a:cs typeface="Calibri" panose="020F0502020204030204" pitchFamily="34" charset="0"/>
              </a:rPr>
              <a:t> in Estonian and </a:t>
            </a:r>
            <a:r>
              <a:rPr lang="et-EE" sz="1800" dirty="0" err="1">
                <a:latin typeface="Calibri" panose="020F0502020204030204" pitchFamily="34" charset="0"/>
                <a:ea typeface="Calibri" panose="020F0502020204030204" pitchFamily="34" charset="0"/>
                <a:cs typeface="Calibri" panose="020F0502020204030204" pitchFamily="34" charset="0"/>
              </a:rPr>
              <a:t>some</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other</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languages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Introductory</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remarks</a:t>
            </a:r>
            <a:r>
              <a:rPr lang="et-EE" sz="1800" dirty="0">
                <a:latin typeface="Calibri" panose="020F0502020204030204" pitchFamily="34" charset="0"/>
                <a:ea typeface="Calibri" panose="020F0502020204030204" pitchFamily="34" charset="0"/>
                <a:cs typeface="Calibri" panose="020F0502020204030204" pitchFamily="34" charset="0"/>
              </a:rPr>
              <a:t> ». </a:t>
            </a:r>
            <a:r>
              <a:rPr lang="et-EE" sz="1800" i="1" dirty="0" err="1">
                <a:latin typeface="Calibri" panose="020F0502020204030204" pitchFamily="34" charset="0"/>
                <a:ea typeface="Calibri" panose="020F0502020204030204" pitchFamily="34" charset="0"/>
                <a:cs typeface="Calibri" panose="020F0502020204030204" pitchFamily="34" charset="0"/>
              </a:rPr>
              <a:t>Linguistica</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Uralica</a:t>
            </a:r>
            <a:r>
              <a:rPr lang="et-EE" sz="1800" dirty="0">
                <a:latin typeface="Calibri" panose="020F0502020204030204" pitchFamily="34" charset="0"/>
                <a:ea typeface="Calibri" panose="020F0502020204030204" pitchFamily="34" charset="0"/>
                <a:cs typeface="Calibri" panose="020F0502020204030204" pitchFamily="34" charset="0"/>
              </a:rPr>
              <a:t> 2 : 93–97. </a:t>
            </a:r>
          </a:p>
          <a:p>
            <a:r>
              <a:rPr lang="et-EE" sz="1800" dirty="0">
                <a:latin typeface="Calibri" panose="020F0502020204030204" pitchFamily="34" charset="0"/>
                <a:ea typeface="Calibri" panose="020F0502020204030204" pitchFamily="34" charset="0"/>
                <a:cs typeface="Calibri" panose="020F0502020204030204" pitchFamily="34" charset="0"/>
              </a:rPr>
              <a:t>Hennoste, Tiit. 2000. « Suulise kõne erisõnavara III. Partiklid ». </a:t>
            </a:r>
            <a:r>
              <a:rPr lang="et-EE" sz="1800" i="1" dirty="0">
                <a:latin typeface="Calibri" panose="020F0502020204030204" pitchFamily="34" charset="0"/>
                <a:ea typeface="Calibri" panose="020F0502020204030204" pitchFamily="34" charset="0"/>
                <a:cs typeface="Calibri" panose="020F0502020204030204" pitchFamily="34" charset="0"/>
              </a:rPr>
              <a:t>Akadeemia</a:t>
            </a:r>
            <a:r>
              <a:rPr lang="et-EE" sz="1800" dirty="0">
                <a:latin typeface="Calibri" panose="020F0502020204030204" pitchFamily="34" charset="0"/>
                <a:ea typeface="Calibri" panose="020F0502020204030204" pitchFamily="34" charset="0"/>
                <a:cs typeface="Calibri" panose="020F0502020204030204" pitchFamily="34" charset="0"/>
              </a:rPr>
              <a:t> 8 : 1773–1806.  </a:t>
            </a:r>
          </a:p>
          <a:p>
            <a:r>
              <a:rPr lang="et-EE" sz="1800" dirty="0">
                <a:latin typeface="Calibri" panose="020F0502020204030204" pitchFamily="34" charset="0"/>
                <a:ea typeface="Calibri" panose="020F0502020204030204" pitchFamily="34" charset="0"/>
                <a:cs typeface="Calibri" panose="020F0502020204030204" pitchFamily="34" charset="0"/>
              </a:rPr>
              <a:t>Kärk, Janika. 2010. « Värvingupartiklid eesti- ja saksakeelsetes küsilausetes ». </a:t>
            </a:r>
            <a:r>
              <a:rPr lang="et-EE" sz="1800" i="1" dirty="0">
                <a:latin typeface="Calibri" panose="020F0502020204030204" pitchFamily="34" charset="0"/>
                <a:ea typeface="Calibri" panose="020F0502020204030204" pitchFamily="34" charset="0"/>
                <a:cs typeface="Calibri" panose="020F0502020204030204" pitchFamily="34" charset="0"/>
              </a:rPr>
              <a:t>Eesti Rakenduslingvistika Ühingu aastaraamat</a:t>
            </a:r>
            <a:r>
              <a:rPr lang="et-EE" sz="1800" dirty="0">
                <a:latin typeface="Calibri" panose="020F0502020204030204" pitchFamily="34" charset="0"/>
                <a:ea typeface="Calibri" panose="020F0502020204030204" pitchFamily="34" charset="0"/>
                <a:cs typeface="Calibri" panose="020F0502020204030204" pitchFamily="34" charset="0"/>
              </a:rPr>
              <a:t> 6 : 121–134. </a:t>
            </a:r>
            <a:r>
              <a:rPr lang="et-EE" sz="1800" dirty="0">
                <a:latin typeface="Calibri" panose="020F0502020204030204" pitchFamily="34" charset="0"/>
                <a:ea typeface="Calibri" panose="020F0502020204030204" pitchFamily="34" charset="0"/>
                <a:cs typeface="Calibri" panose="020F0502020204030204" pitchFamily="34" charset="0"/>
                <a:hlinkClick r:id="rId2"/>
              </a:rPr>
              <a:t>http://dx.doi.org/10.5128/ERYa6.08</a:t>
            </a:r>
            <a:r>
              <a:rPr lang="et-EE" sz="1800" dirty="0">
                <a:latin typeface="Calibri" panose="020F0502020204030204" pitchFamily="34" charset="0"/>
                <a:ea typeface="Calibri" panose="020F0502020204030204" pitchFamily="34" charset="0"/>
                <a:cs typeface="Calibri" panose="020F0502020204030204" pitchFamily="34" charset="0"/>
              </a:rPr>
              <a:t>  </a:t>
            </a:r>
          </a:p>
          <a:p>
            <a:r>
              <a:rPr lang="et-EE" sz="1800" dirty="0">
                <a:latin typeface="Calibri" panose="020F0502020204030204" pitchFamily="34" charset="0"/>
                <a:ea typeface="Calibri" panose="020F0502020204030204" pitchFamily="34" charset="0"/>
                <a:cs typeface="Calibri" panose="020F0502020204030204" pitchFamily="34" charset="0"/>
              </a:rPr>
              <a:t>Kärk, Janika. 2012. « Värvingupartiklite kujunemisloost: saksakeelsete partiklite </a:t>
            </a:r>
            <a:r>
              <a:rPr lang="et-EE" sz="1800" i="1" dirty="0" err="1">
                <a:latin typeface="Calibri" panose="020F0502020204030204" pitchFamily="34" charset="0"/>
                <a:ea typeface="Calibri" panose="020F0502020204030204" pitchFamily="34" charset="0"/>
                <a:cs typeface="Calibri" panose="020F0502020204030204" pitchFamily="34" charset="0"/>
              </a:rPr>
              <a:t>doch</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wohl</a:t>
            </a:r>
            <a:r>
              <a:rPr lang="et-EE" sz="1800" dirty="0">
                <a:latin typeface="Calibri" panose="020F0502020204030204" pitchFamily="34" charset="0"/>
                <a:ea typeface="Calibri" panose="020F0502020204030204" pitchFamily="34" charset="0"/>
                <a:cs typeface="Calibri" panose="020F0502020204030204" pitchFamily="34" charset="0"/>
              </a:rPr>
              <a:t> ning </a:t>
            </a:r>
            <a:r>
              <a:rPr lang="et-EE" sz="1800" i="1" dirty="0">
                <a:latin typeface="Calibri" panose="020F0502020204030204" pitchFamily="34" charset="0"/>
                <a:ea typeface="Calibri" panose="020F0502020204030204" pitchFamily="34" charset="0"/>
                <a:cs typeface="Calibri" panose="020F0502020204030204" pitchFamily="34" charset="0"/>
              </a:rPr>
              <a:t>ja</a:t>
            </a:r>
            <a:r>
              <a:rPr lang="et-EE" sz="1800" dirty="0">
                <a:latin typeface="Calibri" panose="020F0502020204030204" pitchFamily="34" charset="0"/>
                <a:ea typeface="Calibri" panose="020F0502020204030204" pitchFamily="34" charset="0"/>
                <a:cs typeface="Calibri" panose="020F0502020204030204" pitchFamily="34" charset="0"/>
              </a:rPr>
              <a:t> eestikeelsed vasted ». </a:t>
            </a:r>
            <a:r>
              <a:rPr lang="et-EE" sz="1800" i="1" dirty="0" err="1">
                <a:latin typeface="Calibri" panose="020F0502020204030204" pitchFamily="34" charset="0"/>
                <a:ea typeface="Calibri" panose="020F0502020204030204" pitchFamily="34" charset="0"/>
                <a:cs typeface="Calibri" panose="020F0502020204030204" pitchFamily="34" charset="0"/>
              </a:rPr>
              <a:t>Lähivõrdlusi</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Lähivertailuja</a:t>
            </a:r>
            <a:r>
              <a:rPr lang="et-EE" sz="1800" dirty="0">
                <a:latin typeface="Calibri" panose="020F0502020204030204" pitchFamily="34" charset="0"/>
                <a:ea typeface="Calibri" panose="020F0502020204030204" pitchFamily="34" charset="0"/>
                <a:cs typeface="Calibri" panose="020F0502020204030204" pitchFamily="34" charset="0"/>
              </a:rPr>
              <a:t> 22 : 131–156. </a:t>
            </a:r>
            <a:r>
              <a:rPr lang="et-EE" sz="1800" dirty="0">
                <a:latin typeface="Calibri" panose="020F0502020204030204" pitchFamily="34" charset="0"/>
                <a:ea typeface="Calibri" panose="020F0502020204030204" pitchFamily="34" charset="0"/>
                <a:cs typeface="Calibri" panose="020F0502020204030204" pitchFamily="34" charset="0"/>
                <a:hlinkClick r:id="rId3"/>
              </a:rPr>
              <a:t>http://dx.doi.org/10.5128/LV22.05</a:t>
            </a:r>
            <a:r>
              <a:rPr lang="et-EE" sz="1800" dirty="0">
                <a:latin typeface="Calibri" panose="020F0502020204030204" pitchFamily="34" charset="0"/>
                <a:ea typeface="Calibri" panose="020F0502020204030204" pitchFamily="34" charset="0"/>
                <a:cs typeface="Calibri" panose="020F0502020204030204" pitchFamily="34" charset="0"/>
              </a:rPr>
              <a:t>.  </a:t>
            </a:r>
          </a:p>
          <a:p>
            <a:r>
              <a:rPr lang="et-EE" sz="1800" dirty="0">
                <a:latin typeface="Calibri" panose="020F0502020204030204" pitchFamily="34" charset="0"/>
                <a:ea typeface="Calibri" panose="020F0502020204030204" pitchFamily="34" charset="0"/>
                <a:cs typeface="Calibri" panose="020F0502020204030204" pitchFamily="34" charset="0"/>
              </a:rPr>
              <a:t>Käsper, Marge. 2015. « </a:t>
            </a:r>
            <a:r>
              <a:rPr lang="et-EE" sz="1800" dirty="0" err="1">
                <a:latin typeface="Calibri" panose="020F0502020204030204" pitchFamily="34" charset="0"/>
                <a:ea typeface="Calibri" panose="020F0502020204030204" pitchFamily="34" charset="0"/>
                <a:cs typeface="Calibri" panose="020F0502020204030204" pitchFamily="34" charset="0"/>
              </a:rPr>
              <a:t>Polysémie</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du</a:t>
            </a:r>
            <a:r>
              <a:rPr lang="et-EE" sz="1800" dirty="0">
                <a:latin typeface="Calibri" panose="020F0502020204030204" pitchFamily="34" charset="0"/>
                <a:ea typeface="Calibri" panose="020F0502020204030204" pitchFamily="34" charset="0"/>
                <a:cs typeface="Calibri" panose="020F0502020204030204" pitchFamily="34" charset="0"/>
              </a:rPr>
              <a:t> verbe </a:t>
            </a:r>
            <a:r>
              <a:rPr lang="et-EE" sz="1800" i="1" dirty="0" err="1">
                <a:latin typeface="Calibri" panose="020F0502020204030204" pitchFamily="34" charset="0"/>
                <a:ea typeface="Calibri" panose="020F0502020204030204" pitchFamily="34" charset="0"/>
                <a:cs typeface="Calibri" panose="020F0502020204030204" pitchFamily="34" charset="0"/>
              </a:rPr>
              <a:t>pouvoir</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par</a:t>
            </a:r>
            <a:r>
              <a:rPr lang="et-EE" sz="1800" dirty="0">
                <a:latin typeface="Calibri" panose="020F0502020204030204" pitchFamily="34" charset="0"/>
                <a:ea typeface="Calibri" panose="020F0502020204030204" pitchFamily="34" charset="0"/>
                <a:cs typeface="Calibri" panose="020F0502020204030204" pitchFamily="34" charset="0"/>
              </a:rPr>
              <a:t> des </a:t>
            </a:r>
            <a:r>
              <a:rPr lang="et-EE" sz="1800" dirty="0" err="1">
                <a:latin typeface="Calibri" panose="020F0502020204030204" pitchFamily="34" charset="0"/>
                <a:ea typeface="Calibri" panose="020F0502020204030204" pitchFamily="34" charset="0"/>
                <a:cs typeface="Calibri" panose="020F0502020204030204" pitchFamily="34" charset="0"/>
              </a:rPr>
              <a:t>équivalents</a:t>
            </a:r>
            <a:r>
              <a:rPr lang="et-EE" sz="1800" dirty="0">
                <a:latin typeface="Calibri" panose="020F0502020204030204" pitchFamily="34" charset="0"/>
                <a:ea typeface="Calibri" panose="020F0502020204030204" pitchFamily="34" charset="0"/>
                <a:cs typeface="Calibri" panose="020F0502020204030204" pitchFamily="34" charset="0"/>
              </a:rPr>
              <a:t> de </a:t>
            </a:r>
            <a:r>
              <a:rPr lang="et-EE" sz="1800" dirty="0" err="1">
                <a:latin typeface="Calibri" panose="020F0502020204030204" pitchFamily="34" charset="0"/>
                <a:ea typeface="Calibri" panose="020F0502020204030204" pitchFamily="34" charset="0"/>
                <a:cs typeface="Calibri" panose="020F0502020204030204" pitchFamily="34" charset="0"/>
              </a:rPr>
              <a:t>traduction</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Possibilités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en</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négation</a:t>
            </a:r>
            <a:r>
              <a:rPr lang="et-EE" sz="1800" dirty="0">
                <a:latin typeface="Calibri" panose="020F0502020204030204" pitchFamily="34" charset="0"/>
                <a:ea typeface="Calibri" panose="020F0502020204030204" pitchFamily="34" charset="0"/>
                <a:cs typeface="Calibri" panose="020F0502020204030204" pitchFamily="34" charset="0"/>
              </a:rPr>
              <a:t> et </a:t>
            </a:r>
            <a:r>
              <a:rPr lang="et-EE" sz="1800" dirty="0" err="1">
                <a:latin typeface="Calibri" panose="020F0502020204030204" pitchFamily="34" charset="0"/>
                <a:ea typeface="Calibri" panose="020F0502020204030204" pitchFamily="34" charset="0"/>
                <a:cs typeface="Calibri" panose="020F0502020204030204" pitchFamily="34" charset="0"/>
              </a:rPr>
              <a:t>l'intensif</a:t>
            </a:r>
            <a:r>
              <a:rPr lang="et-EE" sz="1800" dirty="0">
                <a:latin typeface="Calibri" panose="020F0502020204030204" pitchFamily="34" charset="0"/>
                <a:ea typeface="Calibri" panose="020F0502020204030204" pitchFamily="34" charset="0"/>
                <a:cs typeface="Calibri" panose="020F0502020204030204" pitchFamily="34" charset="0"/>
              </a:rPr>
              <a:t> des </a:t>
            </a:r>
            <a:r>
              <a:rPr lang="et-EE" sz="1800" dirty="0" err="1">
                <a:latin typeface="Calibri" panose="020F0502020204030204" pitchFamily="34" charset="0"/>
                <a:ea typeface="Calibri" panose="020F0502020204030204" pitchFamily="34" charset="0"/>
                <a:cs typeface="Calibri" panose="020F0502020204030204" pitchFamily="34" charset="0"/>
              </a:rPr>
              <a:t>emplois</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postmodaux</a:t>
            </a:r>
            <a:r>
              <a:rPr lang="et-EE" sz="1800" dirty="0">
                <a:latin typeface="Calibri" panose="020F0502020204030204" pitchFamily="34" charset="0"/>
                <a:ea typeface="Calibri" panose="020F0502020204030204" pitchFamily="34" charset="0"/>
                <a:cs typeface="Calibri" panose="020F0502020204030204" pitchFamily="34" charset="0"/>
              </a:rPr>
              <a:t> ». In </a:t>
            </a:r>
            <a:r>
              <a:rPr lang="et-EE" sz="1800" i="1" dirty="0" err="1">
                <a:latin typeface="Calibri" panose="020F0502020204030204" pitchFamily="34" charset="0"/>
                <a:ea typeface="Calibri" panose="020F0502020204030204" pitchFamily="34" charset="0"/>
                <a:cs typeface="Calibri" panose="020F0502020204030204" pitchFamily="34" charset="0"/>
              </a:rPr>
              <a:t>Actes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du</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XIXème</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Congrès</a:t>
            </a:r>
            <a:r>
              <a:rPr lang="et-EE" sz="1800" i="1" dirty="0">
                <a:latin typeface="Calibri" panose="020F0502020204030204" pitchFamily="34" charset="0"/>
                <a:ea typeface="Calibri" panose="020F0502020204030204" pitchFamily="34" charset="0"/>
                <a:cs typeface="Calibri" panose="020F0502020204030204" pitchFamily="34" charset="0"/>
              </a:rPr>
              <a:t> des Romanistes </a:t>
            </a:r>
            <a:r>
              <a:rPr lang="et-EE" sz="1800" i="1" dirty="0" err="1">
                <a:latin typeface="Calibri" panose="020F0502020204030204" pitchFamily="34" charset="0"/>
                <a:ea typeface="Calibri" panose="020F0502020204030204" pitchFamily="34" charset="0"/>
                <a:cs typeface="Calibri" panose="020F0502020204030204" pitchFamily="34" charset="0"/>
              </a:rPr>
              <a:t>Scandinaves</a:t>
            </a:r>
            <a:r>
              <a:rPr lang="et-EE" sz="1800" i="1" dirty="0">
                <a:latin typeface="Calibri" panose="020F0502020204030204" pitchFamily="34" charset="0"/>
                <a:ea typeface="Calibri" panose="020F0502020204030204" pitchFamily="34" charset="0"/>
                <a:cs typeface="Calibri" panose="020F0502020204030204" pitchFamily="34" charset="0"/>
              </a:rPr>
              <a:t> : Reykjavik 2014.</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Édité</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par</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Sigrún</a:t>
            </a:r>
            <a:r>
              <a:rPr lang="et-EE" sz="1800" dirty="0">
                <a:latin typeface="Calibri" panose="020F0502020204030204" pitchFamily="34" charset="0"/>
                <a:ea typeface="Calibri" panose="020F0502020204030204" pitchFamily="34" charset="0"/>
                <a:cs typeface="Calibri" panose="020F0502020204030204" pitchFamily="34" charset="0"/>
              </a:rPr>
              <a:t> Á. </a:t>
            </a:r>
            <a:r>
              <a:rPr lang="et-EE" sz="1800" dirty="0" err="1">
                <a:latin typeface="Calibri" panose="020F0502020204030204" pitchFamily="34" charset="0"/>
                <a:ea typeface="Calibri" panose="020F0502020204030204" pitchFamily="34" charset="0"/>
                <a:cs typeface="Calibri" panose="020F0502020204030204" pitchFamily="34" charset="0"/>
              </a:rPr>
              <a:t>Eiríksdóttir</a:t>
            </a:r>
            <a:r>
              <a:rPr lang="et-EE" sz="1800" dirty="0">
                <a:latin typeface="Calibri" panose="020F0502020204030204" pitchFamily="34" charset="0"/>
                <a:ea typeface="Calibri" panose="020F0502020204030204" pitchFamily="34" charset="0"/>
                <a:cs typeface="Calibri" panose="020F0502020204030204" pitchFamily="34" charset="0"/>
              </a:rPr>
              <a:t>. Reykjavík. </a:t>
            </a:r>
            <a:r>
              <a:rPr lang="et-EE" sz="1800" dirty="0">
                <a:latin typeface="Calibri" panose="020F0502020204030204" pitchFamily="34" charset="0"/>
                <a:ea typeface="Calibri" panose="020F0502020204030204" pitchFamily="34" charset="0"/>
                <a:cs typeface="Calibri" panose="020F0502020204030204" pitchFamily="34" charset="0"/>
                <a:hlinkClick r:id="rId4"/>
              </a:rPr>
              <a:t>http://conference.hi.is/rom14/rom-lectures/</a:t>
            </a:r>
            <a:r>
              <a:rPr lang="et-EE" sz="1800" dirty="0">
                <a:latin typeface="Calibri" panose="020F0502020204030204" pitchFamily="34" charset="0"/>
                <a:ea typeface="Calibri" panose="020F0502020204030204" pitchFamily="34" charset="0"/>
                <a:cs typeface="Calibri" panose="020F0502020204030204" pitchFamily="34" charset="0"/>
              </a:rPr>
              <a:t>.  </a:t>
            </a:r>
          </a:p>
          <a:p>
            <a:r>
              <a:rPr lang="et-EE" sz="1800" dirty="0">
                <a:latin typeface="Calibri" panose="020F0502020204030204" pitchFamily="34" charset="0"/>
                <a:ea typeface="Calibri" panose="020F0502020204030204" pitchFamily="34" charset="0"/>
                <a:cs typeface="Calibri" panose="020F0502020204030204" pitchFamily="34" charset="0"/>
              </a:rPr>
              <a:t>Käsper, Marge. 2017. </a:t>
            </a:r>
            <a:r>
              <a:rPr lang="et-EE" sz="1800" i="1" dirty="0" err="1">
                <a:latin typeface="Calibri" panose="020F0502020204030204" pitchFamily="34" charset="0"/>
                <a:ea typeface="Calibri" panose="020F0502020204030204" pitchFamily="34" charset="0"/>
                <a:cs typeface="Calibri" panose="020F0502020204030204" pitchFamily="34" charset="0"/>
              </a:rPr>
              <a:t>Présenter</a:t>
            </a:r>
            <a:r>
              <a:rPr lang="et-EE" sz="1800" i="1" dirty="0">
                <a:latin typeface="Calibri" panose="020F0502020204030204" pitchFamily="34" charset="0"/>
                <a:ea typeface="Calibri" panose="020F0502020204030204" pitchFamily="34" charset="0"/>
                <a:cs typeface="Calibri" panose="020F0502020204030204" pitchFamily="34" charset="0"/>
              </a:rPr>
              <a:t> des </a:t>
            </a:r>
            <a:r>
              <a:rPr lang="et-EE" sz="1800" i="1" dirty="0" err="1">
                <a:latin typeface="Calibri" panose="020F0502020204030204" pitchFamily="34" charset="0"/>
                <a:ea typeface="Calibri" panose="020F0502020204030204" pitchFamily="34" charset="0"/>
                <a:cs typeface="Calibri" panose="020F0502020204030204" pitchFamily="34" charset="0"/>
              </a:rPr>
              <a:t>ouvrages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académiques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en</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sciences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humaines</a:t>
            </a:r>
            <a:r>
              <a:rPr lang="et-EE" sz="1800" i="1" dirty="0">
                <a:latin typeface="Calibri" panose="020F0502020204030204" pitchFamily="34" charset="0"/>
                <a:ea typeface="Calibri" panose="020F0502020204030204" pitchFamily="34" charset="0"/>
                <a:cs typeface="Calibri" panose="020F0502020204030204" pitchFamily="34" charset="0"/>
              </a:rPr>
              <a:t> et </a:t>
            </a:r>
            <a:r>
              <a:rPr lang="et-EE" sz="1800" i="1" dirty="0" err="1">
                <a:latin typeface="Calibri" panose="020F0502020204030204" pitchFamily="34" charset="0"/>
                <a:ea typeface="Calibri" panose="020F0502020204030204" pitchFamily="34" charset="0"/>
                <a:cs typeface="Calibri" panose="020F0502020204030204" pitchFamily="34" charset="0"/>
              </a:rPr>
              <a:t>sociales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en</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français</a:t>
            </a:r>
            <a:r>
              <a:rPr lang="et-EE" sz="1800" i="1" dirty="0">
                <a:latin typeface="Calibri" panose="020F0502020204030204" pitchFamily="34" charset="0"/>
                <a:ea typeface="Calibri" panose="020F0502020204030204" pitchFamily="34" charset="0"/>
                <a:cs typeface="Calibri" panose="020F0502020204030204" pitchFamily="34" charset="0"/>
              </a:rPr>
              <a:t> et </a:t>
            </a:r>
            <a:r>
              <a:rPr lang="et-EE" sz="1800" i="1" dirty="0" err="1">
                <a:latin typeface="Calibri" panose="020F0502020204030204" pitchFamily="34" charset="0"/>
                <a:ea typeface="Calibri" panose="020F0502020204030204" pitchFamily="34" charset="0"/>
                <a:cs typeface="Calibri" panose="020F0502020204030204" pitchFamily="34" charset="0"/>
              </a:rPr>
              <a:t>en</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estonien</a:t>
            </a:r>
            <a:r>
              <a:rPr lang="et-EE" sz="1800" i="1" dirty="0">
                <a:latin typeface="Calibri" panose="020F0502020204030204" pitchFamily="34" charset="0"/>
                <a:ea typeface="Calibri" panose="020F0502020204030204" pitchFamily="34" charset="0"/>
                <a:cs typeface="Calibri" panose="020F0502020204030204" pitchFamily="34" charset="0"/>
              </a:rPr>
              <a:t>. Pistes </a:t>
            </a:r>
            <a:r>
              <a:rPr lang="et-EE" sz="1800" i="1" dirty="0" err="1">
                <a:latin typeface="Calibri" panose="020F0502020204030204" pitchFamily="34" charset="0"/>
                <a:ea typeface="Calibri" panose="020F0502020204030204" pitchFamily="34" charset="0"/>
                <a:cs typeface="Calibri" panose="020F0502020204030204" pitchFamily="34" charset="0"/>
              </a:rPr>
              <a:t>contrastives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pour</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étudier</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les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cultures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discursives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dans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les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comptes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rendus</a:t>
            </a:r>
            <a:r>
              <a:rPr lang="et-EE" sz="1800" i="1" dirty="0">
                <a:latin typeface="Calibri" panose="020F0502020204030204" pitchFamily="34" charset="0"/>
                <a:ea typeface="Calibri" panose="020F0502020204030204" pitchFamily="34" charset="0"/>
                <a:cs typeface="Calibri" panose="020F0502020204030204" pitchFamily="34" charset="0"/>
              </a:rPr>
              <a:t> de </a:t>
            </a:r>
            <a:r>
              <a:rPr lang="et-EE" sz="1800" i="1" dirty="0" err="1">
                <a:latin typeface="Calibri" panose="020F0502020204030204" pitchFamily="34" charset="0"/>
                <a:ea typeface="Calibri" panose="020F0502020204030204" pitchFamily="34" charset="0"/>
                <a:cs typeface="Calibri" panose="020F0502020204030204" pitchFamily="34" charset="0"/>
              </a:rPr>
              <a:t>lecture</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français</a:t>
            </a:r>
            <a:r>
              <a:rPr lang="et-EE" sz="1800" i="1" dirty="0">
                <a:latin typeface="Calibri" panose="020F0502020204030204" pitchFamily="34" charset="0"/>
                <a:ea typeface="Calibri" panose="020F0502020204030204" pitchFamily="34" charset="0"/>
                <a:cs typeface="Calibri" panose="020F0502020204030204" pitchFamily="34" charset="0"/>
              </a:rPr>
              <a:t> et </a:t>
            </a:r>
            <a:r>
              <a:rPr lang="et-EE" sz="1800" i="1" dirty="0" err="1">
                <a:latin typeface="Calibri" panose="020F0502020204030204" pitchFamily="34" charset="0"/>
                <a:ea typeface="Calibri" panose="020F0502020204030204" pitchFamily="34" charset="0"/>
                <a:cs typeface="Calibri" panose="020F0502020204030204" pitchFamily="34" charset="0"/>
              </a:rPr>
              <a:t>estoniens</a:t>
            </a:r>
            <a:r>
              <a:rPr lang="et-EE" sz="1800" i="1" dirty="0">
                <a:latin typeface="Calibri" panose="020F0502020204030204" pitchFamily="34" charset="0"/>
                <a:ea typeface="Calibri" panose="020F0502020204030204" pitchFamily="34" charset="0"/>
                <a:cs typeface="Calibri" panose="020F0502020204030204" pitchFamily="34" charset="0"/>
              </a:rPr>
              <a:t>.</a:t>
            </a:r>
            <a:r>
              <a:rPr lang="et-EE" sz="1800" dirty="0">
                <a:latin typeface="Calibri" panose="020F0502020204030204" pitchFamily="34" charset="0"/>
                <a:ea typeface="Calibri" panose="020F0502020204030204" pitchFamily="34" charset="0"/>
                <a:cs typeface="Calibri" panose="020F0502020204030204" pitchFamily="34" charset="0"/>
              </a:rPr>
              <a:t> PhD </a:t>
            </a:r>
            <a:r>
              <a:rPr lang="et-EE" sz="1800" dirty="0" err="1">
                <a:latin typeface="Calibri" panose="020F0502020204030204" pitchFamily="34" charset="0"/>
                <a:ea typeface="Calibri" panose="020F0502020204030204" pitchFamily="34" charset="0"/>
                <a:cs typeface="Calibri" panose="020F0502020204030204" pitchFamily="34" charset="0"/>
              </a:rPr>
              <a:t>diss</a:t>
            </a:r>
            <a:r>
              <a:rPr lang="et-EE" sz="1800" dirty="0">
                <a:latin typeface="Calibri" panose="020F0502020204030204" pitchFamily="34" charset="0"/>
                <a:ea typeface="Calibri" panose="020F0502020204030204" pitchFamily="34" charset="0"/>
                <a:cs typeface="Calibri" panose="020F0502020204030204" pitchFamily="34" charset="0"/>
              </a:rPr>
              <a:t>., Tartu : Tartu University. </a:t>
            </a:r>
          </a:p>
          <a:p>
            <a:r>
              <a:rPr lang="et-EE" sz="1800" dirty="0" err="1">
                <a:latin typeface="Calibri" panose="020F0502020204030204" pitchFamily="34" charset="0"/>
                <a:ea typeface="Calibri" panose="020F0502020204030204" pitchFamily="34" charset="0"/>
                <a:cs typeface="Calibri" panose="020F0502020204030204" pitchFamily="34" charset="0"/>
              </a:rPr>
              <a:t>Paveau</a:t>
            </a:r>
            <a:r>
              <a:rPr lang="et-EE" sz="1800" dirty="0">
                <a:latin typeface="Calibri" panose="020F0502020204030204" pitchFamily="34" charset="0"/>
                <a:ea typeface="Calibri" panose="020F0502020204030204" pitchFamily="34" charset="0"/>
                <a:cs typeface="Calibri" panose="020F0502020204030204" pitchFamily="34" charset="0"/>
              </a:rPr>
              <a:t>, </a:t>
            </a:r>
            <a:r>
              <a:rPr lang="et-EE" sz="1800" dirty="0" err="1">
                <a:latin typeface="Calibri" panose="020F0502020204030204" pitchFamily="34" charset="0"/>
                <a:ea typeface="Calibri" panose="020F0502020204030204" pitchFamily="34" charset="0"/>
                <a:cs typeface="Calibri" panose="020F0502020204030204" pitchFamily="34" charset="0"/>
              </a:rPr>
              <a:t>Marie-Anne</a:t>
            </a:r>
            <a:r>
              <a:rPr lang="et-EE" sz="1800" dirty="0">
                <a:latin typeface="Calibri" panose="020F0502020204030204" pitchFamily="34" charset="0"/>
                <a:ea typeface="Calibri" panose="020F0502020204030204" pitchFamily="34" charset="0"/>
                <a:cs typeface="Calibri" panose="020F0502020204030204" pitchFamily="34" charset="0"/>
              </a:rPr>
              <a:t>. 2006. </a:t>
            </a:r>
            <a:r>
              <a:rPr lang="et-EE" sz="1800" i="1" dirty="0" err="1">
                <a:latin typeface="Calibri" panose="020F0502020204030204" pitchFamily="34" charset="0"/>
                <a:ea typeface="Calibri" panose="020F0502020204030204" pitchFamily="34" charset="0"/>
                <a:cs typeface="Calibri" panose="020F0502020204030204" pitchFamily="34" charset="0"/>
              </a:rPr>
              <a:t>Les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prédiscours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Sens</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mémoire</a:t>
            </a:r>
            <a:r>
              <a:rPr lang="et-EE" sz="1800" i="1" dirty="0">
                <a:latin typeface="Calibri" panose="020F0502020204030204" pitchFamily="34" charset="0"/>
                <a:ea typeface="Calibri" panose="020F0502020204030204" pitchFamily="34" charset="0"/>
                <a:cs typeface="Calibri" panose="020F0502020204030204" pitchFamily="34" charset="0"/>
              </a:rPr>
              <a:t>, </a:t>
            </a:r>
            <a:r>
              <a:rPr lang="et-EE" sz="1800" i="1" dirty="0" err="1">
                <a:latin typeface="Calibri" panose="020F0502020204030204" pitchFamily="34" charset="0"/>
                <a:ea typeface="Calibri" panose="020F0502020204030204" pitchFamily="34" charset="0"/>
                <a:cs typeface="Calibri" panose="020F0502020204030204" pitchFamily="34" charset="0"/>
              </a:rPr>
              <a:t>cognition</a:t>
            </a:r>
            <a:r>
              <a:rPr lang="et-EE" sz="1800" dirty="0">
                <a:latin typeface="Calibri" panose="020F0502020204030204" pitchFamily="34" charset="0"/>
                <a:ea typeface="Calibri" panose="020F0502020204030204" pitchFamily="34" charset="0"/>
                <a:cs typeface="Calibri" panose="020F0502020204030204" pitchFamily="34" charset="0"/>
              </a:rPr>
              <a:t>. Paris : </a:t>
            </a:r>
            <a:r>
              <a:rPr lang="et-EE" sz="1800" dirty="0" err="1">
                <a:latin typeface="Calibri" panose="020F0502020204030204" pitchFamily="34" charset="0"/>
                <a:ea typeface="Calibri" panose="020F0502020204030204" pitchFamily="34" charset="0"/>
                <a:cs typeface="Calibri" panose="020F0502020204030204" pitchFamily="34" charset="0"/>
              </a:rPr>
              <a:t>Presses</a:t>
            </a:r>
            <a:r>
              <a:rPr lang="et-EE" sz="1800" dirty="0">
                <a:latin typeface="Calibri" panose="020F0502020204030204" pitchFamily="34" charset="0"/>
                <a:ea typeface="Calibri" panose="020F0502020204030204" pitchFamily="34" charset="0"/>
                <a:cs typeface="Calibri" panose="020F0502020204030204" pitchFamily="34" charset="0"/>
              </a:rPr>
              <a:t> Sorbonne </a:t>
            </a:r>
            <a:r>
              <a:rPr lang="et-EE" sz="1800" dirty="0" err="1">
                <a:latin typeface="Calibri" panose="020F0502020204030204" pitchFamily="34" charset="0"/>
                <a:ea typeface="Calibri" panose="020F0502020204030204" pitchFamily="34" charset="0"/>
                <a:cs typeface="Calibri" panose="020F0502020204030204" pitchFamily="34" charset="0"/>
              </a:rPr>
              <a:t>Nouvelle</a:t>
            </a:r>
            <a:r>
              <a:rPr lang="et-EE" sz="1800" dirty="0">
                <a:latin typeface="Calibri" panose="020F0502020204030204" pitchFamily="34" charset="0"/>
                <a:ea typeface="Calibri" panose="020F0502020204030204" pitchFamily="34" charset="0"/>
                <a:cs typeface="Calibri" panose="020F0502020204030204" pitchFamily="34" charset="0"/>
              </a:rPr>
              <a:t>.</a:t>
            </a:r>
            <a:r>
              <a:rPr lang="et-EE" sz="1800" cap="small" dirty="0">
                <a:latin typeface="Calibri" panose="020F0502020204030204" pitchFamily="34" charset="0"/>
                <a:ea typeface="Calibri" panose="020F0502020204030204" pitchFamily="34" charset="0"/>
                <a:cs typeface="Calibri" panose="020F0502020204030204" pitchFamily="34" charset="0"/>
              </a:rPr>
              <a:t> </a:t>
            </a:r>
            <a:r>
              <a:rPr lang="et-EE" sz="1800" dirty="0">
                <a:latin typeface="Calibri" panose="020F0502020204030204" pitchFamily="34" charset="0"/>
                <a:ea typeface="Calibri" panose="020F0502020204030204" pitchFamily="34" charset="0"/>
                <a:cs typeface="Calibri" panose="020F0502020204030204" pitchFamily="34" charset="0"/>
              </a:rPr>
              <a:t>  </a:t>
            </a:r>
          </a:p>
          <a:p>
            <a:endParaRPr lang="et-EE"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7A88C313-B092-4F5F-85CA-892632D720FF}"/>
              </a:ext>
            </a:extLst>
          </p:cNvPr>
          <p:cNvSpPr>
            <a:spLocks noGrp="1"/>
          </p:cNvSpPr>
          <p:nvPr>
            <p:ph type="sldNum" sz="quarter" idx="4"/>
          </p:nvPr>
        </p:nvSpPr>
        <p:spPr/>
        <p:txBody>
          <a:bodyPr/>
          <a:lstStyle/>
          <a:p>
            <a:pPr>
              <a:defRPr/>
            </a:pPr>
            <a:fld id="{DADBB38E-37F0-4099-9E14-30415241E9AC}" type="slidenum">
              <a:rPr lang="en-US" smtClean="0"/>
              <a:pPr>
                <a:defRPr/>
              </a:pPr>
              <a:t>19</a:t>
            </a:fld>
            <a:endParaRPr lang="en-US" dirty="0"/>
          </a:p>
        </p:txBody>
      </p:sp>
    </p:spTree>
    <p:extLst>
      <p:ext uri="{BB962C8B-B14F-4D97-AF65-F5344CB8AC3E}">
        <p14:creationId xmlns:p14="http://schemas.microsoft.com/office/powerpoint/2010/main" val="403672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Kava </a:t>
            </a:r>
          </a:p>
        </p:txBody>
      </p:sp>
      <p:sp>
        <p:nvSpPr>
          <p:cNvPr id="3" name="Text Placeholder 2"/>
          <p:cNvSpPr>
            <a:spLocks noGrp="1"/>
          </p:cNvSpPr>
          <p:nvPr>
            <p:ph type="body" sz="quarter" idx="10"/>
          </p:nvPr>
        </p:nvSpPr>
        <p:spPr/>
        <p:txBody>
          <a:bodyPr/>
          <a:lstStyle/>
          <a:p>
            <a:pPr marL="457200" indent="-457200">
              <a:buFontTx/>
              <a:buChar char="-"/>
            </a:pPr>
            <a:endParaRPr lang="et-EE" dirty="0"/>
          </a:p>
          <a:p>
            <a:pPr marL="457200" indent="-457200">
              <a:buFontTx/>
              <a:buChar char="-"/>
            </a:pPr>
            <a:r>
              <a:rPr lang="et-EE" dirty="0"/>
              <a:t>Miks </a:t>
            </a:r>
            <a:r>
              <a:rPr lang="et-EE" i="1" dirty="0"/>
              <a:t>veendumuspartikkel</a:t>
            </a:r>
            <a:r>
              <a:rPr lang="et-EE" dirty="0"/>
              <a:t>? </a:t>
            </a:r>
          </a:p>
          <a:p>
            <a:pPr lvl="1"/>
            <a:r>
              <a:rPr lang="et-EE" dirty="0"/>
              <a:t>	pr k taust </a:t>
            </a:r>
          </a:p>
          <a:p>
            <a:pPr lvl="1"/>
            <a:r>
              <a:rPr lang="et-EE" dirty="0"/>
              <a:t>	Eeldiskursuse mõiste diskursuseanalüüsis</a:t>
            </a:r>
          </a:p>
          <a:p>
            <a:pPr lvl="1"/>
            <a:endParaRPr lang="et-EE" dirty="0"/>
          </a:p>
          <a:p>
            <a:pPr marL="457200" indent="-457200">
              <a:buFontTx/>
              <a:buChar char="-"/>
            </a:pPr>
            <a:r>
              <a:rPr lang="et-EE" dirty="0"/>
              <a:t>Näiteid eri korpustest analüüsiraamistikku arendades</a:t>
            </a:r>
          </a:p>
          <a:p>
            <a:pPr marL="914400" lvl="1" indent="-457200">
              <a:buFontTx/>
              <a:buChar char="-"/>
            </a:pPr>
            <a:r>
              <a:rPr lang="et-EE" dirty="0"/>
              <a:t>2005 Tuna ja KK 		</a:t>
            </a:r>
            <a:r>
              <a:rPr lang="et-EE" i="1" dirty="0"/>
              <a:t>ju</a:t>
            </a:r>
          </a:p>
          <a:p>
            <a:pPr marL="914400" lvl="1" indent="-457200">
              <a:buFontTx/>
              <a:buChar char="-"/>
            </a:pPr>
            <a:r>
              <a:rPr lang="et-EE" dirty="0" err="1"/>
              <a:t>CoPEF</a:t>
            </a:r>
            <a:r>
              <a:rPr lang="et-EE" dirty="0"/>
              <a:t> </a:t>
            </a:r>
            <a:r>
              <a:rPr lang="et-EE" dirty="0" err="1"/>
              <a:t>paraleelkorpus</a:t>
            </a:r>
            <a:r>
              <a:rPr lang="et-EE" dirty="0"/>
              <a:t>	+ </a:t>
            </a:r>
            <a:r>
              <a:rPr lang="et-EE" i="1" dirty="0"/>
              <a:t>ju </a:t>
            </a:r>
            <a:r>
              <a:rPr lang="et-EE" dirty="0"/>
              <a:t>vasted</a:t>
            </a:r>
            <a:r>
              <a:rPr lang="et-EE" i="1" dirty="0"/>
              <a:t>, </a:t>
            </a:r>
            <a:r>
              <a:rPr lang="et-EE" dirty="0"/>
              <a:t>mh vrdl suuline </a:t>
            </a:r>
            <a:r>
              <a:rPr lang="et-EE" i="1" dirty="0" err="1"/>
              <a:t>eksju</a:t>
            </a:r>
            <a:r>
              <a:rPr lang="et-EE" dirty="0"/>
              <a:t> ?</a:t>
            </a:r>
          </a:p>
          <a:p>
            <a:pPr marL="914400" lvl="1" indent="-457200">
              <a:buFontTx/>
              <a:buChar char="-"/>
            </a:pPr>
            <a:r>
              <a:rPr lang="et-EE" dirty="0"/>
              <a:t>EÜK 2021   			+ küsimusejätk </a:t>
            </a:r>
            <a:r>
              <a:rPr lang="et-EE" i="1" dirty="0"/>
              <a:t>ega ju </a:t>
            </a:r>
            <a:r>
              <a:rPr lang="et-EE" dirty="0"/>
              <a:t>?</a:t>
            </a:r>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2</a:t>
            </a:fld>
            <a:endParaRPr lang="en-US" dirty="0"/>
          </a:p>
        </p:txBody>
      </p:sp>
    </p:spTree>
    <p:extLst>
      <p:ext uri="{BB962C8B-B14F-4D97-AF65-F5344CB8AC3E}">
        <p14:creationId xmlns:p14="http://schemas.microsoft.com/office/powerpoint/2010/main" val="3530877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BDD849-0C87-433F-AC30-D641EF5826B6}"/>
              </a:ext>
            </a:extLst>
          </p:cNvPr>
          <p:cNvSpPr>
            <a:spLocks noGrp="1"/>
          </p:cNvSpPr>
          <p:nvPr>
            <p:ph type="body" sz="quarter" idx="10"/>
          </p:nvPr>
        </p:nvSpPr>
        <p:spPr>
          <a:xfrm>
            <a:off x="304800" y="1143000"/>
            <a:ext cx="4419600" cy="3657600"/>
          </a:xfrm>
        </p:spPr>
        <p:txBody>
          <a:bodyPr/>
          <a:lstStyle/>
          <a:p>
            <a:endParaRPr lang="et-EE" sz="2200" i="1" dirty="0">
              <a:latin typeface="Batang" panose="02030600000101010101" pitchFamily="18" charset="-127"/>
              <a:ea typeface="Batang" panose="02030600000101010101" pitchFamily="18" charset="-127"/>
            </a:endParaRPr>
          </a:p>
          <a:p>
            <a:endParaRPr lang="et-EE" sz="2200" i="1" dirty="0">
              <a:latin typeface="Batang" panose="02030600000101010101" pitchFamily="18" charset="-127"/>
              <a:ea typeface="Batang" panose="02030600000101010101" pitchFamily="18" charset="-127"/>
            </a:endParaRPr>
          </a:p>
          <a:p>
            <a:r>
              <a:rPr lang="et-EE" sz="2200" i="1" dirty="0">
                <a:latin typeface="Batang" panose="02030600000101010101" pitchFamily="18" charset="-127"/>
                <a:ea typeface="Batang" panose="02030600000101010101" pitchFamily="18" charset="-127"/>
              </a:rPr>
              <a:t>	TÄNUD </a:t>
            </a:r>
          </a:p>
          <a:p>
            <a:r>
              <a:rPr lang="et-EE" sz="2200" i="1" dirty="0">
                <a:latin typeface="Batang" panose="02030600000101010101" pitchFamily="18" charset="-127"/>
                <a:ea typeface="Batang" panose="02030600000101010101" pitchFamily="18" charset="-127"/>
              </a:rPr>
              <a:t>KANNATLIKKUSE EEST, </a:t>
            </a:r>
          </a:p>
          <a:p>
            <a:endParaRPr lang="et-EE" sz="2200" i="1" dirty="0">
              <a:latin typeface="Batang" panose="02030600000101010101" pitchFamily="18" charset="-127"/>
              <a:ea typeface="Batang" panose="02030600000101010101" pitchFamily="18" charset="-127"/>
            </a:endParaRPr>
          </a:p>
          <a:p>
            <a:r>
              <a:rPr lang="et-EE" sz="2200" i="1" dirty="0">
                <a:latin typeface="Batang" panose="02030600000101010101" pitchFamily="18" charset="-127"/>
                <a:ea typeface="Batang" panose="02030600000101010101" pitchFamily="18" charset="-127"/>
              </a:rPr>
              <a:t>KÕIK JU JUBA VÄSINUD ...</a:t>
            </a:r>
          </a:p>
        </p:txBody>
      </p:sp>
      <p:sp>
        <p:nvSpPr>
          <p:cNvPr id="2" name="Slide Number Placeholder 1">
            <a:extLst>
              <a:ext uri="{FF2B5EF4-FFF2-40B4-BE49-F238E27FC236}">
                <a16:creationId xmlns:a16="http://schemas.microsoft.com/office/drawing/2014/main" id="{A802E652-9FE7-4EE8-A48C-72AEA7FCD9A2}"/>
              </a:ext>
            </a:extLst>
          </p:cNvPr>
          <p:cNvSpPr>
            <a:spLocks noGrp="1"/>
          </p:cNvSpPr>
          <p:nvPr>
            <p:ph type="sldNum" sz="quarter" idx="4"/>
          </p:nvPr>
        </p:nvSpPr>
        <p:spPr/>
        <p:txBody>
          <a:bodyPr/>
          <a:lstStyle/>
          <a:p>
            <a:pPr>
              <a:defRPr/>
            </a:pPr>
            <a:fld id="{DADBB38E-37F0-4099-9E14-30415241E9AC}" type="slidenum">
              <a:rPr lang="en-US" smtClean="0"/>
              <a:pPr>
                <a:defRPr/>
              </a:pPr>
              <a:t>20</a:t>
            </a:fld>
            <a:endParaRPr lang="en-US" dirty="0"/>
          </a:p>
        </p:txBody>
      </p:sp>
    </p:spTree>
    <p:extLst>
      <p:ext uri="{BB962C8B-B14F-4D97-AF65-F5344CB8AC3E}">
        <p14:creationId xmlns:p14="http://schemas.microsoft.com/office/powerpoint/2010/main" val="2182031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358361-C43C-43D1-A4BE-C13769931536}"/>
              </a:ext>
            </a:extLst>
          </p:cNvPr>
          <p:cNvSpPr>
            <a:spLocks noGrp="1"/>
          </p:cNvSpPr>
          <p:nvPr>
            <p:ph type="title"/>
          </p:nvPr>
        </p:nvSpPr>
        <p:spPr/>
        <p:txBody>
          <a:bodyPr/>
          <a:lstStyle/>
          <a:p>
            <a:r>
              <a:rPr lang="et-EE" dirty="0"/>
              <a:t>Missioon tutvustada:</a:t>
            </a:r>
            <a:endParaRPr lang="en-US" dirty="0"/>
          </a:p>
        </p:txBody>
      </p:sp>
      <p:sp>
        <p:nvSpPr>
          <p:cNvPr id="4" name="Text Placeholder 3">
            <a:extLst>
              <a:ext uri="{FF2B5EF4-FFF2-40B4-BE49-F238E27FC236}">
                <a16:creationId xmlns:a16="http://schemas.microsoft.com/office/drawing/2014/main" id="{3DB5D44D-2C0F-403F-B683-17FF40FBD6A1}"/>
              </a:ext>
            </a:extLst>
          </p:cNvPr>
          <p:cNvSpPr>
            <a:spLocks noGrp="1"/>
          </p:cNvSpPr>
          <p:nvPr>
            <p:ph type="body" sz="quarter" idx="10"/>
          </p:nvPr>
        </p:nvSpPr>
        <p:spPr/>
        <p:txBody>
          <a:bodyPr/>
          <a:lstStyle/>
          <a:p>
            <a:pPr marL="342900" indent="-342900">
              <a:buFontTx/>
              <a:buChar char="-"/>
            </a:pPr>
            <a:endParaRPr lang="et-EE" sz="2200" dirty="0"/>
          </a:p>
          <a:p>
            <a:pPr marL="342900" indent="-342900">
              <a:buFontTx/>
              <a:buChar char="-"/>
            </a:pPr>
            <a:r>
              <a:rPr lang="fr-FR" sz="2200" dirty="0"/>
              <a:t>Käsper, Marge (2017). Présenter des ouvrages académiques en sciences humaines et sociales en français et en estonien. Pistes contrastives pour étudier les cultures discursives dans les comptes rendus de lecture français et estoniens. Tartu: Tartu </a:t>
            </a:r>
            <a:r>
              <a:rPr lang="fr-FR" sz="2200" dirty="0" err="1"/>
              <a:t>University</a:t>
            </a:r>
            <a:r>
              <a:rPr lang="fr-FR" sz="2200" dirty="0"/>
              <a:t>.</a:t>
            </a:r>
            <a:endParaRPr lang="et-EE" sz="2200" dirty="0"/>
          </a:p>
          <a:p>
            <a:pPr marL="342900" indent="-342900">
              <a:buFontTx/>
              <a:buChar char="-"/>
            </a:pPr>
            <a:r>
              <a:rPr lang="en-US" sz="2200" dirty="0"/>
              <a:t>Käsper, Marge (2019). </a:t>
            </a:r>
            <a:r>
              <a:rPr lang="en-US" sz="2200" dirty="0" err="1"/>
              <a:t>Une</a:t>
            </a:r>
            <a:r>
              <a:rPr lang="en-US" sz="2200" dirty="0"/>
              <a:t> </a:t>
            </a:r>
            <a:r>
              <a:rPr lang="en-US" sz="2200" b="1" dirty="0" err="1"/>
              <a:t>particule</a:t>
            </a:r>
            <a:r>
              <a:rPr lang="en-US" sz="2200" b="1" dirty="0"/>
              <a:t> </a:t>
            </a:r>
            <a:r>
              <a:rPr lang="en-US" sz="2200" b="1" dirty="0" err="1"/>
              <a:t>évidentielle</a:t>
            </a:r>
            <a:r>
              <a:rPr lang="en-US" sz="2200" b="1" dirty="0"/>
              <a:t> </a:t>
            </a:r>
            <a:r>
              <a:rPr lang="en-US" sz="2200" b="1" dirty="0" err="1"/>
              <a:t>dialogale</a:t>
            </a:r>
            <a:r>
              <a:rPr lang="en-US" sz="2200" b="1" dirty="0"/>
              <a:t> et les </a:t>
            </a:r>
            <a:r>
              <a:rPr lang="en-US" sz="2200" b="1" dirty="0" err="1"/>
              <a:t>discours</a:t>
            </a:r>
            <a:r>
              <a:rPr lang="en-US" sz="2200" b="1" dirty="0"/>
              <a:t> </a:t>
            </a:r>
            <a:r>
              <a:rPr lang="en-US" sz="2200" b="1" dirty="0" err="1"/>
              <a:t>académiques</a:t>
            </a:r>
            <a:r>
              <a:rPr lang="en-US" sz="2200" dirty="0"/>
              <a:t>. </a:t>
            </a:r>
            <a:r>
              <a:rPr lang="en-US" sz="2200" dirty="0" err="1"/>
              <a:t>Juhani</a:t>
            </a:r>
            <a:r>
              <a:rPr lang="en-US" sz="2200" dirty="0"/>
              <a:t> </a:t>
            </a:r>
            <a:r>
              <a:rPr lang="en-US" sz="2200" dirty="0" err="1"/>
              <a:t>Härmä</a:t>
            </a:r>
            <a:r>
              <a:rPr lang="en-US" sz="2200" dirty="0"/>
              <a:t>, Eva </a:t>
            </a:r>
            <a:r>
              <a:rPr lang="en-US" sz="2200" dirty="0" err="1"/>
              <a:t>Havu</a:t>
            </a:r>
            <a:r>
              <a:rPr lang="en-US" sz="2200" dirty="0"/>
              <a:t>, </a:t>
            </a:r>
            <a:r>
              <a:rPr lang="en-US" sz="2200" dirty="0" err="1"/>
              <a:t>Hartmut</a:t>
            </a:r>
            <a:r>
              <a:rPr lang="en-US" sz="2200" dirty="0"/>
              <a:t> </a:t>
            </a:r>
            <a:r>
              <a:rPr lang="en-US" sz="2200" dirty="0" err="1"/>
              <a:t>Lenk</a:t>
            </a:r>
            <a:r>
              <a:rPr lang="en-US" sz="2200" dirty="0"/>
              <a:t>, </a:t>
            </a:r>
            <a:r>
              <a:rPr lang="en-US" sz="2200" dirty="0" err="1"/>
              <a:t>Begoña</a:t>
            </a:r>
            <a:r>
              <a:rPr lang="en-US" sz="2200" dirty="0"/>
              <a:t> </a:t>
            </a:r>
            <a:r>
              <a:rPr lang="en-US" sz="2200" dirty="0" err="1"/>
              <a:t>Sanroman</a:t>
            </a:r>
            <a:r>
              <a:rPr lang="en-US" sz="2200" dirty="0"/>
              <a:t>, </a:t>
            </a:r>
            <a:r>
              <a:rPr lang="en-US" sz="2200" dirty="0" err="1"/>
              <a:t>Elina</a:t>
            </a:r>
            <a:r>
              <a:rPr lang="en-US" sz="2200" dirty="0"/>
              <a:t> </a:t>
            </a:r>
            <a:r>
              <a:rPr lang="en-US" sz="2200" dirty="0" err="1"/>
              <a:t>Suomela-Härmä</a:t>
            </a:r>
            <a:r>
              <a:rPr lang="en-US" sz="2200" dirty="0"/>
              <a:t>. Studies in Comparative Pragmatics. (105−121).  Cambridge Scholars Publishing.</a:t>
            </a:r>
            <a:endParaRPr lang="et-EE" sz="2200" dirty="0"/>
          </a:p>
          <a:p>
            <a:pPr marL="342900" indent="-342900">
              <a:buFontTx/>
              <a:buChar char="-"/>
            </a:pPr>
            <a:r>
              <a:rPr lang="en-US" sz="2200" dirty="0"/>
              <a:t>Marling, Raili; Käsper Marge (2020). </a:t>
            </a:r>
            <a:r>
              <a:rPr lang="en-US" sz="2200" b="1" dirty="0" err="1"/>
              <a:t>Prediscourses</a:t>
            </a:r>
            <a:r>
              <a:rPr lang="en-US" sz="2200" dirty="0"/>
              <a:t> </a:t>
            </a:r>
            <a:r>
              <a:rPr lang="en-US" sz="2200" b="1" dirty="0"/>
              <a:t>as a Discourse Analytical Tool:</a:t>
            </a:r>
            <a:r>
              <a:rPr lang="en-US" sz="2200" dirty="0"/>
              <a:t> Tracing Specters of Marx in Estonian </a:t>
            </a:r>
            <a:r>
              <a:rPr lang="en-US" sz="2200" b="1" dirty="0"/>
              <a:t>Media Discourse</a:t>
            </a:r>
            <a:r>
              <a:rPr lang="en-US" sz="2200" dirty="0"/>
              <a:t>. In: Angelique </a:t>
            </a:r>
            <a:r>
              <a:rPr lang="en-US" sz="2200" dirty="0" err="1"/>
              <a:t>Majory</a:t>
            </a:r>
            <a:r>
              <a:rPr lang="en-US" sz="2200" dirty="0"/>
              <a:t> (Ed.).  Understanding Discourse Analysis. (117−149).  New York: Nova Science Publishers.</a:t>
            </a:r>
          </a:p>
        </p:txBody>
      </p:sp>
      <p:sp>
        <p:nvSpPr>
          <p:cNvPr id="2" name="Slide Number Placeholder 1">
            <a:extLst>
              <a:ext uri="{FF2B5EF4-FFF2-40B4-BE49-F238E27FC236}">
                <a16:creationId xmlns:a16="http://schemas.microsoft.com/office/drawing/2014/main" id="{C989211C-F152-47A1-AE68-E5DDC9BD5E58}"/>
              </a:ext>
            </a:extLst>
          </p:cNvPr>
          <p:cNvSpPr>
            <a:spLocks noGrp="1"/>
          </p:cNvSpPr>
          <p:nvPr>
            <p:ph type="sldNum" sz="quarter" idx="4"/>
          </p:nvPr>
        </p:nvSpPr>
        <p:spPr/>
        <p:txBody>
          <a:bodyPr/>
          <a:lstStyle/>
          <a:p>
            <a:pPr>
              <a:defRPr/>
            </a:pPr>
            <a:fld id="{DADBB38E-37F0-4099-9E14-30415241E9AC}" type="slidenum">
              <a:rPr lang="en-US" smtClean="0"/>
              <a:pPr>
                <a:defRPr/>
              </a:pPr>
              <a:t>3</a:t>
            </a:fld>
            <a:endParaRPr lang="en-US" dirty="0"/>
          </a:p>
        </p:txBody>
      </p:sp>
    </p:spTree>
    <p:extLst>
      <p:ext uri="{BB962C8B-B14F-4D97-AF65-F5344CB8AC3E}">
        <p14:creationId xmlns:p14="http://schemas.microsoft.com/office/powerpoint/2010/main" val="78320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Projektid ja &lt; registrid</a:t>
            </a:r>
          </a:p>
        </p:txBody>
      </p:sp>
      <p:sp>
        <p:nvSpPr>
          <p:cNvPr id="3" name="Text Placeholder 2"/>
          <p:cNvSpPr>
            <a:spLocks noGrp="1"/>
          </p:cNvSpPr>
          <p:nvPr>
            <p:ph type="body" sz="quarter" idx="10"/>
          </p:nvPr>
        </p:nvSpPr>
        <p:spPr/>
        <p:txBody>
          <a:bodyPr/>
          <a:lstStyle/>
          <a:p>
            <a:endParaRPr lang="et-EE" sz="2200" i="1" dirty="0"/>
          </a:p>
          <a:p>
            <a:r>
              <a:rPr lang="fi-FI" sz="2200" i="1" dirty="0" err="1"/>
              <a:t>Uurimistööd</a:t>
            </a:r>
            <a:r>
              <a:rPr lang="fi-FI" sz="2200" i="1" dirty="0"/>
              <a:t> on </a:t>
            </a:r>
            <a:r>
              <a:rPr lang="fi-FI" sz="2200" i="1" dirty="0" err="1"/>
              <a:t>finantseerinud</a:t>
            </a:r>
            <a:r>
              <a:rPr lang="fi-FI" sz="2200" i="1" dirty="0"/>
              <a:t> Eesti </a:t>
            </a:r>
            <a:r>
              <a:rPr lang="fi-FI" sz="2200" i="1" dirty="0" err="1"/>
              <a:t>Teadusagentuur</a:t>
            </a:r>
            <a:r>
              <a:rPr lang="fi-FI" sz="2200" i="1" dirty="0"/>
              <a:t> </a:t>
            </a:r>
            <a:endParaRPr lang="et-EE" sz="2200" i="1" dirty="0"/>
          </a:p>
          <a:p>
            <a:pPr marL="342900" indent="-342900">
              <a:buFontTx/>
              <a:buChar char="-"/>
            </a:pPr>
            <a:r>
              <a:rPr lang="fi-FI" sz="2200" i="1" dirty="0"/>
              <a:t>PRG934 “Kriisi </a:t>
            </a:r>
            <a:r>
              <a:rPr lang="fi-FI" sz="2200" b="1" i="1" dirty="0" err="1"/>
              <a:t>tavalisuse</a:t>
            </a:r>
            <a:r>
              <a:rPr lang="fi-FI" sz="2200" i="1" dirty="0"/>
              <a:t> </a:t>
            </a:r>
            <a:r>
              <a:rPr lang="fi-FI" sz="2200" i="1" dirty="0" err="1"/>
              <a:t>kujutamine</a:t>
            </a:r>
            <a:r>
              <a:rPr lang="fi-FI" sz="2200" i="1" dirty="0"/>
              <a:t>: </a:t>
            </a:r>
            <a:r>
              <a:rPr lang="fi-FI" sz="2200" b="1" i="1" dirty="0" err="1"/>
              <a:t>diskursus</a:t>
            </a:r>
            <a:r>
              <a:rPr lang="fi-FI" sz="2200" i="1" dirty="0"/>
              <a:t>, </a:t>
            </a:r>
            <a:r>
              <a:rPr lang="fi-FI" sz="2200" i="1" dirty="0" err="1"/>
              <a:t>kirjandus</a:t>
            </a:r>
            <a:r>
              <a:rPr lang="fi-FI" sz="2200" i="1" dirty="0"/>
              <a:t> ja </a:t>
            </a:r>
            <a:r>
              <a:rPr lang="fi-FI" sz="2200" i="1" dirty="0" err="1"/>
              <a:t>pilt</a:t>
            </a:r>
            <a:r>
              <a:rPr lang="fi-FI" sz="2200" i="1" dirty="0"/>
              <a:t>”.</a:t>
            </a:r>
            <a:r>
              <a:rPr lang="fi-FI" sz="2200" dirty="0"/>
              <a:t> </a:t>
            </a:r>
            <a:r>
              <a:rPr lang="et-EE" sz="2200" dirty="0"/>
              <a:t>01.01.2020–31.12.2024  (v.t Raili Marling) &lt; MK: ajakirjanduskorpused</a:t>
            </a:r>
          </a:p>
          <a:p>
            <a:endParaRPr lang="et-EE" sz="2200" dirty="0"/>
          </a:p>
          <a:p>
            <a:pPr marL="342900" indent="-342900">
              <a:buFontTx/>
              <a:buChar char="-"/>
            </a:pPr>
            <a:r>
              <a:rPr lang="et-EE" sz="2200" dirty="0"/>
              <a:t>„</a:t>
            </a:r>
            <a:r>
              <a:rPr lang="fi-FI" sz="2200" b="1" dirty="0" err="1"/>
              <a:t>Üllatusküsimuste</a:t>
            </a:r>
            <a:r>
              <a:rPr lang="fi-FI" sz="2200" dirty="0"/>
              <a:t> taju ja </a:t>
            </a:r>
            <a:r>
              <a:rPr lang="fi-FI" sz="2200" dirty="0" err="1"/>
              <a:t>semantika</a:t>
            </a:r>
            <a:r>
              <a:rPr lang="fi-FI" sz="2200" dirty="0"/>
              <a:t> eesti </a:t>
            </a:r>
            <a:r>
              <a:rPr lang="fi-FI" sz="2200" dirty="0" err="1"/>
              <a:t>keeles</a:t>
            </a:r>
            <a:r>
              <a:rPr lang="et-EE" sz="2200" dirty="0"/>
              <a:t>“ </a:t>
            </a:r>
          </a:p>
          <a:p>
            <a:r>
              <a:rPr lang="et-EE" sz="2200" dirty="0"/>
              <a:t>	01.01.2023–31.12.2023   (v.t Eva Liina Asu-</a:t>
            </a:r>
            <a:r>
              <a:rPr lang="et-EE" sz="2200" dirty="0" err="1"/>
              <a:t>Garcia</a:t>
            </a:r>
            <a:r>
              <a:rPr lang="et-EE" sz="2200" dirty="0"/>
              <a:t>)</a:t>
            </a:r>
          </a:p>
          <a:p>
            <a:endParaRPr lang="et-EE" sz="2200" dirty="0"/>
          </a:p>
          <a:p>
            <a:pPr marL="342900" indent="-342900">
              <a:buFontTx/>
              <a:buChar char="-"/>
            </a:pPr>
            <a:r>
              <a:rPr lang="et-EE" sz="2200" dirty="0"/>
              <a:t>2023–2024 Eesti-Prantsuse teadus- ja tehnoloogiaalase koostööprogrammi “G. F. PARROT“ reisigrant </a:t>
            </a:r>
            <a:r>
              <a:rPr lang="en-US" sz="2200" dirty="0"/>
              <a:t>„Contrasting </a:t>
            </a:r>
            <a:r>
              <a:rPr lang="en-US" sz="2200" b="1" dirty="0"/>
              <a:t>discourse routines </a:t>
            </a:r>
            <a:r>
              <a:rPr lang="en-US" sz="2200" dirty="0"/>
              <a:t>in academic </a:t>
            </a:r>
            <a:r>
              <a:rPr lang="en-US" sz="2200" b="1" dirty="0"/>
              <a:t>and</a:t>
            </a:r>
            <a:r>
              <a:rPr lang="en-US" sz="2200" dirty="0"/>
              <a:t> </a:t>
            </a:r>
            <a:r>
              <a:rPr lang="en-US" sz="2200" b="1" dirty="0"/>
              <a:t>other</a:t>
            </a:r>
            <a:r>
              <a:rPr lang="en-US" sz="2200" dirty="0"/>
              <a:t> multilingual corpora“</a:t>
            </a:r>
            <a:r>
              <a:rPr lang="et-EE" sz="2200" dirty="0"/>
              <a:t> Tartu </a:t>
            </a:r>
            <a:r>
              <a:rPr lang="et-EE" sz="2200" dirty="0" err="1"/>
              <a:t>Bwrite</a:t>
            </a:r>
            <a:r>
              <a:rPr lang="et-EE" sz="2200" dirty="0"/>
              <a:t> – </a:t>
            </a:r>
            <a:r>
              <a:rPr lang="et-EE" sz="2200" dirty="0" err="1"/>
              <a:t>Grenoble</a:t>
            </a:r>
            <a:r>
              <a:rPr lang="et-EE" sz="2200" dirty="0"/>
              <a:t> LIDILEM</a:t>
            </a:r>
          </a:p>
          <a:p>
            <a:endParaRPr lang="en-US" sz="2200"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4</a:t>
            </a:fld>
            <a:endParaRPr lang="en-US" dirty="0"/>
          </a:p>
        </p:txBody>
      </p:sp>
    </p:spTree>
    <p:extLst>
      <p:ext uri="{BB962C8B-B14F-4D97-AF65-F5344CB8AC3E}">
        <p14:creationId xmlns:p14="http://schemas.microsoft.com/office/powerpoint/2010/main" val="219445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Partikli </a:t>
            </a:r>
            <a:r>
              <a:rPr lang="et-EE" i="1" dirty="0"/>
              <a:t>ju </a:t>
            </a:r>
            <a:r>
              <a:rPr lang="et-EE" dirty="0"/>
              <a:t>kohta e k varasemalt: </a:t>
            </a:r>
            <a:br>
              <a:rPr lang="et-EE" dirty="0"/>
            </a:br>
            <a:r>
              <a:rPr lang="et-EE" i="1" dirty="0"/>
              <a:t> </a:t>
            </a:r>
            <a:r>
              <a:rPr lang="et-EE" dirty="0"/>
              <a:t>(pigem?) suulises kõnes</a:t>
            </a:r>
          </a:p>
        </p:txBody>
      </p:sp>
      <p:sp>
        <p:nvSpPr>
          <p:cNvPr id="3" name="Text Placeholder 2"/>
          <p:cNvSpPr>
            <a:spLocks noGrp="1"/>
          </p:cNvSpPr>
          <p:nvPr>
            <p:ph type="body" sz="quarter" idx="10"/>
          </p:nvPr>
        </p:nvSpPr>
        <p:spPr>
          <a:xfrm>
            <a:off x="609600" y="1371600"/>
            <a:ext cx="10972800" cy="4800600"/>
          </a:xfrm>
        </p:spPr>
        <p:txBody>
          <a:bodyPr/>
          <a:lstStyle/>
          <a:p>
            <a:r>
              <a:rPr lang="et-EE" sz="2200" dirty="0"/>
              <a:t>Hennoste 2000: </a:t>
            </a:r>
            <a:r>
              <a:rPr lang="et-EE" sz="2200" b="1" i="1" dirty="0"/>
              <a:t>värvingupartikkel</a:t>
            </a:r>
            <a:r>
              <a:rPr lang="et-EE" sz="2200" dirty="0"/>
              <a:t> - (eelkõige suulise kõne toimimise seisukohast) vabalt liikuv tekstipartikkel koos modaal-, fookus- ja intensiivpartiklitega</a:t>
            </a:r>
          </a:p>
          <a:p>
            <a:r>
              <a:rPr lang="et-EE" sz="2200" dirty="0"/>
              <a:t>Kärk 2010 partiklid küsilausetes teatritekstides vrdl </a:t>
            </a:r>
            <a:r>
              <a:rPr lang="et-EE" sz="2200" dirty="0" err="1"/>
              <a:t>sk</a:t>
            </a:r>
            <a:r>
              <a:rPr lang="et-EE" sz="2200" dirty="0"/>
              <a:t> k; Kärk 2012</a:t>
            </a:r>
          </a:p>
          <a:p>
            <a:r>
              <a:rPr lang="et-EE" sz="1600" dirty="0"/>
              <a:t>	&lt; </a:t>
            </a:r>
            <a:r>
              <a:rPr lang="et-EE" sz="1600" dirty="0" err="1"/>
              <a:t>Sk</a:t>
            </a:r>
            <a:r>
              <a:rPr lang="et-EE" sz="1600" dirty="0"/>
              <a:t> </a:t>
            </a:r>
            <a:r>
              <a:rPr lang="et-EE" sz="1600" i="1" dirty="0" err="1"/>
              <a:t>doch</a:t>
            </a:r>
            <a:r>
              <a:rPr lang="et-EE" sz="1600" i="1" dirty="0"/>
              <a:t> – </a:t>
            </a:r>
            <a:r>
              <a:rPr lang="et-EE" sz="1600" dirty="0"/>
              <a:t>e k </a:t>
            </a:r>
            <a:r>
              <a:rPr lang="et-EE" sz="1600" i="1" dirty="0"/>
              <a:t>ju   </a:t>
            </a:r>
          </a:p>
          <a:p>
            <a:r>
              <a:rPr lang="et-EE" sz="1600" i="1" dirty="0"/>
              <a:t>		</a:t>
            </a:r>
            <a:r>
              <a:rPr lang="et-EE" sz="1600" dirty="0"/>
              <a:t>peamine pragmaatiline</a:t>
            </a:r>
            <a:r>
              <a:rPr lang="et-EE" sz="1600" b="1" dirty="0"/>
              <a:t> </a:t>
            </a:r>
            <a:r>
              <a:rPr lang="et-EE" sz="1600" dirty="0"/>
              <a:t>funktsioon</a:t>
            </a:r>
            <a:r>
              <a:rPr lang="et-EE" sz="1600" b="1" dirty="0"/>
              <a:t>:</a:t>
            </a:r>
            <a:r>
              <a:rPr lang="et-EE" sz="1600" dirty="0"/>
              <a:t> kinnituse otsimine (vrdl pr k lausumismodaalsuste markerid ja 		argumentatsiooni tööriistad sidesõnad)</a:t>
            </a:r>
          </a:p>
          <a:p>
            <a:r>
              <a:rPr lang="et-EE" sz="1600" dirty="0"/>
              <a:t>	&lt; Vrdl rootsi k </a:t>
            </a:r>
            <a:r>
              <a:rPr lang="et-EE" sz="1600" i="1" dirty="0"/>
              <a:t>ju</a:t>
            </a:r>
            <a:endParaRPr lang="et-EE" sz="1600" dirty="0"/>
          </a:p>
          <a:p>
            <a:r>
              <a:rPr lang="et-EE" dirty="0"/>
              <a:t>    </a:t>
            </a:r>
            <a:r>
              <a:rPr lang="et-EE" sz="1600" dirty="0"/>
              <a:t>EKSS 2009: (adverb); EKI Ühendsõnastik 2022 Sõnaveebis (rõhutav </a:t>
            </a:r>
            <a:r>
              <a:rPr lang="et-EE" sz="1600" dirty="0" err="1"/>
              <a:t>üldlaiend</a:t>
            </a:r>
            <a:r>
              <a:rPr lang="et-EE" sz="1600" dirty="0"/>
              <a:t>) :</a:t>
            </a:r>
          </a:p>
          <a:p>
            <a:pPr lvl="1"/>
            <a:r>
              <a:rPr lang="et-EE" sz="1600" dirty="0"/>
              <a:t>Rõhutab/ tugevdab kergelt lauses esitatut, </a:t>
            </a:r>
            <a:r>
              <a:rPr lang="et-EE" sz="1600" b="1" dirty="0"/>
              <a:t>vahel seetõttu, et öeldut peetakse endastmõistetavaks või tuntuks</a:t>
            </a:r>
          </a:p>
          <a:p>
            <a:pPr lvl="1"/>
            <a:endParaRPr lang="et-EE" sz="1600" b="1" dirty="0"/>
          </a:p>
          <a:p>
            <a:pPr marL="342900" indent="-342900">
              <a:buFontTx/>
              <a:buChar char="-"/>
            </a:pPr>
            <a:r>
              <a:rPr lang="et-EE" sz="2200" b="1" dirty="0"/>
              <a:t>vormi pragmaatiline funktsioon</a:t>
            </a:r>
            <a:r>
              <a:rPr lang="et-EE" sz="2200" dirty="0"/>
              <a:t> </a:t>
            </a:r>
          </a:p>
          <a:p>
            <a:pPr lvl="1"/>
            <a:r>
              <a:rPr lang="et-EE" sz="1800" dirty="0"/>
              <a:t>	(mis eristabki partiklit adverbifunktsioonist (Kärk 2010))</a:t>
            </a:r>
          </a:p>
          <a:p>
            <a:pPr marL="342900" indent="-342900">
              <a:buFontTx/>
              <a:buChar char="-"/>
            </a:pPr>
            <a:r>
              <a:rPr lang="et-EE" sz="2200" b="1" dirty="0"/>
              <a:t>„</a:t>
            </a:r>
            <a:r>
              <a:rPr lang="et-EE" sz="2200" b="1" dirty="0" err="1"/>
              <a:t>endastmõistetavus</a:t>
            </a:r>
            <a:r>
              <a:rPr lang="et-EE" sz="2200" b="1" dirty="0"/>
              <a:t>“ tähenduses: </a:t>
            </a:r>
          </a:p>
          <a:p>
            <a:pPr marL="800100" lvl="1" indent="-342900">
              <a:buFontTx/>
              <a:buChar char="-"/>
            </a:pPr>
            <a:r>
              <a:rPr lang="et-EE" sz="1800" dirty="0" err="1"/>
              <a:t>evidentsiaalsus</a:t>
            </a:r>
            <a:r>
              <a:rPr lang="et-EE" sz="1800" dirty="0"/>
              <a:t> ja/või </a:t>
            </a:r>
            <a:r>
              <a:rPr lang="et-EE" sz="1800" dirty="0" err="1"/>
              <a:t>episteemilisus</a:t>
            </a:r>
            <a:r>
              <a:rPr lang="et-EE" sz="1800" dirty="0"/>
              <a:t> &lt; retooriline funktsioon diskursuses</a:t>
            </a:r>
          </a:p>
          <a:p>
            <a:r>
              <a:rPr lang="et-EE" sz="2200" dirty="0"/>
              <a:t>  </a:t>
            </a:r>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5</a:t>
            </a:fld>
            <a:endParaRPr lang="en-US" dirty="0"/>
          </a:p>
        </p:txBody>
      </p:sp>
    </p:spTree>
    <p:extLst>
      <p:ext uri="{BB962C8B-B14F-4D97-AF65-F5344CB8AC3E}">
        <p14:creationId xmlns:p14="http://schemas.microsoft.com/office/powerpoint/2010/main" val="35351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9600" y="381000"/>
            <a:ext cx="10972800" cy="685800"/>
          </a:xfrm>
        </p:spPr>
        <p:txBody>
          <a:bodyPr/>
          <a:lstStyle/>
          <a:p>
            <a:r>
              <a:rPr lang="et-EE" dirty="0" err="1"/>
              <a:t>Endastmõistetavus</a:t>
            </a:r>
            <a:r>
              <a:rPr lang="et-EE" dirty="0"/>
              <a:t>, tuntus kirjalikus akadeemilises tekstis  </a:t>
            </a:r>
          </a:p>
        </p:txBody>
      </p:sp>
      <p:sp>
        <p:nvSpPr>
          <p:cNvPr id="5" name="Text Placeholder 4">
            <a:extLst>
              <a:ext uri="{FF2B5EF4-FFF2-40B4-BE49-F238E27FC236}">
                <a16:creationId xmlns:a16="http://schemas.microsoft.com/office/drawing/2014/main" id="{C1BB3BF6-C249-456E-8325-9EA8EFD0AB01}"/>
              </a:ext>
            </a:extLst>
          </p:cNvPr>
          <p:cNvSpPr>
            <a:spLocks noGrp="1"/>
          </p:cNvSpPr>
          <p:nvPr>
            <p:ph type="body" sz="quarter" idx="10"/>
          </p:nvPr>
        </p:nvSpPr>
        <p:spPr>
          <a:xfrm>
            <a:off x="609600" y="1219200"/>
            <a:ext cx="11277600" cy="4953000"/>
          </a:xfrm>
        </p:spPr>
        <p:txBody>
          <a:bodyPr/>
          <a:lstStyle/>
          <a:p>
            <a:endParaRPr lang="et-EE" sz="1500" dirty="0"/>
          </a:p>
          <a:p>
            <a:r>
              <a:rPr lang="et-EE" dirty="0"/>
              <a:t>Käsper 2017: </a:t>
            </a:r>
          </a:p>
          <a:p>
            <a:r>
              <a:rPr lang="et-EE" dirty="0"/>
              <a:t>	</a:t>
            </a:r>
            <a:r>
              <a:rPr lang="et-EE" sz="2200" dirty="0"/>
              <a:t>Tuna 2005-1 6 arvustuses 6 </a:t>
            </a:r>
            <a:r>
              <a:rPr lang="et-EE" sz="2200" i="1" dirty="0"/>
              <a:t>ju</a:t>
            </a:r>
            <a:r>
              <a:rPr lang="et-EE" sz="2200" dirty="0"/>
              <a:t>; KK2005: 45 arvustuses 63 </a:t>
            </a:r>
            <a:r>
              <a:rPr lang="et-EE" sz="2200" i="1" dirty="0"/>
              <a:t>ju</a:t>
            </a:r>
          </a:p>
          <a:p>
            <a:r>
              <a:rPr lang="et-EE" sz="2200" dirty="0"/>
              <a:t>Ajaloolised/kultuurilised/valdkondlikud üldtuntud(?) tõed argumenteerimisel, </a:t>
            </a:r>
            <a:r>
              <a:rPr lang="et-EE" sz="2200" dirty="0" err="1"/>
              <a:t>sissejuh</a:t>
            </a:r>
            <a:r>
              <a:rPr lang="et-EE" sz="2200" dirty="0"/>
              <a:t>-s!</a:t>
            </a:r>
          </a:p>
          <a:p>
            <a:r>
              <a:rPr lang="et-EE" sz="2200" dirty="0"/>
              <a:t>							                 &lt; </a:t>
            </a:r>
            <a:r>
              <a:rPr lang="et-EE" sz="2200" b="1" i="1" dirty="0"/>
              <a:t>veendumuspartikkel,</a:t>
            </a:r>
          </a:p>
          <a:p>
            <a:r>
              <a:rPr lang="et-EE" sz="2200" b="1" i="1" dirty="0"/>
              <a:t>								   mööndus/eelduspartikkel</a:t>
            </a:r>
          </a:p>
          <a:p>
            <a:r>
              <a:rPr lang="et-EE" sz="2200" b="1" i="1" dirty="0"/>
              <a:t>										…</a:t>
            </a:r>
            <a:r>
              <a:rPr lang="et-EE" sz="2200" dirty="0"/>
              <a:t> </a:t>
            </a:r>
            <a:endParaRPr lang="en-US" sz="2200" dirty="0"/>
          </a:p>
        </p:txBody>
      </p:sp>
      <p:sp>
        <p:nvSpPr>
          <p:cNvPr id="2" name="Slide Number Placeholder 1">
            <a:extLst>
              <a:ext uri="{FF2B5EF4-FFF2-40B4-BE49-F238E27FC236}">
                <a16:creationId xmlns:a16="http://schemas.microsoft.com/office/drawing/2014/main" id="{4626703F-3463-4EC7-855E-5D8B596FF2F2}"/>
              </a:ext>
            </a:extLst>
          </p:cNvPr>
          <p:cNvSpPr>
            <a:spLocks noGrp="1"/>
          </p:cNvSpPr>
          <p:nvPr>
            <p:ph type="sldNum" sz="quarter" idx="4"/>
          </p:nvPr>
        </p:nvSpPr>
        <p:spPr/>
        <p:txBody>
          <a:bodyPr/>
          <a:lstStyle/>
          <a:p>
            <a:pPr>
              <a:defRPr/>
            </a:pPr>
            <a:fld id="{DADBB38E-37F0-4099-9E14-30415241E9AC}" type="slidenum">
              <a:rPr lang="en-US" smtClean="0"/>
              <a:pPr>
                <a:defRPr/>
              </a:pPr>
              <a:t>6</a:t>
            </a:fld>
            <a:endParaRPr lang="en-US" dirty="0"/>
          </a:p>
        </p:txBody>
      </p:sp>
      <p:pic>
        <p:nvPicPr>
          <p:cNvPr id="3" name="Picture 2"/>
          <p:cNvPicPr>
            <a:picLocks noChangeAspect="1"/>
          </p:cNvPicPr>
          <p:nvPr/>
        </p:nvPicPr>
        <p:blipFill>
          <a:blip r:embed="rId2"/>
          <a:stretch>
            <a:fillRect/>
          </a:stretch>
        </p:blipFill>
        <p:spPr>
          <a:xfrm>
            <a:off x="4953000" y="4325046"/>
            <a:ext cx="7314692" cy="1085668"/>
          </a:xfrm>
          <a:prstGeom prst="rect">
            <a:avLst/>
          </a:prstGeom>
        </p:spPr>
      </p:pic>
      <p:pic>
        <p:nvPicPr>
          <p:cNvPr id="7" name="Picture 6"/>
          <p:cNvPicPr>
            <a:picLocks noChangeAspect="1"/>
          </p:cNvPicPr>
          <p:nvPr/>
        </p:nvPicPr>
        <p:blipFill>
          <a:blip r:embed="rId3"/>
          <a:stretch>
            <a:fillRect/>
          </a:stretch>
        </p:blipFill>
        <p:spPr>
          <a:xfrm>
            <a:off x="5067479" y="5083650"/>
            <a:ext cx="5003173" cy="761352"/>
          </a:xfrm>
          <a:prstGeom prst="rect">
            <a:avLst/>
          </a:prstGeom>
        </p:spPr>
      </p:pic>
      <p:pic>
        <p:nvPicPr>
          <p:cNvPr id="8" name="Picture 7"/>
          <p:cNvPicPr>
            <a:picLocks noChangeAspect="1"/>
          </p:cNvPicPr>
          <p:nvPr/>
        </p:nvPicPr>
        <p:blipFill>
          <a:blip r:embed="rId4"/>
          <a:stretch>
            <a:fillRect/>
          </a:stretch>
        </p:blipFill>
        <p:spPr>
          <a:xfrm>
            <a:off x="171450" y="5517937"/>
            <a:ext cx="10519028" cy="971550"/>
          </a:xfrm>
          <a:prstGeom prst="rect">
            <a:avLst/>
          </a:prstGeom>
        </p:spPr>
      </p:pic>
      <p:pic>
        <p:nvPicPr>
          <p:cNvPr id="10" name="Picture 9"/>
          <p:cNvPicPr>
            <a:picLocks noChangeAspect="1"/>
          </p:cNvPicPr>
          <p:nvPr/>
        </p:nvPicPr>
        <p:blipFill>
          <a:blip r:embed="rId5"/>
          <a:stretch>
            <a:fillRect/>
          </a:stretch>
        </p:blipFill>
        <p:spPr>
          <a:xfrm>
            <a:off x="171450" y="3075731"/>
            <a:ext cx="7925680" cy="1173115"/>
          </a:xfrm>
          <a:prstGeom prst="rect">
            <a:avLst/>
          </a:prstGeom>
        </p:spPr>
      </p:pic>
    </p:spTree>
    <p:extLst>
      <p:ext uri="{BB962C8B-B14F-4D97-AF65-F5344CB8AC3E}">
        <p14:creationId xmlns:p14="http://schemas.microsoft.com/office/powerpoint/2010/main" val="386177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Endastmõistetavus</a:t>
            </a:r>
            <a:r>
              <a:rPr lang="et-EE" dirty="0"/>
              <a:t> 			diskursusetööriistana</a:t>
            </a:r>
          </a:p>
        </p:txBody>
      </p:sp>
      <p:sp>
        <p:nvSpPr>
          <p:cNvPr id="3" name="Text Placeholder 2"/>
          <p:cNvSpPr>
            <a:spLocks noGrp="1"/>
          </p:cNvSpPr>
          <p:nvPr>
            <p:ph type="body" sz="quarter" idx="10"/>
          </p:nvPr>
        </p:nvSpPr>
        <p:spPr>
          <a:xfrm>
            <a:off x="609600" y="1447800"/>
            <a:ext cx="11125200" cy="4724400"/>
          </a:xfrm>
        </p:spPr>
        <p:txBody>
          <a:bodyPr/>
          <a:lstStyle/>
          <a:p>
            <a:pPr eaLnBrk="1" hangingPunct="1"/>
            <a:r>
              <a:rPr lang="et-EE" sz="2000" i="1" dirty="0"/>
              <a:t>M-A </a:t>
            </a:r>
            <a:r>
              <a:rPr lang="et-EE" sz="2000" i="1" dirty="0" err="1"/>
              <a:t>Paveau</a:t>
            </a:r>
            <a:r>
              <a:rPr lang="et-EE" sz="2000" i="1" dirty="0"/>
              <a:t> (2006) „</a:t>
            </a:r>
            <a:r>
              <a:rPr lang="et-EE" sz="2000" i="1" dirty="0" err="1"/>
              <a:t>Les</a:t>
            </a:r>
            <a:r>
              <a:rPr lang="et-EE" sz="2000" i="1" dirty="0"/>
              <a:t> </a:t>
            </a:r>
            <a:r>
              <a:rPr lang="et-EE" sz="2000" i="1" dirty="0" err="1"/>
              <a:t>prédiscours</a:t>
            </a:r>
            <a:r>
              <a:rPr lang="et-EE" sz="2000" i="1" dirty="0"/>
              <a:t>. </a:t>
            </a:r>
            <a:r>
              <a:rPr lang="et-EE" sz="2000" i="1" dirty="0" err="1"/>
              <a:t>Sens</a:t>
            </a:r>
            <a:r>
              <a:rPr lang="et-EE" sz="2000" i="1" dirty="0"/>
              <a:t>, </a:t>
            </a:r>
            <a:r>
              <a:rPr lang="et-EE" sz="2000" i="1" dirty="0" err="1"/>
              <a:t>mémoire</a:t>
            </a:r>
            <a:r>
              <a:rPr lang="et-EE" sz="2000" i="1" dirty="0"/>
              <a:t>, </a:t>
            </a:r>
            <a:r>
              <a:rPr lang="et-EE" sz="2000" i="1" dirty="0" err="1"/>
              <a:t>cognition</a:t>
            </a:r>
            <a:r>
              <a:rPr lang="et-EE" sz="2000" i="1" dirty="0"/>
              <a:t>“. </a:t>
            </a:r>
            <a:r>
              <a:rPr lang="et-EE" sz="1200" i="1" dirty="0" err="1"/>
              <a:t>Presses</a:t>
            </a:r>
            <a:r>
              <a:rPr lang="et-EE" sz="1200" i="1" dirty="0"/>
              <a:t> Sorbonne </a:t>
            </a:r>
            <a:r>
              <a:rPr lang="et-EE" sz="1200" i="1" dirty="0" err="1"/>
              <a:t>Nouvelle</a:t>
            </a:r>
            <a:r>
              <a:rPr lang="et-EE" sz="1200" i="1" dirty="0"/>
              <a:t>, 2006.</a:t>
            </a:r>
            <a:r>
              <a:rPr lang="et-EE" sz="1200" dirty="0"/>
              <a:t> </a:t>
            </a:r>
            <a:r>
              <a:rPr lang="et-EE" sz="2000" dirty="0"/>
              <a:t> </a:t>
            </a:r>
          </a:p>
          <a:p>
            <a:pPr marL="393192" lvl="1"/>
            <a:endParaRPr lang="et-EE" dirty="0"/>
          </a:p>
          <a:p>
            <a:pPr marL="393192" lvl="1"/>
            <a:r>
              <a:rPr lang="et-EE" sz="2200" dirty="0"/>
              <a:t>Kultuuriline, sotsiaalne vm kollektiivsel jagatud teadmisel või kogemusel põhinev mälu, mis ise on mittemateriaalne ja ligikaudne (mälupildid, representatsioonid), aga on raamiks ja nende kogemuste, piltide varasalveks, mis osalevad kategoriseeriva printsiibina uue teadmise kognitiivses konstrueerimisprotsessis diskursuse, kus siis vastavalt tajutud sarnasusele see sotsiaalkultuuriline mälu (</a:t>
            </a:r>
            <a:r>
              <a:rPr lang="et-EE" sz="2200" i="1" dirty="0"/>
              <a:t>eeldiskursused) </a:t>
            </a:r>
            <a:r>
              <a:rPr lang="et-EE" sz="2200" dirty="0"/>
              <a:t>aktualiseerub</a:t>
            </a:r>
            <a:r>
              <a:rPr lang="et-EE" sz="2200" i="1" dirty="0"/>
              <a:t> </a:t>
            </a:r>
            <a:r>
              <a:rPr lang="et-EE" sz="2200" dirty="0"/>
              <a:t>mingite diskursuses nähtuvate keeleliste markerite kaudu</a:t>
            </a:r>
          </a:p>
          <a:p>
            <a:pPr marL="393192" lvl="1"/>
            <a:endParaRPr lang="et-EE" sz="2200" dirty="0"/>
          </a:p>
          <a:p>
            <a:pPr marL="393192" lvl="1"/>
            <a:r>
              <a:rPr lang="et-EE" sz="2200" dirty="0"/>
              <a:t>So mälupildid või miski muu eelteadmine, millele piisab vaid viidata, eeldades, et vihjet ei pea seletama</a:t>
            </a:r>
          </a:p>
          <a:p>
            <a:pPr marL="393192" lvl="1"/>
            <a:r>
              <a:rPr lang="et-EE" sz="2200" dirty="0"/>
              <a:t>&lt; vahend valitseva ideoloogia  (</a:t>
            </a:r>
            <a:r>
              <a:rPr lang="et-EE" sz="2200" dirty="0" err="1"/>
              <a:t>Althusser</a:t>
            </a:r>
            <a:r>
              <a:rPr lang="et-EE" sz="2200" dirty="0"/>
              <a:t>, </a:t>
            </a:r>
            <a:r>
              <a:rPr lang="et-EE" sz="2200" dirty="0" err="1"/>
              <a:t>Pecheux</a:t>
            </a:r>
            <a:r>
              <a:rPr lang="et-EE" sz="2200" dirty="0"/>
              <a:t>, …) </a:t>
            </a:r>
          </a:p>
          <a:p>
            <a:pPr marL="393192" lvl="1"/>
            <a:r>
              <a:rPr lang="et-EE" sz="2200" dirty="0"/>
              <a:t>		&lt; sotsiaal-kultuurilise mälu uurimiseks (MAP)</a:t>
            </a:r>
          </a:p>
          <a:p>
            <a:pPr marL="393192" lvl="1"/>
            <a:r>
              <a:rPr lang="et-EE" sz="2200" dirty="0"/>
              <a:t>			&lt; MK: mida prantsuse kultuuriruumis </a:t>
            </a:r>
          </a:p>
          <a:p>
            <a:pPr marL="393192" lvl="1"/>
            <a:r>
              <a:rPr lang="et-EE" sz="2200" dirty="0"/>
              <a:t>				peetakse enesestmõistetavaks, tuntuks ? </a:t>
            </a:r>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7</a:t>
            </a:fld>
            <a:endParaRPr lang="en-US" dirty="0"/>
          </a:p>
        </p:txBody>
      </p:sp>
    </p:spTree>
    <p:extLst>
      <p:ext uri="{BB962C8B-B14F-4D97-AF65-F5344CB8AC3E}">
        <p14:creationId xmlns:p14="http://schemas.microsoft.com/office/powerpoint/2010/main" val="360122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CECE2-1246-42E0-8693-BE7BA8600D27}"/>
              </a:ext>
            </a:extLst>
          </p:cNvPr>
          <p:cNvSpPr>
            <a:spLocks noGrp="1"/>
          </p:cNvSpPr>
          <p:nvPr>
            <p:ph type="title"/>
          </p:nvPr>
        </p:nvSpPr>
        <p:spPr>
          <a:xfrm>
            <a:off x="381000" y="152400"/>
            <a:ext cx="11430000" cy="1360819"/>
          </a:xfrm>
        </p:spPr>
        <p:txBody>
          <a:bodyPr/>
          <a:lstStyle/>
          <a:p>
            <a:r>
              <a:rPr lang="et-EE" dirty="0" err="1"/>
              <a:t>Endastmõistetavuse</a:t>
            </a:r>
            <a:r>
              <a:rPr lang="et-EE" dirty="0"/>
              <a:t> </a:t>
            </a:r>
            <a:r>
              <a:rPr lang="et-EE" sz="3000" dirty="0"/>
              <a:t>(</a:t>
            </a:r>
            <a:r>
              <a:rPr lang="et-EE" sz="3000" i="1" dirty="0" err="1"/>
              <a:t>effet</a:t>
            </a:r>
            <a:r>
              <a:rPr lang="et-EE" sz="3000" i="1" dirty="0"/>
              <a:t> </a:t>
            </a:r>
            <a:r>
              <a:rPr lang="et-EE" sz="3000" i="1" dirty="0" err="1"/>
              <a:t>d’évidence</a:t>
            </a:r>
            <a:r>
              <a:rPr lang="et-EE" sz="3000" i="1" dirty="0"/>
              <a:t>)</a:t>
            </a:r>
            <a:r>
              <a:rPr lang="et-EE" sz="3000" dirty="0"/>
              <a:t> </a:t>
            </a:r>
            <a:r>
              <a:rPr lang="et-EE" dirty="0"/>
              <a:t>markereid diskursuses</a:t>
            </a:r>
            <a:r>
              <a:rPr lang="et-EE" sz="2400" dirty="0"/>
              <a:t> (</a:t>
            </a:r>
            <a:r>
              <a:rPr lang="et-EE" sz="2400" dirty="0" err="1"/>
              <a:t>Paveau</a:t>
            </a:r>
            <a:r>
              <a:rPr lang="et-EE" sz="2400" dirty="0"/>
              <a:t> </a:t>
            </a:r>
            <a:r>
              <a:rPr lang="et-EE" sz="2200" dirty="0"/>
              <a:t>2006) </a:t>
            </a:r>
          </a:p>
        </p:txBody>
      </p:sp>
      <p:sp>
        <p:nvSpPr>
          <p:cNvPr id="3" name="Text Placeholder 2">
            <a:extLst>
              <a:ext uri="{FF2B5EF4-FFF2-40B4-BE49-F238E27FC236}">
                <a16:creationId xmlns:a16="http://schemas.microsoft.com/office/drawing/2014/main" id="{319D35CE-1846-4FFE-A092-56781FEF175F}"/>
              </a:ext>
            </a:extLst>
          </p:cNvPr>
          <p:cNvSpPr>
            <a:spLocks noGrp="1"/>
          </p:cNvSpPr>
          <p:nvPr>
            <p:ph type="body" sz="quarter" idx="10"/>
          </p:nvPr>
        </p:nvSpPr>
        <p:spPr>
          <a:xfrm>
            <a:off x="619125" y="1371600"/>
            <a:ext cx="10887075" cy="4648200"/>
          </a:xfrm>
        </p:spPr>
        <p:txBody>
          <a:bodyPr/>
          <a:lstStyle/>
          <a:p>
            <a:pPr marL="342900" indent="-342900">
              <a:buFontTx/>
              <a:buChar char="-"/>
            </a:pPr>
            <a:r>
              <a:rPr lang="et-EE" sz="2200" dirty="0"/>
              <a:t>Retoorilised jagatud kogemused</a:t>
            </a:r>
          </a:p>
          <a:p>
            <a:pPr lvl="1"/>
            <a:r>
              <a:rPr lang="et-EE" sz="1800" dirty="0"/>
              <a:t>	“Kes meist poleks lugenud/ ei teaks …?”</a:t>
            </a:r>
          </a:p>
          <a:p>
            <a:pPr marL="342900" indent="-342900" eaLnBrk="1" hangingPunct="1">
              <a:lnSpc>
                <a:spcPct val="80000"/>
              </a:lnSpc>
              <a:buFontTx/>
              <a:buChar char="-"/>
            </a:pPr>
            <a:r>
              <a:rPr lang="et-EE" sz="2200" dirty="0"/>
              <a:t>Viited ‘algsetele’ tähendustele’</a:t>
            </a:r>
          </a:p>
          <a:p>
            <a:pPr lvl="1" eaLnBrk="1" hangingPunct="1">
              <a:lnSpc>
                <a:spcPct val="80000"/>
              </a:lnSpc>
            </a:pPr>
            <a:r>
              <a:rPr lang="et-EE" sz="1800" dirty="0"/>
              <a:t>	Etümoloogiale tuginemine, sõnaraamatutele viitamine, </a:t>
            </a:r>
          </a:p>
          <a:p>
            <a:pPr lvl="1" eaLnBrk="1" hangingPunct="1">
              <a:lnSpc>
                <a:spcPct val="80000"/>
              </a:lnSpc>
            </a:pPr>
            <a:r>
              <a:rPr lang="et-EE" sz="1800" dirty="0"/>
              <a:t>	nö õ</a:t>
            </a:r>
            <a:r>
              <a:rPr lang="et-EE" sz="1800" i="1" dirty="0"/>
              <a:t>ige</a:t>
            </a:r>
            <a:r>
              <a:rPr lang="et-EE" sz="1800" dirty="0"/>
              <a:t>le tähendusele viitamine (“</a:t>
            </a:r>
            <a:r>
              <a:rPr lang="et-EE" sz="1800" i="1" dirty="0"/>
              <a:t>teaduslikuks</a:t>
            </a:r>
            <a:r>
              <a:rPr lang="et-EE" sz="1800" dirty="0"/>
              <a:t> raamatut just </a:t>
            </a:r>
            <a:r>
              <a:rPr lang="et-EE" sz="1800" u="sng" dirty="0"/>
              <a:t>nimetada ei saa”)</a:t>
            </a:r>
          </a:p>
          <a:p>
            <a:pPr marL="342900" indent="-342900" eaLnBrk="1" hangingPunct="1">
              <a:lnSpc>
                <a:spcPct val="80000"/>
              </a:lnSpc>
              <a:buFontTx/>
              <a:buChar char="-"/>
            </a:pPr>
            <a:r>
              <a:rPr lang="et-EE" sz="2200" dirty="0"/>
              <a:t>Viited autoriteetidele (uue kogemuse kategoriseerimiseks)</a:t>
            </a:r>
          </a:p>
          <a:p>
            <a:pPr lvl="1" eaLnBrk="1" hangingPunct="1">
              <a:lnSpc>
                <a:spcPct val="80000"/>
              </a:lnSpc>
            </a:pPr>
            <a:r>
              <a:rPr lang="et-EE" sz="1800" dirty="0"/>
              <a:t>	“Juba Platon rääkis…”;  “Küllap oli see …, kes ütles…”</a:t>
            </a:r>
          </a:p>
          <a:p>
            <a:pPr lvl="1" eaLnBrk="1" hangingPunct="1">
              <a:lnSpc>
                <a:spcPct val="80000"/>
              </a:lnSpc>
            </a:pPr>
            <a:endParaRPr lang="et-EE" sz="1800" dirty="0"/>
          </a:p>
          <a:p>
            <a:pPr marL="342900" indent="-342900" eaLnBrk="1" hangingPunct="1">
              <a:lnSpc>
                <a:spcPct val="80000"/>
              </a:lnSpc>
              <a:buFontTx/>
              <a:buChar char="-"/>
            </a:pPr>
            <a:r>
              <a:rPr lang="et-EE" sz="2200" dirty="0"/>
              <a:t>Igas., ka leksikaalsed ilmselguse markerid : </a:t>
            </a:r>
            <a:r>
              <a:rPr lang="et-EE" sz="2200" i="1" dirty="0"/>
              <a:t>teadagi, loomulikult,</a:t>
            </a:r>
            <a:r>
              <a:rPr lang="et-EE" sz="2200" dirty="0"/>
              <a:t> …  &lt;  eesti k  </a:t>
            </a:r>
            <a:r>
              <a:rPr lang="et-EE" sz="2200" i="1" dirty="0"/>
              <a:t>ju!</a:t>
            </a:r>
          </a:p>
          <a:p>
            <a:pPr lvl="1" eaLnBrk="1" hangingPunct="1">
              <a:lnSpc>
                <a:spcPct val="80000"/>
              </a:lnSpc>
            </a:pPr>
            <a:r>
              <a:rPr lang="et-EE" sz="2200" dirty="0"/>
              <a:t>	</a:t>
            </a:r>
            <a:endParaRPr lang="et-EE" sz="2200" i="1" u="sng" dirty="0"/>
          </a:p>
          <a:p>
            <a:pPr marL="342900" indent="-342900" eaLnBrk="1" hangingPunct="1">
              <a:buFontTx/>
              <a:buChar char="-"/>
            </a:pPr>
            <a:r>
              <a:rPr lang="et-EE" sz="2200" dirty="0"/>
              <a:t>Markeeritud v ka markeerimata entsüklopeediline deiksis</a:t>
            </a:r>
          </a:p>
          <a:p>
            <a:pPr lvl="1" eaLnBrk="1" hangingPunct="1"/>
            <a:r>
              <a:rPr lang="et-EE" sz="1800" dirty="0"/>
              <a:t>	“</a:t>
            </a:r>
            <a:r>
              <a:rPr lang="et-EE" sz="1800" u="sng" dirty="0"/>
              <a:t>Meie</a:t>
            </a:r>
            <a:r>
              <a:rPr lang="et-EE" sz="1800" dirty="0"/>
              <a:t> üleilmastuvas maailmas”;  “</a:t>
            </a:r>
            <a:r>
              <a:rPr lang="et-EE" sz="1800" u="sng" dirty="0"/>
              <a:t>Ajal, mil </a:t>
            </a:r>
            <a:r>
              <a:rPr lang="et-EE" sz="1800" dirty="0"/>
              <a:t>…”, “</a:t>
            </a:r>
            <a:r>
              <a:rPr lang="et-EE" sz="1800" u="sng" dirty="0" err="1"/>
              <a:t>Tänap</a:t>
            </a:r>
            <a:r>
              <a:rPr lang="et-EE" sz="1800" u="sng" dirty="0"/>
              <a:t>. </a:t>
            </a:r>
            <a:r>
              <a:rPr lang="et-EE" sz="1800" dirty="0"/>
              <a:t>infoühiskonnas…”</a:t>
            </a:r>
          </a:p>
          <a:p>
            <a:pPr marL="342900" indent="-342900" eaLnBrk="1" hangingPunct="1">
              <a:buFontTx/>
              <a:buChar char="-"/>
            </a:pPr>
            <a:r>
              <a:rPr lang="et-EE" sz="2200" dirty="0"/>
              <a:t>Kohandav kategoriseerimine</a:t>
            </a:r>
          </a:p>
          <a:p>
            <a:pPr lvl="1" eaLnBrk="1" hangingPunct="1"/>
            <a:r>
              <a:rPr lang="et-EE" sz="1800" dirty="0"/>
              <a:t>	Pärisnimede mälupildid :  kas </a:t>
            </a:r>
            <a:r>
              <a:rPr lang="et-EE" sz="1800" u="sng" dirty="0"/>
              <a:t>uus</a:t>
            </a:r>
            <a:r>
              <a:rPr lang="et-EE" sz="1800" dirty="0"/>
              <a:t> Ruanda?</a:t>
            </a:r>
          </a:p>
          <a:p>
            <a:pPr lvl="2" eaLnBrk="1" hangingPunct="1"/>
            <a:r>
              <a:rPr lang="et-EE" sz="1800" dirty="0"/>
              <a:t>Ka näiteks kuupäeva: </a:t>
            </a:r>
            <a:r>
              <a:rPr lang="et-EE" sz="1800" u="sng" dirty="0"/>
              <a:t>Uut</a:t>
            </a:r>
            <a:r>
              <a:rPr lang="et-EE" sz="1800" dirty="0"/>
              <a:t> 11.septembrit ei taha keegi      </a:t>
            </a:r>
          </a:p>
          <a:p>
            <a:pPr eaLnBrk="1" hangingPunct="1">
              <a:lnSpc>
                <a:spcPct val="80000"/>
              </a:lnSpc>
            </a:pPr>
            <a:endParaRPr lang="et-EE" sz="2200" dirty="0"/>
          </a:p>
          <a:p>
            <a:endParaRPr lang="et-EE" sz="2200" dirty="0"/>
          </a:p>
        </p:txBody>
      </p:sp>
      <p:sp>
        <p:nvSpPr>
          <p:cNvPr id="4" name="Slide Number Placeholder 3">
            <a:extLst>
              <a:ext uri="{FF2B5EF4-FFF2-40B4-BE49-F238E27FC236}">
                <a16:creationId xmlns:a16="http://schemas.microsoft.com/office/drawing/2014/main" id="{EC951F90-8FA2-4FFB-B12F-720E9D2C6B2A}"/>
              </a:ext>
            </a:extLst>
          </p:cNvPr>
          <p:cNvSpPr>
            <a:spLocks noGrp="1"/>
          </p:cNvSpPr>
          <p:nvPr>
            <p:ph type="sldNum" sz="quarter" idx="4"/>
          </p:nvPr>
        </p:nvSpPr>
        <p:spPr/>
        <p:txBody>
          <a:bodyPr/>
          <a:lstStyle/>
          <a:p>
            <a:pPr>
              <a:defRPr/>
            </a:pPr>
            <a:fld id="{DADBB38E-37F0-4099-9E14-30415241E9AC}" type="slidenum">
              <a:rPr lang="en-US" smtClean="0"/>
              <a:pPr>
                <a:defRPr/>
              </a:pPr>
              <a:t>8</a:t>
            </a:fld>
            <a:endParaRPr lang="en-US" dirty="0"/>
          </a:p>
        </p:txBody>
      </p:sp>
      <p:pic>
        <p:nvPicPr>
          <p:cNvPr id="6" name="Picture 5">
            <a:extLst>
              <a:ext uri="{FF2B5EF4-FFF2-40B4-BE49-F238E27FC236}">
                <a16:creationId xmlns:a16="http://schemas.microsoft.com/office/drawing/2014/main" id="{DBFDE392-0570-4A6F-A76D-56E8E60DD4B5}"/>
              </a:ext>
            </a:extLst>
          </p:cNvPr>
          <p:cNvPicPr>
            <a:picLocks noChangeAspect="1"/>
          </p:cNvPicPr>
          <p:nvPr/>
        </p:nvPicPr>
        <p:blipFill>
          <a:blip r:embed="rId2"/>
          <a:stretch>
            <a:fillRect/>
          </a:stretch>
        </p:blipFill>
        <p:spPr>
          <a:xfrm>
            <a:off x="5429250" y="1391842"/>
            <a:ext cx="6781800" cy="1085518"/>
          </a:xfrm>
          <a:prstGeom prst="rect">
            <a:avLst/>
          </a:prstGeom>
        </p:spPr>
      </p:pic>
    </p:spTree>
    <p:extLst>
      <p:ext uri="{BB962C8B-B14F-4D97-AF65-F5344CB8AC3E}">
        <p14:creationId xmlns:p14="http://schemas.microsoft.com/office/powerpoint/2010/main" val="403166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Tõlkevasted prantsuse keeles </a:t>
            </a:r>
            <a:br>
              <a:rPr lang="et-EE" dirty="0"/>
            </a:br>
            <a:r>
              <a:rPr lang="et-EE" dirty="0"/>
              <a:t>(1) argumenteerivad sidesõnad </a:t>
            </a:r>
          </a:p>
        </p:txBody>
      </p:sp>
      <p:sp>
        <p:nvSpPr>
          <p:cNvPr id="3" name="Text Placeholder 2"/>
          <p:cNvSpPr>
            <a:spLocks noGrp="1"/>
          </p:cNvSpPr>
          <p:nvPr>
            <p:ph type="body" sz="quarter" idx="10"/>
          </p:nvPr>
        </p:nvSpPr>
        <p:spPr>
          <a:xfrm>
            <a:off x="609599" y="1219200"/>
            <a:ext cx="11251277" cy="4953000"/>
          </a:xfrm>
        </p:spPr>
        <p:txBody>
          <a:bodyPr/>
          <a:lstStyle/>
          <a:p>
            <a:r>
              <a:rPr lang="et-EE" sz="2400" i="1" dirty="0"/>
              <a:t>Eesti-Prantsuse Leksikograafiaühingu paralleelkorpus</a:t>
            </a:r>
            <a:r>
              <a:rPr lang="et-EE" sz="2200" i="1" dirty="0"/>
              <a:t> </a:t>
            </a:r>
            <a:r>
              <a:rPr lang="et-EE" sz="2200" dirty="0" err="1"/>
              <a:t>CoPEF</a:t>
            </a:r>
            <a:r>
              <a:rPr lang="et-EE" sz="2200" dirty="0"/>
              <a:t> </a:t>
            </a:r>
            <a:r>
              <a:rPr lang="et-EE" sz="2200" dirty="0">
                <a:hlinkClick r:id="rId2"/>
              </a:rPr>
              <a:t>https://corpus.estfra.ee/</a:t>
            </a:r>
            <a:r>
              <a:rPr lang="et-EE" sz="2200" dirty="0"/>
              <a:t> </a:t>
            </a:r>
            <a:r>
              <a:rPr lang="et-EE" sz="2200" dirty="0" err="1"/>
              <a:t>mitteilukirj</a:t>
            </a:r>
            <a:r>
              <a:rPr lang="et-EE" sz="2200" dirty="0"/>
              <a:t> alakorpus (ca 200 000 sõnet)</a:t>
            </a:r>
          </a:p>
          <a:p>
            <a:endParaRPr lang="et-EE" sz="400" dirty="0"/>
          </a:p>
          <a:p>
            <a:r>
              <a:rPr lang="et-EE" b="1" dirty="0"/>
              <a:t>Jutustav </a:t>
            </a:r>
            <a:r>
              <a:rPr lang="et-EE" b="1" i="1" dirty="0"/>
              <a:t>ju</a:t>
            </a:r>
            <a:r>
              <a:rPr lang="et-EE" b="1" dirty="0"/>
              <a:t> </a:t>
            </a:r>
            <a:r>
              <a:rPr lang="et-EE" dirty="0"/>
              <a:t>&lt; argumentatsiooni loogikat näitavad siduvad sõnad  (</a:t>
            </a:r>
            <a:r>
              <a:rPr lang="et-EE" i="1" dirty="0" err="1"/>
              <a:t>connecteurs</a:t>
            </a:r>
            <a:r>
              <a:rPr lang="et-EE" dirty="0"/>
              <a:t>) </a:t>
            </a:r>
            <a:r>
              <a:rPr lang="et-EE" i="1" dirty="0" err="1"/>
              <a:t>en</a:t>
            </a:r>
            <a:r>
              <a:rPr lang="et-EE" i="1" dirty="0"/>
              <a:t> </a:t>
            </a:r>
            <a:r>
              <a:rPr lang="et-EE" i="1" dirty="0" err="1"/>
              <a:t>effet</a:t>
            </a:r>
            <a:r>
              <a:rPr lang="et-EE" i="1" dirty="0"/>
              <a:t> </a:t>
            </a:r>
            <a:r>
              <a:rPr lang="et-EE" dirty="0"/>
              <a:t>(‘</a:t>
            </a:r>
            <a:r>
              <a:rPr lang="et-EE" dirty="0" err="1"/>
              <a:t>tõepoolest</a:t>
            </a:r>
            <a:r>
              <a:rPr lang="et-EE" dirty="0"/>
              <a:t>’), </a:t>
            </a:r>
            <a:r>
              <a:rPr lang="et-EE" dirty="0" err="1"/>
              <a:t>car</a:t>
            </a:r>
            <a:r>
              <a:rPr lang="et-EE" dirty="0"/>
              <a:t> (‘kuna’), </a:t>
            </a:r>
            <a:r>
              <a:rPr lang="et-EE" dirty="0" err="1"/>
              <a:t>alors</a:t>
            </a:r>
            <a:r>
              <a:rPr lang="et-EE" dirty="0"/>
              <a:t> (‘niisiis’) jms</a:t>
            </a:r>
          </a:p>
          <a:p>
            <a:endParaRPr lang="et-EE" dirty="0"/>
          </a:p>
        </p:txBody>
      </p:sp>
      <p:sp>
        <p:nvSpPr>
          <p:cNvPr id="4" name="Slide Number Placeholder 3"/>
          <p:cNvSpPr>
            <a:spLocks noGrp="1"/>
          </p:cNvSpPr>
          <p:nvPr>
            <p:ph type="sldNum" sz="quarter" idx="4"/>
          </p:nvPr>
        </p:nvSpPr>
        <p:spPr/>
        <p:txBody>
          <a:bodyPr/>
          <a:lstStyle/>
          <a:p>
            <a:pPr>
              <a:defRPr/>
            </a:pPr>
            <a:fld id="{DADBB38E-37F0-4099-9E14-30415241E9AC}" type="slidenum">
              <a:rPr lang="en-US" smtClean="0"/>
              <a:pPr>
                <a:defRPr/>
              </a:pPr>
              <a:t>9</a:t>
            </a:fld>
            <a:endParaRPr lang="en-US" dirty="0"/>
          </a:p>
        </p:txBody>
      </p:sp>
      <p:pic>
        <p:nvPicPr>
          <p:cNvPr id="5" name="Picture 4"/>
          <p:cNvPicPr>
            <a:picLocks noChangeAspect="1"/>
          </p:cNvPicPr>
          <p:nvPr/>
        </p:nvPicPr>
        <p:blipFill>
          <a:blip r:embed="rId3"/>
          <a:stretch>
            <a:fillRect/>
          </a:stretch>
        </p:blipFill>
        <p:spPr>
          <a:xfrm>
            <a:off x="1607885" y="3048000"/>
            <a:ext cx="8602915" cy="2870380"/>
          </a:xfrm>
          <a:prstGeom prst="rect">
            <a:avLst/>
          </a:prstGeom>
        </p:spPr>
      </p:pic>
      <p:pic>
        <p:nvPicPr>
          <p:cNvPr id="6" name="Picture 5"/>
          <p:cNvPicPr>
            <a:picLocks noChangeAspect="1"/>
          </p:cNvPicPr>
          <p:nvPr/>
        </p:nvPicPr>
        <p:blipFill>
          <a:blip r:embed="rId4"/>
          <a:stretch>
            <a:fillRect/>
          </a:stretch>
        </p:blipFill>
        <p:spPr>
          <a:xfrm>
            <a:off x="779129" y="5310557"/>
            <a:ext cx="8839200" cy="1509343"/>
          </a:xfrm>
          <a:prstGeom prst="rect">
            <a:avLst/>
          </a:prstGeom>
        </p:spPr>
      </p:pic>
    </p:spTree>
    <p:extLst>
      <p:ext uri="{BB962C8B-B14F-4D97-AF65-F5344CB8AC3E}">
        <p14:creationId xmlns:p14="http://schemas.microsoft.com/office/powerpoint/2010/main" val="213929318"/>
      </p:ext>
    </p:extLst>
  </p:cSld>
  <p:clrMapOvr>
    <a:masterClrMapping/>
  </p:clrMapOvr>
</p:sld>
</file>

<file path=ppt/theme/theme1.xml><?xml version="1.0" encoding="utf-8"?>
<a:theme xmlns:a="http://schemas.openxmlformats.org/drawingml/2006/main" name="UT_2019 Theme">
  <a:themeElements>
    <a:clrScheme name="UT_2019">
      <a:dk1>
        <a:srgbClr val="2C5696"/>
      </a:dk1>
      <a:lt1>
        <a:srgbClr val="FFFFFF"/>
      </a:lt1>
      <a:dk2>
        <a:srgbClr val="102064"/>
      </a:dk2>
      <a:lt2>
        <a:srgbClr val="FFFFFF"/>
      </a:lt2>
      <a:accent1>
        <a:srgbClr val="00A6E9"/>
      </a:accent1>
      <a:accent2>
        <a:srgbClr val="ED7D31"/>
      </a:accent2>
      <a:accent3>
        <a:srgbClr val="E52143"/>
      </a:accent3>
      <a:accent4>
        <a:srgbClr val="AE78B1"/>
      </a:accent4>
      <a:accent5>
        <a:srgbClr val="87BC1F"/>
      </a:accent5>
      <a:accent6>
        <a:srgbClr val="FAA41A"/>
      </a:accent6>
      <a:hlink>
        <a:srgbClr val="FF6F20"/>
      </a:hlink>
      <a:folHlink>
        <a:srgbClr val="00A6E9"/>
      </a:folHlink>
    </a:clrScheme>
    <a:fontScheme name="UT_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2851bbf2-0d37-4243-84f2-651f3ab95123" xsi:nil="true"/>
    <Student_Groups xmlns="2851bbf2-0d37-4243-84f2-651f3ab95123">
      <UserInfo>
        <DisplayName/>
        <AccountId xsi:nil="true"/>
        <AccountType/>
      </UserInfo>
    </Student_Groups>
    <TeamsChannelId xmlns="2851bbf2-0d37-4243-84f2-651f3ab95123" xsi:nil="true"/>
    <Math_Settings xmlns="2851bbf2-0d37-4243-84f2-651f3ab95123" xsi:nil="true"/>
    <Owner xmlns="2851bbf2-0d37-4243-84f2-651f3ab95123">
      <UserInfo>
        <DisplayName/>
        <AccountId xsi:nil="true"/>
        <AccountType/>
      </UserInfo>
    </Owner>
    <Students xmlns="2851bbf2-0d37-4243-84f2-651f3ab95123">
      <UserInfo>
        <DisplayName/>
        <AccountId xsi:nil="true"/>
        <AccountType/>
      </UserInfo>
    </Students>
    <AppVersion xmlns="2851bbf2-0d37-4243-84f2-651f3ab95123" xsi:nil="true"/>
    <Invited_Teachers xmlns="2851bbf2-0d37-4243-84f2-651f3ab95123" xsi:nil="true"/>
    <Invited_Students xmlns="2851bbf2-0d37-4243-84f2-651f3ab95123" xsi:nil="true"/>
    <IsNotebookLocked xmlns="2851bbf2-0d37-4243-84f2-651f3ab95123" xsi:nil="true"/>
    <Has_Teacher_Only_SectionGroup xmlns="2851bbf2-0d37-4243-84f2-651f3ab95123" xsi:nil="true"/>
    <FolderType xmlns="2851bbf2-0d37-4243-84f2-651f3ab95123" xsi:nil="true"/>
    <Distribution_Groups xmlns="2851bbf2-0d37-4243-84f2-651f3ab95123" xsi:nil="true"/>
    <LMS_Mappings xmlns="2851bbf2-0d37-4243-84f2-651f3ab95123" xsi:nil="true"/>
    <DefaultSectionNames xmlns="2851bbf2-0d37-4243-84f2-651f3ab95123" xsi:nil="true"/>
    <Teachers xmlns="2851bbf2-0d37-4243-84f2-651f3ab95123">
      <UserInfo>
        <DisplayName/>
        <AccountId xsi:nil="true"/>
        <AccountType/>
      </UserInfo>
    </Teachers>
    <Is_Collaboration_Space_Locked xmlns="2851bbf2-0d37-4243-84f2-651f3ab95123" xsi:nil="true"/>
    <Templates xmlns="2851bbf2-0d37-4243-84f2-651f3ab95123" xsi:nil="true"/>
    <Self_Registration_Enabled xmlns="2851bbf2-0d37-4243-84f2-651f3ab95123" xsi:nil="true"/>
    <CultureName xmlns="2851bbf2-0d37-4243-84f2-651f3ab95123" xsi:nil="true"/>
    <_activity xmlns="2851bbf2-0d37-4243-84f2-651f3ab951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BDF59405B0F144FB89F2CBA9245BEA0" ma:contentTypeVersion="35" ma:contentTypeDescription="Loo uus dokument" ma:contentTypeScope="" ma:versionID="629892c1c0cc99bfc27bd2efa6c94f8e">
  <xsd:schema xmlns:xsd="http://www.w3.org/2001/XMLSchema" xmlns:xs="http://www.w3.org/2001/XMLSchema" xmlns:p="http://schemas.microsoft.com/office/2006/metadata/properties" xmlns:ns3="0b5bf655-b999-4ab4-ac53-b02e71820181" xmlns:ns4="2851bbf2-0d37-4243-84f2-651f3ab95123" targetNamespace="http://schemas.microsoft.com/office/2006/metadata/properties" ma:root="true" ma:fieldsID="50e33f8144c4a62ec4a8ab30a716e8d1" ns3:_="" ns4:_="">
    <xsd:import namespace="0b5bf655-b999-4ab4-ac53-b02e71820181"/>
    <xsd:import namespace="2851bbf2-0d37-4243-84f2-651f3ab951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Teachers" minOccurs="0"/>
                <xsd:element ref="ns4:Students" minOccurs="0"/>
                <xsd:element ref="ns4:Student_Groups" minOccurs="0"/>
                <xsd:element ref="ns4:Distribution_Groups" minOccurs="0"/>
                <xsd:element ref="ns4:LMS_Mapping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5bf655-b999-4ab4-ac53-b02e71820181" elementFormDefault="qualified">
    <xsd:import namespace="http://schemas.microsoft.com/office/2006/documentManagement/types"/>
    <xsd:import namespace="http://schemas.microsoft.com/office/infopath/2007/PartnerControls"/>
    <xsd:element name="SharedWithUsers" ma:index="8" nillable="true" ma:displayName="Ühiskasutuse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Ühiskasutusse andmise üksikasjad" ma:description="" ma:internalName="SharedWithDetails" ma:readOnly="true">
      <xsd:simpleType>
        <xsd:restriction base="dms:Note">
          <xsd:maxLength value="255"/>
        </xsd:restriction>
      </xsd:simpleType>
    </xsd:element>
    <xsd:element name="SharingHintHash" ma:index="10" nillable="true" ma:displayName="Vihjeräsi jagami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51bbf2-0d37-4243-84f2-651f3ab951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NotebookType" ma:index="18" nillable="true" ma:displayName="Notebook Type" ma:internalName="NotebookType">
      <xsd:simpleType>
        <xsd:restriction base="dms:Text"/>
      </xsd:simpleType>
    </xsd:element>
    <xsd:element name="FolderType" ma:index="19" nillable="true" ma:displayName="Folder Type" ma:internalName="FolderType">
      <xsd:simpleType>
        <xsd:restriction base="dms:Text"/>
      </xsd:simpleType>
    </xsd:element>
    <xsd:element name="CultureName" ma:index="20" nillable="true" ma:displayName="Culture Name" ma:internalName="CultureName">
      <xsd:simpleType>
        <xsd:restriction base="dms:Text"/>
      </xsd:simpleType>
    </xsd:element>
    <xsd:element name="AppVersion" ma:index="21" nillable="true" ma:displayName="App Version" ma:internalName="AppVersion">
      <xsd:simpleType>
        <xsd:restriction base="dms:Text"/>
      </xsd:simpleType>
    </xsd:element>
    <xsd:element name="TeamsChannelId" ma:index="22" nillable="true" ma:displayName="Teams Channel Id" ma:internalName="TeamsChannelId">
      <xsd:simpleType>
        <xsd:restriction base="dms:Text"/>
      </xsd:simpleType>
    </xsd:element>
    <xsd:element name="Owner" ma:index="2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4" nillable="true" ma:displayName="Math Settings" ma:internalName="Math_Settings">
      <xsd:simpleType>
        <xsd:restriction base="dms:Text"/>
      </xsd:simpleType>
    </xsd:element>
    <xsd:element name="DefaultSectionNames" ma:index="25" nillable="true" ma:displayName="Default Section Names" ma:internalName="DefaultSectionNames">
      <xsd:simpleType>
        <xsd:restriction base="dms:Note">
          <xsd:maxLength value="255"/>
        </xsd:restriction>
      </xsd:simpleType>
    </xsd:element>
    <xsd:element name="Templates" ma:index="26" nillable="true" ma:displayName="Templates" ma:internalName="Templates">
      <xsd:simpleType>
        <xsd:restriction base="dms:Note">
          <xsd:maxLength value="255"/>
        </xsd:restriction>
      </xsd:simpleType>
    </xsd:element>
    <xsd:element name="Teachers" ma:index="2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0" nillable="true" ma:displayName="Distribution Groups" ma:internalName="Distribution_Groups">
      <xsd:simpleType>
        <xsd:restriction base="dms:Note">
          <xsd:maxLength value="255"/>
        </xsd:restriction>
      </xsd:simpleType>
    </xsd:element>
    <xsd:element name="LMS_Mappings" ma:index="31" nillable="true" ma:displayName="LMS Mappings" ma:internalName="LMS_Mappings">
      <xsd:simpleType>
        <xsd:restriction base="dms:Note">
          <xsd:maxLength value="255"/>
        </xsd:restriction>
      </xsd:simpleType>
    </xsd:element>
    <xsd:element name="Invited_Teachers" ma:index="32" nillable="true" ma:displayName="Invited Teachers" ma:internalName="Invited_Teachers">
      <xsd:simpleType>
        <xsd:restriction base="dms:Note">
          <xsd:maxLength value="255"/>
        </xsd:restriction>
      </xsd:simpleType>
    </xsd:element>
    <xsd:element name="Invited_Students" ma:index="33" nillable="true" ma:displayName="Invited Students" ma:internalName="Invited_Students">
      <xsd:simpleType>
        <xsd:restriction base="dms:Note">
          <xsd:maxLength value="255"/>
        </xsd:restriction>
      </xsd:simpleType>
    </xsd:element>
    <xsd:element name="Self_Registration_Enabled" ma:index="34" nillable="true" ma:displayName="Self Registration Enabled" ma:internalName="Self_Registration_Enabled">
      <xsd:simpleType>
        <xsd:restriction base="dms:Boolean"/>
      </xsd:simpleType>
    </xsd:element>
    <xsd:element name="Has_Teacher_Only_SectionGroup" ma:index="35" nillable="true" ma:displayName="Has Teacher Only SectionGroup" ma:internalName="Has_Teacher_Only_SectionGroup">
      <xsd:simpleType>
        <xsd:restriction base="dms:Boolean"/>
      </xsd:simpleType>
    </xsd:element>
    <xsd:element name="Is_Collaboration_Space_Locked" ma:index="36" nillable="true" ma:displayName="Is Collaboration Space Locked" ma:internalName="Is_Collaboration_Space_Locked">
      <xsd:simpleType>
        <xsd:restriction base="dms:Boolean"/>
      </xsd:simpleType>
    </xsd:element>
    <xsd:element name="IsNotebookLocked" ma:index="37" nillable="true" ma:displayName="Is Notebook Locked" ma:internalName="IsNotebookLocked">
      <xsd:simpleType>
        <xsd:restriction base="dms:Boolean"/>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element name="MediaLengthInSeconds" ma:index="41" nillable="true" ma:displayName="MediaLengthInSeconds" ma:hidden="true" ma:internalName="MediaLengthInSeconds" ma:readOnly="true">
      <xsd:simpleType>
        <xsd:restriction base="dms:Unknown"/>
      </xsd:simpleType>
    </xsd:element>
    <xsd:element name="_activity" ma:index="4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D90F60-1FEA-4D4F-BDB4-3EB3E8AFB367}">
  <ds:schemaRefs>
    <ds:schemaRef ds:uri="http://schemas.microsoft.com/sharepoint/v3/contenttype/forms"/>
  </ds:schemaRefs>
</ds:datastoreItem>
</file>

<file path=customXml/itemProps2.xml><?xml version="1.0" encoding="utf-8"?>
<ds:datastoreItem xmlns:ds="http://schemas.openxmlformats.org/officeDocument/2006/customXml" ds:itemID="{3F41AE0B-2731-4E37-9AE0-4286EFBD18DF}">
  <ds:schemaRefs>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2851bbf2-0d37-4243-84f2-651f3ab95123"/>
    <ds:schemaRef ds:uri="0b5bf655-b999-4ab4-ac53-b02e71820181"/>
    <ds:schemaRef ds:uri="http://www.w3.org/XML/1998/namespace"/>
    <ds:schemaRef ds:uri="http://purl.org/dc/elements/1.1/"/>
  </ds:schemaRefs>
</ds:datastoreItem>
</file>

<file path=customXml/itemProps3.xml><?xml version="1.0" encoding="utf-8"?>
<ds:datastoreItem xmlns:ds="http://schemas.openxmlformats.org/officeDocument/2006/customXml" ds:itemID="{8F499A6A-3427-4103-BD5F-F32A6B5F7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5bf655-b999-4ab4-ac53-b02e71820181"/>
    <ds:schemaRef ds:uri="2851bbf2-0d37-4243-84f2-651f3ab95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2316</TotalTime>
  <Words>2216</Words>
  <Application>Microsoft Office PowerPoint</Application>
  <PresentationFormat>Widescreen</PresentationFormat>
  <Paragraphs>204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Batang</vt:lpstr>
      <vt:lpstr>Arial</vt:lpstr>
      <vt:lpstr>Arial Black</vt:lpstr>
      <vt:lpstr>Calibri</vt:lpstr>
      <vt:lpstr>Rubik</vt:lpstr>
      <vt:lpstr>Rubik Bold</vt:lpstr>
      <vt:lpstr>Wingdings</vt:lpstr>
      <vt:lpstr>UT_2019 Theme</vt:lpstr>
      <vt:lpstr>Veendumuspartikkel ju retoorilistes küsimustes ja väidetes teadus- ja ajakirjandustekstis. </vt:lpstr>
      <vt:lpstr>Kava </vt:lpstr>
      <vt:lpstr>Missioon tutvustada:</vt:lpstr>
      <vt:lpstr>Projektid ja &lt; registrid</vt:lpstr>
      <vt:lpstr>Partikli ju kohta e k varasemalt:   (pigem?) suulises kõnes</vt:lpstr>
      <vt:lpstr>Endastmõistetavus, tuntus kirjalikus akadeemilises tekstis  </vt:lpstr>
      <vt:lpstr>Endastmõistetavus    diskursusetööriistana</vt:lpstr>
      <vt:lpstr>Endastmõistetavuse (effet d’évidence) markereid diskursuses (Paveau 2006) </vt:lpstr>
      <vt:lpstr>Tõlkevasted prantsuse keeles  (1) argumenteerivad sidesõnad </vt:lpstr>
      <vt:lpstr>Tõlkevasted prantsuse keeles  (2) möönav modaalsus</vt:lpstr>
      <vt:lpstr>Tõlkevasted prantsuse keeles  (3) retooriline küsimus</vt:lpstr>
      <vt:lpstr>Akadeemiliste tekstide alakorpus eesti keele ühendkorpuses 2021 </vt:lpstr>
      <vt:lpstr>Küsimusejätk ega ju ?   akad. tekstide alakorpuses</vt:lpstr>
      <vt:lpstr>Ajakirjandus eesti keele ühendkorpuses 2021 (1)</vt:lpstr>
      <vt:lpstr>Ajakirjandus eesti keele ühendkorpuses 2021 (2)</vt:lpstr>
      <vt:lpstr>Eeldiskurustele apelleerivaid argumentatsiooniviise </vt:lpstr>
      <vt:lpstr>Kokkuvõtteks </vt:lpstr>
      <vt:lpstr>PowerPoint Presentation</vt:lpstr>
      <vt:lpstr>Viiteid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Võime muuta maailma!</dc:title>
  <dc:creator>Heiko Unt</dc:creator>
  <cp:lastModifiedBy>Marge Käsper</cp:lastModifiedBy>
  <cp:revision>149</cp:revision>
  <dcterms:created xsi:type="dcterms:W3CDTF">2018-12-27T16:27:33Z</dcterms:created>
  <dcterms:modified xsi:type="dcterms:W3CDTF">2023-04-25T16:53:53Z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0x0101001BDF59405B0F144FB89F2CBA9245BEA0</vt:lpwstr>
  </property>
</Properties>
</file>