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907" r:id="rId2"/>
  </p:sldMasterIdLst>
  <p:notesMasterIdLst>
    <p:notesMasterId r:id="rId46"/>
  </p:notesMasterIdLst>
  <p:sldIdLst>
    <p:sldId id="256" r:id="rId3"/>
    <p:sldId id="461" r:id="rId4"/>
    <p:sldId id="460" r:id="rId5"/>
    <p:sldId id="439" r:id="rId6"/>
    <p:sldId id="440" r:id="rId7"/>
    <p:sldId id="441" r:id="rId8"/>
    <p:sldId id="443" r:id="rId9"/>
    <p:sldId id="442" r:id="rId10"/>
    <p:sldId id="444" r:id="rId11"/>
    <p:sldId id="346" r:id="rId12"/>
    <p:sldId id="277" r:id="rId13"/>
    <p:sldId id="447" r:id="rId14"/>
    <p:sldId id="445" r:id="rId15"/>
    <p:sldId id="450" r:id="rId16"/>
    <p:sldId id="463" r:id="rId17"/>
    <p:sldId id="462" r:id="rId18"/>
    <p:sldId id="449" r:id="rId19"/>
    <p:sldId id="451" r:id="rId20"/>
    <p:sldId id="456" r:id="rId21"/>
    <p:sldId id="452" r:id="rId22"/>
    <p:sldId id="457" r:id="rId23"/>
    <p:sldId id="453" r:id="rId24"/>
    <p:sldId id="405" r:id="rId25"/>
    <p:sldId id="464" r:id="rId26"/>
    <p:sldId id="446" r:id="rId27"/>
    <p:sldId id="465" r:id="rId28"/>
    <p:sldId id="455" r:id="rId29"/>
    <p:sldId id="458" r:id="rId30"/>
    <p:sldId id="466" r:id="rId31"/>
    <p:sldId id="467" r:id="rId32"/>
    <p:sldId id="459" r:id="rId33"/>
    <p:sldId id="426" r:id="rId34"/>
    <p:sldId id="427" r:id="rId35"/>
    <p:sldId id="470" r:id="rId36"/>
    <p:sldId id="468" r:id="rId37"/>
    <p:sldId id="281" r:id="rId38"/>
    <p:sldId id="437" r:id="rId39"/>
    <p:sldId id="431" r:id="rId40"/>
    <p:sldId id="287" r:id="rId41"/>
    <p:sldId id="270" r:id="rId42"/>
    <p:sldId id="469" r:id="rId43"/>
    <p:sldId id="471" r:id="rId44"/>
    <p:sldId id="438" r:id="rId4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93"/>
    <p:restoredTop sz="92934"/>
  </p:normalViewPr>
  <p:slideViewPr>
    <p:cSldViewPr snapToGrid="0" snapToObjects="1">
      <p:cViewPr varScale="1">
        <p:scale>
          <a:sx n="97" d="100"/>
          <a:sy n="97" d="100"/>
        </p:scale>
        <p:origin x="208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Lyngfelt" userId="63f2d7bf-391a-41fb-a64b-615b7fa000b6" providerId="ADAL" clId="{2942326D-ECD6-A14F-B591-E221EB169603}"/>
    <pc:docChg chg="undo redo custSel addSld delSld modSld sldOrd">
      <pc:chgData name="Benjamin Lyngfelt" userId="63f2d7bf-391a-41fb-a64b-615b7fa000b6" providerId="ADAL" clId="{2942326D-ECD6-A14F-B591-E221EB169603}" dt="2024-04-16T17:32:01.933" v="12241" actId="790"/>
      <pc:docMkLst>
        <pc:docMk/>
      </pc:docMkLst>
      <pc:sldChg chg="del mod modShow">
        <pc:chgData name="Benjamin Lyngfelt" userId="63f2d7bf-391a-41fb-a64b-615b7fa000b6" providerId="ADAL" clId="{2942326D-ECD6-A14F-B591-E221EB169603}" dt="2024-04-15T17:51:06.573" v="9706" actId="2696"/>
        <pc:sldMkLst>
          <pc:docMk/>
          <pc:sldMk cId="2777771599" sldId="261"/>
        </pc:sldMkLst>
      </pc:sldChg>
      <pc:sldChg chg="modSp mod">
        <pc:chgData name="Benjamin Lyngfelt" userId="63f2d7bf-391a-41fb-a64b-615b7fa000b6" providerId="ADAL" clId="{2942326D-ECD6-A14F-B591-E221EB169603}" dt="2024-04-16T15:13:32.893" v="11400" actId="20577"/>
        <pc:sldMkLst>
          <pc:docMk/>
          <pc:sldMk cId="1189211998" sldId="270"/>
        </pc:sldMkLst>
        <pc:spChg chg="mod">
          <ac:chgData name="Benjamin Lyngfelt" userId="63f2d7bf-391a-41fb-a64b-615b7fa000b6" providerId="ADAL" clId="{2942326D-ECD6-A14F-B591-E221EB169603}" dt="2024-04-16T15:13:32.893" v="11400" actId="20577"/>
          <ac:spMkLst>
            <pc:docMk/>
            <pc:sldMk cId="1189211998" sldId="270"/>
            <ac:spMk id="2" creationId="{C6865B2B-2650-CD40-9C26-6EDFFB7A66B8}"/>
          </ac:spMkLst>
        </pc:spChg>
      </pc:sldChg>
      <pc:sldChg chg="modSp mod modAnim modShow">
        <pc:chgData name="Benjamin Lyngfelt" userId="63f2d7bf-391a-41fb-a64b-615b7fa000b6" providerId="ADAL" clId="{2942326D-ECD6-A14F-B591-E221EB169603}" dt="2024-04-10T11:12:37.444" v="1942" actId="20577"/>
        <pc:sldMkLst>
          <pc:docMk/>
          <pc:sldMk cId="699813299" sldId="277"/>
        </pc:sldMkLst>
        <pc:spChg chg="mod">
          <ac:chgData name="Benjamin Lyngfelt" userId="63f2d7bf-391a-41fb-a64b-615b7fa000b6" providerId="ADAL" clId="{2942326D-ECD6-A14F-B591-E221EB169603}" dt="2024-04-09T17:06:00.750" v="224" actId="20577"/>
          <ac:spMkLst>
            <pc:docMk/>
            <pc:sldMk cId="699813299" sldId="277"/>
            <ac:spMk id="2" creationId="{00000000-0000-0000-0000-000000000000}"/>
          </ac:spMkLst>
        </pc:spChg>
        <pc:spChg chg="mod">
          <ac:chgData name="Benjamin Lyngfelt" userId="63f2d7bf-391a-41fb-a64b-615b7fa000b6" providerId="ADAL" clId="{2942326D-ECD6-A14F-B591-E221EB169603}" dt="2024-04-10T11:12:29.044" v="1940" actId="20577"/>
          <ac:spMkLst>
            <pc:docMk/>
            <pc:sldMk cId="699813299" sldId="277"/>
            <ac:spMk id="3" creationId="{00000000-0000-0000-0000-000000000000}"/>
          </ac:spMkLst>
        </pc:spChg>
      </pc:sldChg>
      <pc:sldChg chg="modSp del mod modShow">
        <pc:chgData name="Benjamin Lyngfelt" userId="63f2d7bf-391a-41fb-a64b-615b7fa000b6" providerId="ADAL" clId="{2942326D-ECD6-A14F-B591-E221EB169603}" dt="2024-04-16T17:08:45.336" v="11908" actId="20577"/>
        <pc:sldMkLst>
          <pc:docMk/>
          <pc:sldMk cId="1309445229" sldId="281"/>
        </pc:sldMkLst>
        <pc:spChg chg="mod">
          <ac:chgData name="Benjamin Lyngfelt" userId="63f2d7bf-391a-41fb-a64b-615b7fa000b6" providerId="ADAL" clId="{2942326D-ECD6-A14F-B591-E221EB169603}" dt="2024-04-16T17:08:45.336" v="11908" actId="20577"/>
          <ac:spMkLst>
            <pc:docMk/>
            <pc:sldMk cId="1309445229" sldId="281"/>
            <ac:spMk id="3" creationId="{A651220F-3A83-094E-83B2-DAD33900C7DE}"/>
          </ac:spMkLst>
        </pc:spChg>
      </pc:sldChg>
      <pc:sldChg chg="del">
        <pc:chgData name="Benjamin Lyngfelt" userId="63f2d7bf-391a-41fb-a64b-615b7fa000b6" providerId="ADAL" clId="{2942326D-ECD6-A14F-B591-E221EB169603}" dt="2024-04-09T10:19:29.647" v="2" actId="2696"/>
        <pc:sldMkLst>
          <pc:docMk/>
          <pc:sldMk cId="625686012" sldId="282"/>
        </pc:sldMkLst>
      </pc:sldChg>
      <pc:sldChg chg="modSp add del mod modAnim modShow">
        <pc:chgData name="Benjamin Lyngfelt" userId="63f2d7bf-391a-41fb-a64b-615b7fa000b6" providerId="ADAL" clId="{2942326D-ECD6-A14F-B591-E221EB169603}" dt="2024-04-16T15:11:33.075" v="11366"/>
        <pc:sldMkLst>
          <pc:docMk/>
          <pc:sldMk cId="3360497916" sldId="287"/>
        </pc:sldMkLst>
        <pc:spChg chg="mod">
          <ac:chgData name="Benjamin Lyngfelt" userId="63f2d7bf-391a-41fb-a64b-615b7fa000b6" providerId="ADAL" clId="{2942326D-ECD6-A14F-B591-E221EB169603}" dt="2024-04-15T19:14:22.699" v="10522" actId="255"/>
          <ac:spMkLst>
            <pc:docMk/>
            <pc:sldMk cId="3360497916" sldId="287"/>
            <ac:spMk id="2" creationId="{1A1F8E19-45B3-BA45-911B-EFC71762545A}"/>
          </ac:spMkLst>
        </pc:spChg>
        <pc:spChg chg="mod">
          <ac:chgData name="Benjamin Lyngfelt" userId="63f2d7bf-391a-41fb-a64b-615b7fa000b6" providerId="ADAL" clId="{2942326D-ECD6-A14F-B591-E221EB169603}" dt="2024-04-16T15:10:29.943" v="11359" actId="20577"/>
          <ac:spMkLst>
            <pc:docMk/>
            <pc:sldMk cId="3360497916" sldId="287"/>
            <ac:spMk id="3" creationId="{A651220F-3A83-094E-83B2-DAD33900C7DE}"/>
          </ac:spMkLst>
        </pc:spChg>
      </pc:sldChg>
      <pc:sldChg chg="del mod modShow">
        <pc:chgData name="Benjamin Lyngfelt" userId="63f2d7bf-391a-41fb-a64b-615b7fa000b6" providerId="ADAL" clId="{2942326D-ECD6-A14F-B591-E221EB169603}" dt="2024-04-10T14:21:09.491" v="2003" actId="2696"/>
        <pc:sldMkLst>
          <pc:docMk/>
          <pc:sldMk cId="525169114" sldId="289"/>
        </pc:sldMkLst>
      </pc:sldChg>
      <pc:sldChg chg="del mod modShow">
        <pc:chgData name="Benjamin Lyngfelt" userId="63f2d7bf-391a-41fb-a64b-615b7fa000b6" providerId="ADAL" clId="{2942326D-ECD6-A14F-B591-E221EB169603}" dt="2024-04-10T14:21:10.495" v="2005" actId="2696"/>
        <pc:sldMkLst>
          <pc:docMk/>
          <pc:sldMk cId="837082542" sldId="290"/>
        </pc:sldMkLst>
      </pc:sldChg>
      <pc:sldChg chg="del mod modShow">
        <pc:chgData name="Benjamin Lyngfelt" userId="63f2d7bf-391a-41fb-a64b-615b7fa000b6" providerId="ADAL" clId="{2942326D-ECD6-A14F-B591-E221EB169603}" dt="2024-04-10T14:21:20.199" v="2014" actId="2696"/>
        <pc:sldMkLst>
          <pc:docMk/>
          <pc:sldMk cId="2279993466" sldId="291"/>
        </pc:sldMkLst>
      </pc:sldChg>
      <pc:sldChg chg="del">
        <pc:chgData name="Benjamin Lyngfelt" userId="63f2d7bf-391a-41fb-a64b-615b7fa000b6" providerId="ADAL" clId="{2942326D-ECD6-A14F-B591-E221EB169603}" dt="2024-04-09T10:19:25.216" v="1" actId="2696"/>
        <pc:sldMkLst>
          <pc:docMk/>
          <pc:sldMk cId="2095918957" sldId="292"/>
        </pc:sldMkLst>
      </pc:sldChg>
      <pc:sldChg chg="modSp add del mod modShow">
        <pc:chgData name="Benjamin Lyngfelt" userId="63f2d7bf-391a-41fb-a64b-615b7fa000b6" providerId="ADAL" clId="{2942326D-ECD6-A14F-B591-E221EB169603}" dt="2024-04-15T19:07:33.732" v="10216" actId="2696"/>
        <pc:sldMkLst>
          <pc:docMk/>
          <pc:sldMk cId="2089129636" sldId="293"/>
        </pc:sldMkLst>
        <pc:spChg chg="mod">
          <ac:chgData name="Benjamin Lyngfelt" userId="63f2d7bf-391a-41fb-a64b-615b7fa000b6" providerId="ADAL" clId="{2942326D-ECD6-A14F-B591-E221EB169603}" dt="2024-04-15T19:05:54.940" v="10180" actId="21"/>
          <ac:spMkLst>
            <pc:docMk/>
            <pc:sldMk cId="2089129636" sldId="293"/>
            <ac:spMk id="3" creationId="{197F2E66-6A49-1046-AC6F-BAFFBAC8A610}"/>
          </ac:spMkLst>
        </pc:spChg>
      </pc:sldChg>
      <pc:sldChg chg="add del mod modShow">
        <pc:chgData name="Benjamin Lyngfelt" userId="63f2d7bf-391a-41fb-a64b-615b7fa000b6" providerId="ADAL" clId="{2942326D-ECD6-A14F-B591-E221EB169603}" dt="2024-04-10T11:13:01.763" v="1943" actId="2696"/>
        <pc:sldMkLst>
          <pc:docMk/>
          <pc:sldMk cId="1133617224" sldId="339"/>
        </pc:sldMkLst>
      </pc:sldChg>
      <pc:sldChg chg="addSp delSp modSp add mod delAnim modAnim">
        <pc:chgData name="Benjamin Lyngfelt" userId="63f2d7bf-391a-41fb-a64b-615b7fa000b6" providerId="ADAL" clId="{2942326D-ECD6-A14F-B591-E221EB169603}" dt="2024-04-14T17:41:37.208" v="4123" actId="1076"/>
        <pc:sldMkLst>
          <pc:docMk/>
          <pc:sldMk cId="2341683816" sldId="346"/>
        </pc:sldMkLst>
        <pc:spChg chg="mod">
          <ac:chgData name="Benjamin Lyngfelt" userId="63f2d7bf-391a-41fb-a64b-615b7fa000b6" providerId="ADAL" clId="{2942326D-ECD6-A14F-B591-E221EB169603}" dt="2024-04-10T10:10:41.807" v="1445" actId="313"/>
          <ac:spMkLst>
            <pc:docMk/>
            <pc:sldMk cId="2341683816" sldId="346"/>
            <ac:spMk id="2" creationId="{ADDE0E55-9815-0245-8720-F7FBF1C790D9}"/>
          </ac:spMkLst>
        </pc:spChg>
        <pc:spChg chg="add mod topLvl">
          <ac:chgData name="Benjamin Lyngfelt" userId="63f2d7bf-391a-41fb-a64b-615b7fa000b6" providerId="ADAL" clId="{2942326D-ECD6-A14F-B591-E221EB169603}" dt="2024-04-14T17:39:35.613" v="4108" actId="164"/>
          <ac:spMkLst>
            <pc:docMk/>
            <pc:sldMk cId="2341683816" sldId="346"/>
            <ac:spMk id="3" creationId="{56A406A8-436A-A931-0F12-84549C189ED7}"/>
          </ac:spMkLst>
        </pc:spChg>
        <pc:spChg chg="add mod">
          <ac:chgData name="Benjamin Lyngfelt" userId="63f2d7bf-391a-41fb-a64b-615b7fa000b6" providerId="ADAL" clId="{2942326D-ECD6-A14F-B591-E221EB169603}" dt="2024-04-14T17:38:42.957" v="4106" actId="767"/>
          <ac:spMkLst>
            <pc:docMk/>
            <pc:sldMk cId="2341683816" sldId="346"/>
            <ac:spMk id="4" creationId="{86E1223C-B999-1E63-4FE7-D071BEE41246}"/>
          </ac:spMkLst>
        </pc:spChg>
        <pc:spChg chg="mod topLvl">
          <ac:chgData name="Benjamin Lyngfelt" userId="63f2d7bf-391a-41fb-a64b-615b7fa000b6" providerId="ADAL" clId="{2942326D-ECD6-A14F-B591-E221EB169603}" dt="2024-04-14T17:40:19.166" v="4117" actId="1076"/>
          <ac:spMkLst>
            <pc:docMk/>
            <pc:sldMk cId="2341683816" sldId="346"/>
            <ac:spMk id="47" creationId="{04060094-E76B-E548-9933-E8A54B554511}"/>
          </ac:spMkLst>
        </pc:spChg>
        <pc:spChg chg="del">
          <ac:chgData name="Benjamin Lyngfelt" userId="63f2d7bf-391a-41fb-a64b-615b7fa000b6" providerId="ADAL" clId="{2942326D-ECD6-A14F-B591-E221EB169603}" dt="2024-04-09T17:02:01.728" v="128" actId="478"/>
          <ac:spMkLst>
            <pc:docMk/>
            <pc:sldMk cId="2341683816" sldId="346"/>
            <ac:spMk id="48" creationId="{D7216D77-12EF-004D-9353-E94664B141BE}"/>
          </ac:spMkLst>
        </pc:spChg>
        <pc:spChg chg="del">
          <ac:chgData name="Benjamin Lyngfelt" userId="63f2d7bf-391a-41fb-a64b-615b7fa000b6" providerId="ADAL" clId="{2942326D-ECD6-A14F-B591-E221EB169603}" dt="2024-04-09T17:01:58.498" v="127" actId="478"/>
          <ac:spMkLst>
            <pc:docMk/>
            <pc:sldMk cId="2341683816" sldId="346"/>
            <ac:spMk id="53" creationId="{4F9D830F-4C76-8044-8F7C-D36576BF770F}"/>
          </ac:spMkLst>
        </pc:spChg>
        <pc:grpChg chg="add del">
          <ac:chgData name="Benjamin Lyngfelt" userId="63f2d7bf-391a-41fb-a64b-615b7fa000b6" providerId="ADAL" clId="{2942326D-ECD6-A14F-B591-E221EB169603}" dt="2024-04-14T17:39:35.613" v="4108" actId="164"/>
          <ac:grpSpMkLst>
            <pc:docMk/>
            <pc:sldMk cId="2341683816" sldId="346"/>
            <ac:grpSpMk id="6" creationId="{85E46B23-9ED5-C55D-4BAE-C10079E05075}"/>
          </ac:grpSpMkLst>
        </pc:grpChg>
        <pc:grpChg chg="add">
          <ac:chgData name="Benjamin Lyngfelt" userId="63f2d7bf-391a-41fb-a64b-615b7fa000b6" providerId="ADAL" clId="{2942326D-ECD6-A14F-B591-E221EB169603}" dt="2024-04-14T17:40:50.884" v="4119" actId="164"/>
          <ac:grpSpMkLst>
            <pc:docMk/>
            <pc:sldMk cId="2341683816" sldId="346"/>
            <ac:grpSpMk id="8" creationId="{35BE7488-24F5-7B87-E31D-E436855C60AA}"/>
          </ac:grpSpMkLst>
        </pc:grpChg>
        <pc:graphicFrameChg chg="mod modGraphic">
          <ac:chgData name="Benjamin Lyngfelt" userId="63f2d7bf-391a-41fb-a64b-615b7fa000b6" providerId="ADAL" clId="{2942326D-ECD6-A14F-B591-E221EB169603}" dt="2024-04-14T17:41:37.208" v="4123" actId="1076"/>
          <ac:graphicFrameMkLst>
            <pc:docMk/>
            <pc:sldMk cId="2341683816" sldId="346"/>
            <ac:graphicFrameMk id="45" creationId="{BE3698D6-6AC3-0947-904F-F71641D97EC2}"/>
          </ac:graphicFrameMkLst>
        </pc:graphicFrameChg>
      </pc:sldChg>
      <pc:sldChg chg="del">
        <pc:chgData name="Benjamin Lyngfelt" userId="63f2d7bf-391a-41fb-a64b-615b7fa000b6" providerId="ADAL" clId="{2942326D-ECD6-A14F-B591-E221EB169603}" dt="2024-04-09T10:19:34.161" v="3" actId="2696"/>
        <pc:sldMkLst>
          <pc:docMk/>
          <pc:sldMk cId="4011881475" sldId="356"/>
        </pc:sldMkLst>
      </pc:sldChg>
      <pc:sldChg chg="addSp delSp modSp add mod">
        <pc:chgData name="Benjamin Lyngfelt" userId="63f2d7bf-391a-41fb-a64b-615b7fa000b6" providerId="ADAL" clId="{2942326D-ECD6-A14F-B591-E221EB169603}" dt="2024-04-15T08:41:11.421" v="6233" actId="1076"/>
        <pc:sldMkLst>
          <pc:docMk/>
          <pc:sldMk cId="2587057432" sldId="405"/>
        </pc:sldMkLst>
        <pc:spChg chg="add del">
          <ac:chgData name="Benjamin Lyngfelt" userId="63f2d7bf-391a-41fb-a64b-615b7fa000b6" providerId="ADAL" clId="{2942326D-ECD6-A14F-B591-E221EB169603}" dt="2024-04-14T20:01:35.893" v="5087" actId="478"/>
          <ac:spMkLst>
            <pc:docMk/>
            <pc:sldMk cId="2587057432" sldId="405"/>
            <ac:spMk id="2" creationId="{117C1E32-8E78-3EFC-2481-CD605D22EADE}"/>
          </ac:spMkLst>
        </pc:spChg>
        <pc:spChg chg="mod">
          <ac:chgData name="Benjamin Lyngfelt" userId="63f2d7bf-391a-41fb-a64b-615b7fa000b6" providerId="ADAL" clId="{2942326D-ECD6-A14F-B591-E221EB169603}" dt="2024-04-15T08:41:11.421" v="6233" actId="1076"/>
          <ac:spMkLst>
            <pc:docMk/>
            <pc:sldMk cId="2587057432" sldId="405"/>
            <ac:spMk id="4" creationId="{55017303-B9A3-29C6-3CC0-6B8F07DCC6B2}"/>
          </ac:spMkLst>
        </pc:spChg>
        <pc:spChg chg="add del mod">
          <ac:chgData name="Benjamin Lyngfelt" userId="63f2d7bf-391a-41fb-a64b-615b7fa000b6" providerId="ADAL" clId="{2942326D-ECD6-A14F-B591-E221EB169603}" dt="2024-04-14T20:01:22.344" v="5086" actId="478"/>
          <ac:spMkLst>
            <pc:docMk/>
            <pc:sldMk cId="2587057432" sldId="405"/>
            <ac:spMk id="7" creationId="{C782FA30-8B1C-6B16-E7CE-02EB79347C62}"/>
          </ac:spMkLst>
        </pc:spChg>
        <pc:spChg chg="add del mod">
          <ac:chgData name="Benjamin Lyngfelt" userId="63f2d7bf-391a-41fb-a64b-615b7fa000b6" providerId="ADAL" clId="{2942326D-ECD6-A14F-B591-E221EB169603}" dt="2024-04-14T20:01:38.633" v="5088" actId="478"/>
          <ac:spMkLst>
            <pc:docMk/>
            <pc:sldMk cId="2587057432" sldId="405"/>
            <ac:spMk id="9" creationId="{CB72F4BE-F7D5-F132-9B11-C24580E7A281}"/>
          </ac:spMkLst>
        </pc:spChg>
        <pc:picChg chg="mod">
          <ac:chgData name="Benjamin Lyngfelt" userId="63f2d7bf-391a-41fb-a64b-615b7fa000b6" providerId="ADAL" clId="{2942326D-ECD6-A14F-B591-E221EB169603}" dt="2024-04-14T20:01:54.556" v="5090" actId="1076"/>
          <ac:picMkLst>
            <pc:docMk/>
            <pc:sldMk cId="2587057432" sldId="405"/>
            <ac:picMk id="5" creationId="{34550BB2-1574-0EC7-9F40-46C97CF84CCA}"/>
          </ac:picMkLst>
        </pc:picChg>
      </pc:sldChg>
      <pc:sldChg chg="del mod modShow">
        <pc:chgData name="Benjamin Lyngfelt" userId="63f2d7bf-391a-41fb-a64b-615b7fa000b6" providerId="ADAL" clId="{2942326D-ECD6-A14F-B591-E221EB169603}" dt="2024-04-10T14:21:14.478" v="2010" actId="2696"/>
        <pc:sldMkLst>
          <pc:docMk/>
          <pc:sldMk cId="4059801416" sldId="423"/>
        </pc:sldMkLst>
      </pc:sldChg>
      <pc:sldChg chg="modSp del mod modAnim modShow">
        <pc:chgData name="Benjamin Lyngfelt" userId="63f2d7bf-391a-41fb-a64b-615b7fa000b6" providerId="ADAL" clId="{2942326D-ECD6-A14F-B591-E221EB169603}" dt="2024-04-15T19:25:08.836" v="10920"/>
        <pc:sldMkLst>
          <pc:docMk/>
          <pc:sldMk cId="1199515131" sldId="426"/>
        </pc:sldMkLst>
        <pc:spChg chg="mod">
          <ac:chgData name="Benjamin Lyngfelt" userId="63f2d7bf-391a-41fb-a64b-615b7fa000b6" providerId="ADAL" clId="{2942326D-ECD6-A14F-B591-E221EB169603}" dt="2024-04-15T18:20:52.064" v="9789" actId="20577"/>
          <ac:spMkLst>
            <pc:docMk/>
            <pc:sldMk cId="1199515131" sldId="426"/>
            <ac:spMk id="2" creationId="{14FDE253-A74E-F346-A3DD-D825E60CC045}"/>
          </ac:spMkLst>
        </pc:spChg>
        <pc:spChg chg="mod">
          <ac:chgData name="Benjamin Lyngfelt" userId="63f2d7bf-391a-41fb-a64b-615b7fa000b6" providerId="ADAL" clId="{2942326D-ECD6-A14F-B591-E221EB169603}" dt="2024-04-15T18:23:29.102" v="9877" actId="21"/>
          <ac:spMkLst>
            <pc:docMk/>
            <pc:sldMk cId="1199515131" sldId="426"/>
            <ac:spMk id="3" creationId="{A648B996-50CE-E545-B614-D99E46B1DB9D}"/>
          </ac:spMkLst>
        </pc:spChg>
      </pc:sldChg>
      <pc:sldChg chg="modSp del mod modAnim modShow">
        <pc:chgData name="Benjamin Lyngfelt" userId="63f2d7bf-391a-41fb-a64b-615b7fa000b6" providerId="ADAL" clId="{2942326D-ECD6-A14F-B591-E221EB169603}" dt="2024-04-15T20:30:47.475" v="11235"/>
        <pc:sldMkLst>
          <pc:docMk/>
          <pc:sldMk cId="2544742808" sldId="427"/>
        </pc:sldMkLst>
        <pc:spChg chg="mod">
          <ac:chgData name="Benjamin Lyngfelt" userId="63f2d7bf-391a-41fb-a64b-615b7fa000b6" providerId="ADAL" clId="{2942326D-ECD6-A14F-B591-E221EB169603}" dt="2024-04-15T18:22:42.071" v="9873"/>
          <ac:spMkLst>
            <pc:docMk/>
            <pc:sldMk cId="2544742808" sldId="427"/>
            <ac:spMk id="2" creationId="{14FDE253-A74E-F346-A3DD-D825E60CC045}"/>
          </ac:spMkLst>
        </pc:spChg>
        <pc:spChg chg="mod">
          <ac:chgData name="Benjamin Lyngfelt" userId="63f2d7bf-391a-41fb-a64b-615b7fa000b6" providerId="ADAL" clId="{2942326D-ECD6-A14F-B591-E221EB169603}" dt="2024-04-15T18:32:53.993" v="10157" actId="20577"/>
          <ac:spMkLst>
            <pc:docMk/>
            <pc:sldMk cId="2544742808" sldId="427"/>
            <ac:spMk id="3" creationId="{A648B996-50CE-E545-B614-D99E46B1DB9D}"/>
          </ac:spMkLst>
        </pc:spChg>
      </pc:sldChg>
      <pc:sldChg chg="del mod modShow">
        <pc:chgData name="Benjamin Lyngfelt" userId="63f2d7bf-391a-41fb-a64b-615b7fa000b6" providerId="ADAL" clId="{2942326D-ECD6-A14F-B591-E221EB169603}" dt="2024-04-10T14:21:00.516" v="1998" actId="2696"/>
        <pc:sldMkLst>
          <pc:docMk/>
          <pc:sldMk cId="2800262320" sldId="428"/>
        </pc:sldMkLst>
      </pc:sldChg>
      <pc:sldChg chg="del mod modShow">
        <pc:chgData name="Benjamin Lyngfelt" userId="63f2d7bf-391a-41fb-a64b-615b7fa000b6" providerId="ADAL" clId="{2942326D-ECD6-A14F-B591-E221EB169603}" dt="2024-04-10T14:21:02.920" v="1999" actId="2696"/>
        <pc:sldMkLst>
          <pc:docMk/>
          <pc:sldMk cId="1691979672" sldId="429"/>
        </pc:sldMkLst>
      </pc:sldChg>
      <pc:sldChg chg="del mod modShow">
        <pc:chgData name="Benjamin Lyngfelt" userId="63f2d7bf-391a-41fb-a64b-615b7fa000b6" providerId="ADAL" clId="{2942326D-ECD6-A14F-B591-E221EB169603}" dt="2024-04-10T14:21:04.238" v="2000" actId="2696"/>
        <pc:sldMkLst>
          <pc:docMk/>
          <pc:sldMk cId="3351130209" sldId="431"/>
        </pc:sldMkLst>
      </pc:sldChg>
      <pc:sldChg chg="del mod modShow">
        <pc:chgData name="Benjamin Lyngfelt" userId="63f2d7bf-391a-41fb-a64b-615b7fa000b6" providerId="ADAL" clId="{2942326D-ECD6-A14F-B591-E221EB169603}" dt="2024-04-15T17:51:07.729" v="9707" actId="2696"/>
        <pc:sldMkLst>
          <pc:docMk/>
          <pc:sldMk cId="1364743126" sldId="432"/>
        </pc:sldMkLst>
      </pc:sldChg>
      <pc:sldChg chg="modSp add del mod modAnim modShow">
        <pc:chgData name="Benjamin Lyngfelt" userId="63f2d7bf-391a-41fb-a64b-615b7fa000b6" providerId="ADAL" clId="{2942326D-ECD6-A14F-B591-E221EB169603}" dt="2024-04-15T19:20:11.038" v="10815" actId="2696"/>
        <pc:sldMkLst>
          <pc:docMk/>
          <pc:sldMk cId="1027614732" sldId="433"/>
        </pc:sldMkLst>
        <pc:spChg chg="mod">
          <ac:chgData name="Benjamin Lyngfelt" userId="63f2d7bf-391a-41fb-a64b-615b7fa000b6" providerId="ADAL" clId="{2942326D-ECD6-A14F-B591-E221EB169603}" dt="2024-04-15T18:14:58.002" v="9747" actId="20577"/>
          <ac:spMkLst>
            <pc:docMk/>
            <pc:sldMk cId="1027614732" sldId="433"/>
            <ac:spMk id="3" creationId="{79790C17-EEE5-6C42-A43E-F014881D2DD6}"/>
          </ac:spMkLst>
        </pc:spChg>
      </pc:sldChg>
      <pc:sldChg chg="del mod modShow">
        <pc:chgData name="Benjamin Lyngfelt" userId="63f2d7bf-391a-41fb-a64b-615b7fa000b6" providerId="ADAL" clId="{2942326D-ECD6-A14F-B591-E221EB169603}" dt="2024-04-10T14:21:10.134" v="2004" actId="2696"/>
        <pc:sldMkLst>
          <pc:docMk/>
          <pc:sldMk cId="2514460736" sldId="434"/>
        </pc:sldMkLst>
      </pc:sldChg>
      <pc:sldChg chg="del mod modShow">
        <pc:chgData name="Benjamin Lyngfelt" userId="63f2d7bf-391a-41fb-a64b-615b7fa000b6" providerId="ADAL" clId="{2942326D-ECD6-A14F-B591-E221EB169603}" dt="2024-04-10T14:21:11.540" v="2006" actId="2696"/>
        <pc:sldMkLst>
          <pc:docMk/>
          <pc:sldMk cId="1390399222" sldId="436"/>
        </pc:sldMkLst>
      </pc:sldChg>
      <pc:sldChg chg="modSp del mod modShow">
        <pc:chgData name="Benjamin Lyngfelt" userId="63f2d7bf-391a-41fb-a64b-615b7fa000b6" providerId="ADAL" clId="{2942326D-ECD6-A14F-B591-E221EB169603}" dt="2024-04-15T18:04:28.125" v="9727" actId="20577"/>
        <pc:sldMkLst>
          <pc:docMk/>
          <pc:sldMk cId="212426696" sldId="437"/>
        </pc:sldMkLst>
        <pc:spChg chg="mod">
          <ac:chgData name="Benjamin Lyngfelt" userId="63f2d7bf-391a-41fb-a64b-615b7fa000b6" providerId="ADAL" clId="{2942326D-ECD6-A14F-B591-E221EB169603}" dt="2024-04-15T18:04:28.125" v="9727" actId="20577"/>
          <ac:spMkLst>
            <pc:docMk/>
            <pc:sldMk cId="212426696" sldId="437"/>
            <ac:spMk id="3" creationId="{6B643B49-0D64-354F-A414-B31CB619FEFA}"/>
          </ac:spMkLst>
        </pc:spChg>
      </pc:sldChg>
      <pc:sldChg chg="del mod ord modShow">
        <pc:chgData name="Benjamin Lyngfelt" userId="63f2d7bf-391a-41fb-a64b-615b7fa000b6" providerId="ADAL" clId="{2942326D-ECD6-A14F-B591-E221EB169603}" dt="2024-04-15T20:36:23.737" v="11244" actId="20578"/>
        <pc:sldMkLst>
          <pc:docMk/>
          <pc:sldMk cId="2779836005" sldId="438"/>
        </pc:sldMkLst>
      </pc:sldChg>
      <pc:sldChg chg="addSp modSp mod modAnim">
        <pc:chgData name="Benjamin Lyngfelt" userId="63f2d7bf-391a-41fb-a64b-615b7fa000b6" providerId="ADAL" clId="{2942326D-ECD6-A14F-B591-E221EB169603}" dt="2024-04-14T17:35:37.705" v="4090"/>
        <pc:sldMkLst>
          <pc:docMk/>
          <pc:sldMk cId="3646683400" sldId="439"/>
        </pc:sldMkLst>
        <pc:spChg chg="mod">
          <ac:chgData name="Benjamin Lyngfelt" userId="63f2d7bf-391a-41fb-a64b-615b7fa000b6" providerId="ADAL" clId="{2942326D-ECD6-A14F-B591-E221EB169603}" dt="2024-04-09T12:32:17.194" v="54" actId="208"/>
          <ac:spMkLst>
            <pc:docMk/>
            <pc:sldMk cId="3646683400" sldId="439"/>
            <ac:spMk id="5" creationId="{F616F3D7-94CE-026C-7640-DCA952B974C4}"/>
          </ac:spMkLst>
        </pc:spChg>
        <pc:grpChg chg="add">
          <ac:chgData name="Benjamin Lyngfelt" userId="63f2d7bf-391a-41fb-a64b-615b7fa000b6" providerId="ADAL" clId="{2942326D-ECD6-A14F-B591-E221EB169603}" dt="2024-04-14T17:35:26.432" v="4089" actId="164"/>
          <ac:grpSpMkLst>
            <pc:docMk/>
            <pc:sldMk cId="3646683400" sldId="439"/>
            <ac:grpSpMk id="3" creationId="{43884111-8DEB-DD67-29B4-E01718AFB073}"/>
          </ac:grpSpMkLst>
        </pc:grpChg>
        <pc:cxnChg chg="mod">
          <ac:chgData name="Benjamin Lyngfelt" userId="63f2d7bf-391a-41fb-a64b-615b7fa000b6" providerId="ADAL" clId="{2942326D-ECD6-A14F-B591-E221EB169603}" dt="2024-04-09T12:32:17.194" v="54" actId="208"/>
          <ac:cxnSpMkLst>
            <pc:docMk/>
            <pc:sldMk cId="3646683400" sldId="439"/>
            <ac:cxnSpMk id="7" creationId="{2BA8E17C-BFCD-FA22-9D6B-67B16A0D8E4E}"/>
          </ac:cxnSpMkLst>
        </pc:cxnChg>
      </pc:sldChg>
      <pc:sldChg chg="modSp mod">
        <pc:chgData name="Benjamin Lyngfelt" userId="63f2d7bf-391a-41fb-a64b-615b7fa000b6" providerId="ADAL" clId="{2942326D-ECD6-A14F-B591-E221EB169603}" dt="2024-04-09T12:32:35.200" v="55" actId="208"/>
        <pc:sldMkLst>
          <pc:docMk/>
          <pc:sldMk cId="2405959030" sldId="440"/>
        </pc:sldMkLst>
        <pc:spChg chg="mod">
          <ac:chgData name="Benjamin Lyngfelt" userId="63f2d7bf-391a-41fb-a64b-615b7fa000b6" providerId="ADAL" clId="{2942326D-ECD6-A14F-B591-E221EB169603}" dt="2024-04-09T12:32:35.200" v="55" actId="208"/>
          <ac:spMkLst>
            <pc:docMk/>
            <pc:sldMk cId="2405959030" sldId="440"/>
            <ac:spMk id="5" creationId="{F616F3D7-94CE-026C-7640-DCA952B974C4}"/>
          </ac:spMkLst>
        </pc:spChg>
        <pc:cxnChg chg="mod">
          <ac:chgData name="Benjamin Lyngfelt" userId="63f2d7bf-391a-41fb-a64b-615b7fa000b6" providerId="ADAL" clId="{2942326D-ECD6-A14F-B591-E221EB169603}" dt="2024-04-09T12:32:35.200" v="55" actId="208"/>
          <ac:cxnSpMkLst>
            <pc:docMk/>
            <pc:sldMk cId="2405959030" sldId="440"/>
            <ac:cxnSpMk id="7" creationId="{2BA8E17C-BFCD-FA22-9D6B-67B16A0D8E4E}"/>
          </ac:cxnSpMkLst>
        </pc:cxnChg>
      </pc:sldChg>
      <pc:sldChg chg="addSp modSp mod">
        <pc:chgData name="Benjamin Lyngfelt" userId="63f2d7bf-391a-41fb-a64b-615b7fa000b6" providerId="ADAL" clId="{2942326D-ECD6-A14F-B591-E221EB169603}" dt="2024-04-16T16:34:13.448" v="11725" actId="1076"/>
        <pc:sldMkLst>
          <pc:docMk/>
          <pc:sldMk cId="850251762" sldId="441"/>
        </pc:sldMkLst>
        <pc:spChg chg="add mod">
          <ac:chgData name="Benjamin Lyngfelt" userId="63f2d7bf-391a-41fb-a64b-615b7fa000b6" providerId="ADAL" clId="{2942326D-ECD6-A14F-B591-E221EB169603}" dt="2024-04-16T16:34:13.448" v="11725" actId="1076"/>
          <ac:spMkLst>
            <pc:docMk/>
            <pc:sldMk cId="850251762" sldId="441"/>
            <ac:spMk id="3" creationId="{0FC823BF-1474-B892-AED7-9CC67AEDA2D9}"/>
          </ac:spMkLst>
        </pc:spChg>
        <pc:spChg chg="mod">
          <ac:chgData name="Benjamin Lyngfelt" userId="63f2d7bf-391a-41fb-a64b-615b7fa000b6" providerId="ADAL" clId="{2942326D-ECD6-A14F-B591-E221EB169603}" dt="2024-04-16T16:33:48.685" v="11721" actId="1076"/>
          <ac:spMkLst>
            <pc:docMk/>
            <pc:sldMk cId="850251762" sldId="441"/>
            <ac:spMk id="13" creationId="{6C76EC55-3BEF-FE0D-8FF8-5D2D35F40F7C}"/>
          </ac:spMkLst>
        </pc:spChg>
      </pc:sldChg>
      <pc:sldChg chg="addSp delSp modSp add mod ord modAnim">
        <pc:chgData name="Benjamin Lyngfelt" userId="63f2d7bf-391a-41fb-a64b-615b7fa000b6" providerId="ADAL" clId="{2942326D-ECD6-A14F-B591-E221EB169603}" dt="2024-04-16T16:38:39.964" v="11726" actId="2085"/>
        <pc:sldMkLst>
          <pc:docMk/>
          <pc:sldMk cId="3818507232" sldId="442"/>
        </pc:sldMkLst>
        <pc:spChg chg="mod">
          <ac:chgData name="Benjamin Lyngfelt" userId="63f2d7bf-391a-41fb-a64b-615b7fa000b6" providerId="ADAL" clId="{2942326D-ECD6-A14F-B591-E221EB169603}" dt="2024-04-09T17:34:02.187" v="798" actId="947"/>
          <ac:spMkLst>
            <pc:docMk/>
            <pc:sldMk cId="3818507232" sldId="442"/>
            <ac:spMk id="2" creationId="{1DF8D0C2-BD0A-2826-5EF0-43BFBDC445AF}"/>
          </ac:spMkLst>
        </pc:spChg>
        <pc:spChg chg="add mod">
          <ac:chgData name="Benjamin Lyngfelt" userId="63f2d7bf-391a-41fb-a64b-615b7fa000b6" providerId="ADAL" clId="{2942326D-ECD6-A14F-B591-E221EB169603}" dt="2024-04-09T12:30:04.158" v="42" actId="208"/>
          <ac:spMkLst>
            <pc:docMk/>
            <pc:sldMk cId="3818507232" sldId="442"/>
            <ac:spMk id="4" creationId="{312A6A7A-3802-72FF-4EDF-7B925169EF8F}"/>
          </ac:spMkLst>
        </pc:spChg>
        <pc:spChg chg="mod">
          <ac:chgData name="Benjamin Lyngfelt" userId="63f2d7bf-391a-41fb-a64b-615b7fa000b6" providerId="ADAL" clId="{2942326D-ECD6-A14F-B591-E221EB169603}" dt="2024-04-09T12:31:59.422" v="53" actId="208"/>
          <ac:spMkLst>
            <pc:docMk/>
            <pc:sldMk cId="3818507232" sldId="442"/>
            <ac:spMk id="5" creationId="{F616F3D7-94CE-026C-7640-DCA952B974C4}"/>
          </ac:spMkLst>
        </pc:spChg>
        <pc:spChg chg="mod topLvl">
          <ac:chgData name="Benjamin Lyngfelt" userId="63f2d7bf-391a-41fb-a64b-615b7fa000b6" providerId="ADAL" clId="{2942326D-ECD6-A14F-B591-E221EB169603}" dt="2024-04-16T16:38:39.964" v="11726" actId="2085"/>
          <ac:spMkLst>
            <pc:docMk/>
            <pc:sldMk cId="3818507232" sldId="442"/>
            <ac:spMk id="9" creationId="{A97B3356-6174-DF54-9C6A-B32FE1F3C330}"/>
          </ac:spMkLst>
        </pc:spChg>
        <pc:spChg chg="mod topLvl">
          <ac:chgData name="Benjamin Lyngfelt" userId="63f2d7bf-391a-41fb-a64b-615b7fa000b6" providerId="ADAL" clId="{2942326D-ECD6-A14F-B591-E221EB169603}" dt="2024-04-09T12:29:35.219" v="39" actId="207"/>
          <ac:spMkLst>
            <pc:docMk/>
            <pc:sldMk cId="3818507232" sldId="442"/>
            <ac:spMk id="10" creationId="{E3970DDB-C6D3-A156-D5EC-6149076D6085}"/>
          </ac:spMkLst>
        </pc:spChg>
        <pc:spChg chg="del">
          <ac:chgData name="Benjamin Lyngfelt" userId="63f2d7bf-391a-41fb-a64b-615b7fa000b6" providerId="ADAL" clId="{2942326D-ECD6-A14F-B591-E221EB169603}" dt="2024-04-09T12:27:39.971" v="16" actId="478"/>
          <ac:spMkLst>
            <pc:docMk/>
            <pc:sldMk cId="3818507232" sldId="442"/>
            <ac:spMk id="12" creationId="{E10B3C3B-C651-9FAB-9C4E-83176BDCE1C5}"/>
          </ac:spMkLst>
        </pc:spChg>
        <pc:spChg chg="mod">
          <ac:chgData name="Benjamin Lyngfelt" userId="63f2d7bf-391a-41fb-a64b-615b7fa000b6" providerId="ADAL" clId="{2942326D-ECD6-A14F-B591-E221EB169603}" dt="2024-04-09T12:32:54.229" v="56" actId="255"/>
          <ac:spMkLst>
            <pc:docMk/>
            <pc:sldMk cId="3818507232" sldId="442"/>
            <ac:spMk id="13" creationId="{836711B1-5C49-E55F-5811-A736D9C0B72E}"/>
          </ac:spMkLst>
        </pc:spChg>
        <pc:grpChg chg="add">
          <ac:chgData name="Benjamin Lyngfelt" userId="63f2d7bf-391a-41fb-a64b-615b7fa000b6" providerId="ADAL" clId="{2942326D-ECD6-A14F-B591-E221EB169603}" dt="2024-04-09T12:27:34.465" v="15" actId="164"/>
          <ac:grpSpMkLst>
            <pc:docMk/>
            <pc:sldMk cId="3818507232" sldId="442"/>
            <ac:grpSpMk id="3" creationId="{30895FA4-CF13-FFE1-5739-D119C5466B9E}"/>
          </ac:grpSpMkLst>
        </pc:grpChg>
        <pc:grpChg chg="mod topLvl">
          <ac:chgData name="Benjamin Lyngfelt" userId="63f2d7bf-391a-41fb-a64b-615b7fa000b6" providerId="ADAL" clId="{2942326D-ECD6-A14F-B591-E221EB169603}" dt="2024-04-09T12:27:13.289" v="12" actId="14100"/>
          <ac:grpSpMkLst>
            <pc:docMk/>
            <pc:sldMk cId="3818507232" sldId="442"/>
            <ac:grpSpMk id="8" creationId="{0C93CAB8-78FE-4878-424B-1EE29B242E31}"/>
          </ac:grpSpMkLst>
        </pc:grpChg>
        <pc:grpChg chg="del">
          <ac:chgData name="Benjamin Lyngfelt" userId="63f2d7bf-391a-41fb-a64b-615b7fa000b6" providerId="ADAL" clId="{2942326D-ECD6-A14F-B591-E221EB169603}" dt="2024-04-09T12:27:05.545" v="10" actId="165"/>
          <ac:grpSpMkLst>
            <pc:docMk/>
            <pc:sldMk cId="3818507232" sldId="442"/>
            <ac:grpSpMk id="14" creationId="{D7C4AFB0-7C33-4CE5-B05B-80220FF72A5C}"/>
          </ac:grpSpMkLst>
        </pc:grpChg>
        <pc:grpChg chg="add mod">
          <ac:chgData name="Benjamin Lyngfelt" userId="63f2d7bf-391a-41fb-a64b-615b7fa000b6" providerId="ADAL" clId="{2942326D-ECD6-A14F-B591-E221EB169603}" dt="2024-04-09T12:31:29.360" v="51" actId="1076"/>
          <ac:grpSpMkLst>
            <pc:docMk/>
            <pc:sldMk cId="3818507232" sldId="442"/>
            <ac:grpSpMk id="16" creationId="{F8EE1566-C7FD-C191-B3DA-444865E8A04B}"/>
          </ac:grpSpMkLst>
        </pc:grpChg>
        <pc:grpChg chg="add">
          <ac:chgData name="Benjamin Lyngfelt" userId="63f2d7bf-391a-41fb-a64b-615b7fa000b6" providerId="ADAL" clId="{2942326D-ECD6-A14F-B591-E221EB169603}" dt="2024-04-09T17:32:20.778" v="796" actId="164"/>
          <ac:grpSpMkLst>
            <pc:docMk/>
            <pc:sldMk cId="3818507232" sldId="442"/>
            <ac:grpSpMk id="17" creationId="{FE66AC65-F3C4-3EBE-BCC8-DD66B73982A6}"/>
          </ac:grpSpMkLst>
        </pc:grpChg>
        <pc:cxnChg chg="mod">
          <ac:chgData name="Benjamin Lyngfelt" userId="63f2d7bf-391a-41fb-a64b-615b7fa000b6" providerId="ADAL" clId="{2942326D-ECD6-A14F-B591-E221EB169603}" dt="2024-04-09T12:31:47.953" v="52" actId="208"/>
          <ac:cxnSpMkLst>
            <pc:docMk/>
            <pc:sldMk cId="3818507232" sldId="442"/>
            <ac:cxnSpMk id="7" creationId="{2BA8E17C-BFCD-FA22-9D6B-67B16A0D8E4E}"/>
          </ac:cxnSpMkLst>
        </pc:cxnChg>
        <pc:cxnChg chg="add mod">
          <ac:chgData name="Benjamin Lyngfelt" userId="63f2d7bf-391a-41fb-a64b-615b7fa000b6" providerId="ADAL" clId="{2942326D-ECD6-A14F-B591-E221EB169603}" dt="2024-04-09T12:30:44.031" v="46" actId="1582"/>
          <ac:cxnSpMkLst>
            <pc:docMk/>
            <pc:sldMk cId="3818507232" sldId="442"/>
            <ac:cxnSpMk id="11" creationId="{05645A94-34C7-0EFD-8A3D-D6A5D6255788}"/>
          </ac:cxnSpMkLst>
        </pc:cxnChg>
        <pc:cxnChg chg="add mod">
          <ac:chgData name="Benjamin Lyngfelt" userId="63f2d7bf-391a-41fb-a64b-615b7fa000b6" providerId="ADAL" clId="{2942326D-ECD6-A14F-B591-E221EB169603}" dt="2024-04-09T12:31:17.624" v="49" actId="1076"/>
          <ac:cxnSpMkLst>
            <pc:docMk/>
            <pc:sldMk cId="3818507232" sldId="442"/>
            <ac:cxnSpMk id="15" creationId="{3173B116-7C19-659E-CFD6-9DF4F50C366F}"/>
          </ac:cxnSpMkLst>
        </pc:cxnChg>
      </pc:sldChg>
      <pc:sldChg chg="addSp delSp modSp new mod modAnim">
        <pc:chgData name="Benjamin Lyngfelt" userId="63f2d7bf-391a-41fb-a64b-615b7fa000b6" providerId="ADAL" clId="{2942326D-ECD6-A14F-B591-E221EB169603}" dt="2024-04-14T17:36:53.860" v="4099" actId="20577"/>
        <pc:sldMkLst>
          <pc:docMk/>
          <pc:sldMk cId="1329946680" sldId="443"/>
        </pc:sldMkLst>
        <pc:spChg chg="mod">
          <ac:chgData name="Benjamin Lyngfelt" userId="63f2d7bf-391a-41fb-a64b-615b7fa000b6" providerId="ADAL" clId="{2942326D-ECD6-A14F-B591-E221EB169603}" dt="2024-04-10T08:42:44.049" v="1007" actId="20577"/>
          <ac:spMkLst>
            <pc:docMk/>
            <pc:sldMk cId="1329946680" sldId="443"/>
            <ac:spMk id="2" creationId="{D2B8D5E2-BD41-FB29-547D-6A019C670768}"/>
          </ac:spMkLst>
        </pc:spChg>
        <pc:spChg chg="mod">
          <ac:chgData name="Benjamin Lyngfelt" userId="63f2d7bf-391a-41fb-a64b-615b7fa000b6" providerId="ADAL" clId="{2942326D-ECD6-A14F-B591-E221EB169603}" dt="2024-04-14T17:36:38.446" v="4096" actId="20577"/>
          <ac:spMkLst>
            <pc:docMk/>
            <pc:sldMk cId="1329946680" sldId="443"/>
            <ac:spMk id="3" creationId="{35335D62-631A-0CB1-338D-68E80242232E}"/>
          </ac:spMkLst>
        </pc:spChg>
        <pc:spChg chg="del">
          <ac:chgData name="Benjamin Lyngfelt" userId="63f2d7bf-391a-41fb-a64b-615b7fa000b6" providerId="ADAL" clId="{2942326D-ECD6-A14F-B591-E221EB169603}" dt="2024-04-09T17:07:39.640" v="263" actId="478"/>
          <ac:spMkLst>
            <pc:docMk/>
            <pc:sldMk cId="1329946680" sldId="443"/>
            <ac:spMk id="4" creationId="{0CBCCC38-7B3F-FF37-ED1F-9C01E6AC9827}"/>
          </ac:spMkLst>
        </pc:spChg>
        <pc:spChg chg="add mod">
          <ac:chgData name="Benjamin Lyngfelt" userId="63f2d7bf-391a-41fb-a64b-615b7fa000b6" providerId="ADAL" clId="{2942326D-ECD6-A14F-B591-E221EB169603}" dt="2024-04-14T17:36:53.860" v="4099" actId="20577"/>
          <ac:spMkLst>
            <pc:docMk/>
            <pc:sldMk cId="1329946680" sldId="443"/>
            <ac:spMk id="4" creationId="{2AEE6877-5C42-46E8-D791-8850DEC0FE48}"/>
          </ac:spMkLst>
        </pc:spChg>
      </pc:sldChg>
      <pc:sldChg chg="delSp modSp new mod modAnim">
        <pc:chgData name="Benjamin Lyngfelt" userId="63f2d7bf-391a-41fb-a64b-615b7fa000b6" providerId="ADAL" clId="{2942326D-ECD6-A14F-B591-E221EB169603}" dt="2024-04-14T17:37:30.071" v="4102"/>
        <pc:sldMkLst>
          <pc:docMk/>
          <pc:sldMk cId="3160680360" sldId="444"/>
        </pc:sldMkLst>
        <pc:spChg chg="mod">
          <ac:chgData name="Benjamin Lyngfelt" userId="63f2d7bf-391a-41fb-a64b-615b7fa000b6" providerId="ADAL" clId="{2942326D-ECD6-A14F-B591-E221EB169603}" dt="2024-04-09T17:35:15.127" v="863" actId="790"/>
          <ac:spMkLst>
            <pc:docMk/>
            <pc:sldMk cId="3160680360" sldId="444"/>
            <ac:spMk id="2" creationId="{869F07C8-0F64-DBCD-C4D1-BC54B7A2AD7B}"/>
          </ac:spMkLst>
        </pc:spChg>
        <pc:spChg chg="mod">
          <ac:chgData name="Benjamin Lyngfelt" userId="63f2d7bf-391a-41fb-a64b-615b7fa000b6" providerId="ADAL" clId="{2942326D-ECD6-A14F-B591-E221EB169603}" dt="2024-04-10T10:12:10.800" v="1483" actId="255"/>
          <ac:spMkLst>
            <pc:docMk/>
            <pc:sldMk cId="3160680360" sldId="444"/>
            <ac:spMk id="3" creationId="{916BE6C7-BFDD-D874-37F2-BBDC896DF950}"/>
          </ac:spMkLst>
        </pc:spChg>
        <pc:spChg chg="del">
          <ac:chgData name="Benjamin Lyngfelt" userId="63f2d7bf-391a-41fb-a64b-615b7fa000b6" providerId="ADAL" clId="{2942326D-ECD6-A14F-B591-E221EB169603}" dt="2024-04-09T17:34:26.341" v="802" actId="478"/>
          <ac:spMkLst>
            <pc:docMk/>
            <pc:sldMk cId="3160680360" sldId="444"/>
            <ac:spMk id="4" creationId="{37779808-50ED-CA59-3635-0E72EF006722}"/>
          </ac:spMkLst>
        </pc:spChg>
      </pc:sldChg>
      <pc:sldChg chg="delSp modSp new mod modAnim">
        <pc:chgData name="Benjamin Lyngfelt" userId="63f2d7bf-391a-41fb-a64b-615b7fa000b6" providerId="ADAL" clId="{2942326D-ECD6-A14F-B591-E221EB169603}" dt="2024-04-15T19:40:35.729" v="10934" actId="20577"/>
        <pc:sldMkLst>
          <pc:docMk/>
          <pc:sldMk cId="2495067316" sldId="445"/>
        </pc:sldMkLst>
        <pc:spChg chg="mod">
          <ac:chgData name="Benjamin Lyngfelt" userId="63f2d7bf-391a-41fb-a64b-615b7fa000b6" providerId="ADAL" clId="{2942326D-ECD6-A14F-B591-E221EB169603}" dt="2024-04-10T14:54:39.106" v="2248" actId="20577"/>
          <ac:spMkLst>
            <pc:docMk/>
            <pc:sldMk cId="2495067316" sldId="445"/>
            <ac:spMk id="2" creationId="{65C424F7-F0E8-AB67-070C-59F25E2779C8}"/>
          </ac:spMkLst>
        </pc:spChg>
        <pc:spChg chg="mod">
          <ac:chgData name="Benjamin Lyngfelt" userId="63f2d7bf-391a-41fb-a64b-615b7fa000b6" providerId="ADAL" clId="{2942326D-ECD6-A14F-B591-E221EB169603}" dt="2024-04-15T19:40:35.729" v="10934" actId="20577"/>
          <ac:spMkLst>
            <pc:docMk/>
            <pc:sldMk cId="2495067316" sldId="445"/>
            <ac:spMk id="3" creationId="{50B27B7E-685F-CC6E-1E2A-4A5B50FACAF2}"/>
          </ac:spMkLst>
        </pc:spChg>
        <pc:spChg chg="del">
          <ac:chgData name="Benjamin Lyngfelt" userId="63f2d7bf-391a-41fb-a64b-615b7fa000b6" providerId="ADAL" clId="{2942326D-ECD6-A14F-B591-E221EB169603}" dt="2024-04-10T13:11:03.641" v="1945" actId="478"/>
          <ac:spMkLst>
            <pc:docMk/>
            <pc:sldMk cId="2495067316" sldId="445"/>
            <ac:spMk id="4" creationId="{6F9955A4-E7E7-3261-996D-1C614E05C1F0}"/>
          </ac:spMkLst>
        </pc:spChg>
      </pc:sldChg>
      <pc:sldChg chg="add mod modShow">
        <pc:chgData name="Benjamin Lyngfelt" userId="63f2d7bf-391a-41fb-a64b-615b7fa000b6" providerId="ADAL" clId="{2942326D-ECD6-A14F-B591-E221EB169603}" dt="2024-04-10T16:32:01.087" v="2920" actId="729"/>
        <pc:sldMkLst>
          <pc:docMk/>
          <pc:sldMk cId="789867293" sldId="446"/>
        </pc:sldMkLst>
      </pc:sldChg>
      <pc:sldChg chg="modSp add mod ord">
        <pc:chgData name="Benjamin Lyngfelt" userId="63f2d7bf-391a-41fb-a64b-615b7fa000b6" providerId="ADAL" clId="{2942326D-ECD6-A14F-B591-E221EB169603}" dt="2024-04-15T08:42:08.557" v="6235" actId="20577"/>
        <pc:sldMkLst>
          <pc:docMk/>
          <pc:sldMk cId="1677661243" sldId="446"/>
        </pc:sldMkLst>
        <pc:spChg chg="mod">
          <ac:chgData name="Benjamin Lyngfelt" userId="63f2d7bf-391a-41fb-a64b-615b7fa000b6" providerId="ADAL" clId="{2942326D-ECD6-A14F-B591-E221EB169603}" dt="2024-04-15T08:42:08.557" v="6235" actId="20577"/>
          <ac:spMkLst>
            <pc:docMk/>
            <pc:sldMk cId="1677661243" sldId="446"/>
            <ac:spMk id="2" creationId="{8572A204-C5B9-AB95-95D8-B75CA07E4917}"/>
          </ac:spMkLst>
        </pc:spChg>
      </pc:sldChg>
      <pc:sldChg chg="delSp modSp new mod">
        <pc:chgData name="Benjamin Lyngfelt" userId="63f2d7bf-391a-41fb-a64b-615b7fa000b6" providerId="ADAL" clId="{2942326D-ECD6-A14F-B591-E221EB169603}" dt="2024-04-14T17:33:37.795" v="4056" actId="20577"/>
        <pc:sldMkLst>
          <pc:docMk/>
          <pc:sldMk cId="3893066084" sldId="447"/>
        </pc:sldMkLst>
        <pc:spChg chg="mod">
          <ac:chgData name="Benjamin Lyngfelt" userId="63f2d7bf-391a-41fb-a64b-615b7fa000b6" providerId="ADAL" clId="{2942326D-ECD6-A14F-B591-E221EB169603}" dt="2024-04-14T17:33:37.795" v="4056" actId="20577"/>
          <ac:spMkLst>
            <pc:docMk/>
            <pc:sldMk cId="3893066084" sldId="447"/>
            <ac:spMk id="2" creationId="{04117C77-402F-2260-FE70-41A0F3011941}"/>
          </ac:spMkLst>
        </pc:spChg>
        <pc:spChg chg="del">
          <ac:chgData name="Benjamin Lyngfelt" userId="63f2d7bf-391a-41fb-a64b-615b7fa000b6" providerId="ADAL" clId="{2942326D-ECD6-A14F-B591-E221EB169603}" dt="2024-04-12T10:53:09.944" v="2959" actId="478"/>
          <ac:spMkLst>
            <pc:docMk/>
            <pc:sldMk cId="3893066084" sldId="447"/>
            <ac:spMk id="3" creationId="{88F8F2F6-25F9-2F2F-5B71-A685BCDA5D44}"/>
          </ac:spMkLst>
        </pc:spChg>
        <pc:spChg chg="del">
          <ac:chgData name="Benjamin Lyngfelt" userId="63f2d7bf-391a-41fb-a64b-615b7fa000b6" providerId="ADAL" clId="{2942326D-ECD6-A14F-B591-E221EB169603}" dt="2024-04-12T10:52:50.608" v="2922" actId="478"/>
          <ac:spMkLst>
            <pc:docMk/>
            <pc:sldMk cId="3893066084" sldId="447"/>
            <ac:spMk id="4" creationId="{E7B3156A-D2DC-08C9-FAF8-B2B9D003DB3E}"/>
          </ac:spMkLst>
        </pc:spChg>
      </pc:sldChg>
      <pc:sldChg chg="new del">
        <pc:chgData name="Benjamin Lyngfelt" userId="63f2d7bf-391a-41fb-a64b-615b7fa000b6" providerId="ADAL" clId="{2942326D-ECD6-A14F-B591-E221EB169603}" dt="2024-04-12T11:12:42.859" v="3004" actId="2696"/>
        <pc:sldMkLst>
          <pc:docMk/>
          <pc:sldMk cId="2887792223" sldId="448"/>
        </pc:sldMkLst>
      </pc:sldChg>
      <pc:sldChg chg="addSp delSp modSp new mod ord modAnim">
        <pc:chgData name="Benjamin Lyngfelt" userId="63f2d7bf-391a-41fb-a64b-615b7fa000b6" providerId="ADAL" clId="{2942326D-ECD6-A14F-B591-E221EB169603}" dt="2024-04-16T16:40:04.959" v="11727" actId="12"/>
        <pc:sldMkLst>
          <pc:docMk/>
          <pc:sldMk cId="224341146" sldId="449"/>
        </pc:sldMkLst>
        <pc:spChg chg="mod">
          <ac:chgData name="Benjamin Lyngfelt" userId="63f2d7bf-391a-41fb-a64b-615b7fa000b6" providerId="ADAL" clId="{2942326D-ECD6-A14F-B591-E221EB169603}" dt="2024-04-12T11:49:23.599" v="3280" actId="20577"/>
          <ac:spMkLst>
            <pc:docMk/>
            <pc:sldMk cId="224341146" sldId="449"/>
            <ac:spMk id="2" creationId="{C96D8160-B26A-1452-396B-B6E2F2CA8A02}"/>
          </ac:spMkLst>
        </pc:spChg>
        <pc:spChg chg="mod">
          <ac:chgData name="Benjamin Lyngfelt" userId="63f2d7bf-391a-41fb-a64b-615b7fa000b6" providerId="ADAL" clId="{2942326D-ECD6-A14F-B591-E221EB169603}" dt="2024-04-16T16:40:04.959" v="11727" actId="12"/>
          <ac:spMkLst>
            <pc:docMk/>
            <pc:sldMk cId="224341146" sldId="449"/>
            <ac:spMk id="3" creationId="{94CD61B6-8033-6F66-AF8A-6921FAF9956D}"/>
          </ac:spMkLst>
        </pc:spChg>
        <pc:spChg chg="del">
          <ac:chgData name="Benjamin Lyngfelt" userId="63f2d7bf-391a-41fb-a64b-615b7fa000b6" providerId="ADAL" clId="{2942326D-ECD6-A14F-B591-E221EB169603}" dt="2024-04-12T11:12:38.497" v="3003" actId="478"/>
          <ac:spMkLst>
            <pc:docMk/>
            <pc:sldMk cId="224341146" sldId="449"/>
            <ac:spMk id="4" creationId="{FEE6E325-F9F8-C71C-72BF-002549A0B165}"/>
          </ac:spMkLst>
        </pc:spChg>
        <pc:spChg chg="add mod">
          <ac:chgData name="Benjamin Lyngfelt" userId="63f2d7bf-391a-41fb-a64b-615b7fa000b6" providerId="ADAL" clId="{2942326D-ECD6-A14F-B591-E221EB169603}" dt="2024-04-12T12:15:25.212" v="3323"/>
          <ac:spMkLst>
            <pc:docMk/>
            <pc:sldMk cId="224341146" sldId="449"/>
            <ac:spMk id="5" creationId="{DA943E89-913D-2108-264D-1F3998C43F4F}"/>
          </ac:spMkLst>
        </pc:spChg>
      </pc:sldChg>
      <pc:sldChg chg="addSp delSp modSp add mod ord modAnim">
        <pc:chgData name="Benjamin Lyngfelt" userId="63f2d7bf-391a-41fb-a64b-615b7fa000b6" providerId="ADAL" clId="{2942326D-ECD6-A14F-B591-E221EB169603}" dt="2024-04-16T16:04:18.326" v="11567" actId="20577"/>
        <pc:sldMkLst>
          <pc:docMk/>
          <pc:sldMk cId="1841152863" sldId="450"/>
        </pc:sldMkLst>
        <pc:spChg chg="mod">
          <ac:chgData name="Benjamin Lyngfelt" userId="63f2d7bf-391a-41fb-a64b-615b7fa000b6" providerId="ADAL" clId="{2942326D-ECD6-A14F-B591-E221EB169603}" dt="2024-04-16T16:04:18.326" v="11567" actId="20577"/>
          <ac:spMkLst>
            <pc:docMk/>
            <pc:sldMk cId="1841152863" sldId="450"/>
            <ac:spMk id="3" creationId="{94CD61B6-8033-6F66-AF8A-6921FAF9956D}"/>
          </ac:spMkLst>
        </pc:spChg>
        <pc:spChg chg="add del">
          <ac:chgData name="Benjamin Lyngfelt" userId="63f2d7bf-391a-41fb-a64b-615b7fa000b6" providerId="ADAL" clId="{2942326D-ECD6-A14F-B591-E221EB169603}" dt="2024-04-12T12:15:05.407" v="3321" actId="22"/>
          <ac:spMkLst>
            <pc:docMk/>
            <pc:sldMk cId="1841152863" sldId="450"/>
            <ac:spMk id="5" creationId="{484A2A29-B294-2E90-801E-16FE9E5468D2}"/>
          </ac:spMkLst>
        </pc:spChg>
        <pc:spChg chg="add mod">
          <ac:chgData name="Benjamin Lyngfelt" userId="63f2d7bf-391a-41fb-a64b-615b7fa000b6" providerId="ADAL" clId="{2942326D-ECD6-A14F-B591-E221EB169603}" dt="2024-04-12T12:15:21.095" v="3322"/>
          <ac:spMkLst>
            <pc:docMk/>
            <pc:sldMk cId="1841152863" sldId="450"/>
            <ac:spMk id="6" creationId="{21D8F7D1-61F4-6DC6-E3E6-E674332EA9E8}"/>
          </ac:spMkLst>
        </pc:spChg>
      </pc:sldChg>
      <pc:sldChg chg="addSp modSp add mod modAnim">
        <pc:chgData name="Benjamin Lyngfelt" userId="63f2d7bf-391a-41fb-a64b-615b7fa000b6" providerId="ADAL" clId="{2942326D-ECD6-A14F-B591-E221EB169603}" dt="2024-04-16T15:42:16.827" v="11498" actId="20577"/>
        <pc:sldMkLst>
          <pc:docMk/>
          <pc:sldMk cId="1497698904" sldId="451"/>
        </pc:sldMkLst>
        <pc:spChg chg="mod">
          <ac:chgData name="Benjamin Lyngfelt" userId="63f2d7bf-391a-41fb-a64b-615b7fa000b6" providerId="ADAL" clId="{2942326D-ECD6-A14F-B591-E221EB169603}" dt="2024-04-14T18:28:41.599" v="4436" actId="14100"/>
          <ac:spMkLst>
            <pc:docMk/>
            <pc:sldMk cId="1497698904" sldId="451"/>
            <ac:spMk id="2" creationId="{C96D8160-B26A-1452-396B-B6E2F2CA8A02}"/>
          </ac:spMkLst>
        </pc:spChg>
        <pc:spChg chg="mod">
          <ac:chgData name="Benjamin Lyngfelt" userId="63f2d7bf-391a-41fb-a64b-615b7fa000b6" providerId="ADAL" clId="{2942326D-ECD6-A14F-B591-E221EB169603}" dt="2024-04-16T15:42:16.827" v="11498" actId="20577"/>
          <ac:spMkLst>
            <pc:docMk/>
            <pc:sldMk cId="1497698904" sldId="451"/>
            <ac:spMk id="3" creationId="{94CD61B6-8033-6F66-AF8A-6921FAF9956D}"/>
          </ac:spMkLst>
        </pc:spChg>
        <pc:spChg chg="add mod">
          <ac:chgData name="Benjamin Lyngfelt" userId="63f2d7bf-391a-41fb-a64b-615b7fa000b6" providerId="ADAL" clId="{2942326D-ECD6-A14F-B591-E221EB169603}" dt="2024-04-12T12:15:28.660" v="3324"/>
          <ac:spMkLst>
            <pc:docMk/>
            <pc:sldMk cId="1497698904" sldId="451"/>
            <ac:spMk id="4" creationId="{AD26E4B4-24DF-824E-32C4-EB5CBFF1E1F6}"/>
          </ac:spMkLst>
        </pc:spChg>
      </pc:sldChg>
      <pc:sldChg chg="addSp modSp add mod modAnim">
        <pc:chgData name="Benjamin Lyngfelt" userId="63f2d7bf-391a-41fb-a64b-615b7fa000b6" providerId="ADAL" clId="{2942326D-ECD6-A14F-B591-E221EB169603}" dt="2024-04-14T18:00:43.621" v="4258"/>
        <pc:sldMkLst>
          <pc:docMk/>
          <pc:sldMk cId="2268868284" sldId="452"/>
        </pc:sldMkLst>
        <pc:spChg chg="mod">
          <ac:chgData name="Benjamin Lyngfelt" userId="63f2d7bf-391a-41fb-a64b-615b7fa000b6" providerId="ADAL" clId="{2942326D-ECD6-A14F-B591-E221EB169603}" dt="2024-04-12T12:17:28.495" v="3368" actId="20577"/>
          <ac:spMkLst>
            <pc:docMk/>
            <pc:sldMk cId="2268868284" sldId="452"/>
            <ac:spMk id="2" creationId="{C96D8160-B26A-1452-396B-B6E2F2CA8A02}"/>
          </ac:spMkLst>
        </pc:spChg>
        <pc:spChg chg="mod">
          <ac:chgData name="Benjamin Lyngfelt" userId="63f2d7bf-391a-41fb-a64b-615b7fa000b6" providerId="ADAL" clId="{2942326D-ECD6-A14F-B591-E221EB169603}" dt="2024-04-14T18:00:32.061" v="4257" actId="20577"/>
          <ac:spMkLst>
            <pc:docMk/>
            <pc:sldMk cId="2268868284" sldId="452"/>
            <ac:spMk id="3" creationId="{94CD61B6-8033-6F66-AF8A-6921FAF9956D}"/>
          </ac:spMkLst>
        </pc:spChg>
        <pc:spChg chg="add mod">
          <ac:chgData name="Benjamin Lyngfelt" userId="63f2d7bf-391a-41fb-a64b-615b7fa000b6" providerId="ADAL" clId="{2942326D-ECD6-A14F-B591-E221EB169603}" dt="2024-04-12T12:15:39.460" v="3338" actId="20577"/>
          <ac:spMkLst>
            <pc:docMk/>
            <pc:sldMk cId="2268868284" sldId="452"/>
            <ac:spMk id="4" creationId="{380002FC-DB70-0A64-AFA6-710BEA49BCD6}"/>
          </ac:spMkLst>
        </pc:spChg>
      </pc:sldChg>
      <pc:sldChg chg="addSp modSp add mod">
        <pc:chgData name="Benjamin Lyngfelt" userId="63f2d7bf-391a-41fb-a64b-615b7fa000b6" providerId="ADAL" clId="{2942326D-ECD6-A14F-B591-E221EB169603}" dt="2024-04-16T16:45:57.777" v="11742" actId="20577"/>
        <pc:sldMkLst>
          <pc:docMk/>
          <pc:sldMk cId="2005357090" sldId="453"/>
        </pc:sldMkLst>
        <pc:spChg chg="mod">
          <ac:chgData name="Benjamin Lyngfelt" userId="63f2d7bf-391a-41fb-a64b-615b7fa000b6" providerId="ADAL" clId="{2942326D-ECD6-A14F-B591-E221EB169603}" dt="2024-04-12T12:23:02.073" v="3542" actId="20577"/>
          <ac:spMkLst>
            <pc:docMk/>
            <pc:sldMk cId="2005357090" sldId="453"/>
            <ac:spMk id="2" creationId="{C96D8160-B26A-1452-396B-B6E2F2CA8A02}"/>
          </ac:spMkLst>
        </pc:spChg>
        <pc:spChg chg="mod">
          <ac:chgData name="Benjamin Lyngfelt" userId="63f2d7bf-391a-41fb-a64b-615b7fa000b6" providerId="ADAL" clId="{2942326D-ECD6-A14F-B591-E221EB169603}" dt="2024-04-16T16:45:57.777" v="11742" actId="20577"/>
          <ac:spMkLst>
            <pc:docMk/>
            <pc:sldMk cId="2005357090" sldId="453"/>
            <ac:spMk id="3" creationId="{94CD61B6-8033-6F66-AF8A-6921FAF9956D}"/>
          </ac:spMkLst>
        </pc:spChg>
        <pc:spChg chg="add mod">
          <ac:chgData name="Benjamin Lyngfelt" userId="63f2d7bf-391a-41fb-a64b-615b7fa000b6" providerId="ADAL" clId="{2942326D-ECD6-A14F-B591-E221EB169603}" dt="2024-04-12T12:16:18.157" v="3339"/>
          <ac:spMkLst>
            <pc:docMk/>
            <pc:sldMk cId="2005357090" sldId="453"/>
            <ac:spMk id="4" creationId="{6BD31FF1-F996-D33B-3285-E6787A6E09F5}"/>
          </ac:spMkLst>
        </pc:spChg>
      </pc:sldChg>
      <pc:sldChg chg="addSp modSp add mod modShow">
        <pc:chgData name="Benjamin Lyngfelt" userId="63f2d7bf-391a-41fb-a64b-615b7fa000b6" providerId="ADAL" clId="{2942326D-ECD6-A14F-B591-E221EB169603}" dt="2024-04-14T20:00:52.016" v="5082" actId="729"/>
        <pc:sldMkLst>
          <pc:docMk/>
          <pc:sldMk cId="1792550561" sldId="454"/>
        </pc:sldMkLst>
        <pc:spChg chg="mod">
          <ac:chgData name="Benjamin Lyngfelt" userId="63f2d7bf-391a-41fb-a64b-615b7fa000b6" providerId="ADAL" clId="{2942326D-ECD6-A14F-B591-E221EB169603}" dt="2024-04-14T19:11:12.810" v="4971" actId="20577"/>
          <ac:spMkLst>
            <pc:docMk/>
            <pc:sldMk cId="1792550561" sldId="454"/>
            <ac:spMk id="2" creationId="{C96D8160-B26A-1452-396B-B6E2F2CA8A02}"/>
          </ac:spMkLst>
        </pc:spChg>
        <pc:spChg chg="mod">
          <ac:chgData name="Benjamin Lyngfelt" userId="63f2d7bf-391a-41fb-a64b-615b7fa000b6" providerId="ADAL" clId="{2942326D-ECD6-A14F-B591-E221EB169603}" dt="2024-04-14T19:11:45.166" v="5005" actId="20577"/>
          <ac:spMkLst>
            <pc:docMk/>
            <pc:sldMk cId="1792550561" sldId="454"/>
            <ac:spMk id="3" creationId="{94CD61B6-8033-6F66-AF8A-6921FAF9956D}"/>
          </ac:spMkLst>
        </pc:spChg>
        <pc:spChg chg="add mod">
          <ac:chgData name="Benjamin Lyngfelt" userId="63f2d7bf-391a-41fb-a64b-615b7fa000b6" providerId="ADAL" clId="{2942326D-ECD6-A14F-B591-E221EB169603}" dt="2024-04-12T12:16:21.619" v="3340"/>
          <ac:spMkLst>
            <pc:docMk/>
            <pc:sldMk cId="1792550561" sldId="454"/>
            <ac:spMk id="4" creationId="{9CE06603-E690-8663-FCA0-F94222D19C2F}"/>
          </ac:spMkLst>
        </pc:spChg>
      </pc:sldChg>
      <pc:sldChg chg="addSp modSp add mod modAnim">
        <pc:chgData name="Benjamin Lyngfelt" userId="63f2d7bf-391a-41fb-a64b-615b7fa000b6" providerId="ADAL" clId="{2942326D-ECD6-A14F-B591-E221EB169603}" dt="2024-04-15T20:14:18.561" v="11154" actId="20577"/>
        <pc:sldMkLst>
          <pc:docMk/>
          <pc:sldMk cId="1548938372" sldId="455"/>
        </pc:sldMkLst>
        <pc:spChg chg="mod">
          <ac:chgData name="Benjamin Lyngfelt" userId="63f2d7bf-391a-41fb-a64b-615b7fa000b6" providerId="ADAL" clId="{2942326D-ECD6-A14F-B591-E221EB169603}" dt="2024-04-15T20:07:37.540" v="11082" actId="20577"/>
          <ac:spMkLst>
            <pc:docMk/>
            <pc:sldMk cId="1548938372" sldId="455"/>
            <ac:spMk id="2" creationId="{C96D8160-B26A-1452-396B-B6E2F2CA8A02}"/>
          </ac:spMkLst>
        </pc:spChg>
        <pc:spChg chg="mod">
          <ac:chgData name="Benjamin Lyngfelt" userId="63f2d7bf-391a-41fb-a64b-615b7fa000b6" providerId="ADAL" clId="{2942326D-ECD6-A14F-B591-E221EB169603}" dt="2024-04-15T20:14:18.561" v="11154" actId="20577"/>
          <ac:spMkLst>
            <pc:docMk/>
            <pc:sldMk cId="1548938372" sldId="455"/>
            <ac:spMk id="3" creationId="{94CD61B6-8033-6F66-AF8A-6921FAF9956D}"/>
          </ac:spMkLst>
        </pc:spChg>
        <pc:spChg chg="add mod">
          <ac:chgData name="Benjamin Lyngfelt" userId="63f2d7bf-391a-41fb-a64b-615b7fa000b6" providerId="ADAL" clId="{2942326D-ECD6-A14F-B591-E221EB169603}" dt="2024-04-12T12:16:25.624" v="3341"/>
          <ac:spMkLst>
            <pc:docMk/>
            <pc:sldMk cId="1548938372" sldId="455"/>
            <ac:spMk id="4" creationId="{D5E0F3F1-4210-A69C-3938-7A9C54A990D4}"/>
          </ac:spMkLst>
        </pc:spChg>
        <pc:spChg chg="add mod">
          <ac:chgData name="Benjamin Lyngfelt" userId="63f2d7bf-391a-41fb-a64b-615b7fa000b6" providerId="ADAL" clId="{2942326D-ECD6-A14F-B591-E221EB169603}" dt="2024-04-14T20:22:50.885" v="5737" actId="1076"/>
          <ac:spMkLst>
            <pc:docMk/>
            <pc:sldMk cId="1548938372" sldId="455"/>
            <ac:spMk id="5" creationId="{EFD8346D-6262-A460-41C3-92132B6C372D}"/>
          </ac:spMkLst>
        </pc:spChg>
        <pc:spChg chg="add mod">
          <ac:chgData name="Benjamin Lyngfelt" userId="63f2d7bf-391a-41fb-a64b-615b7fa000b6" providerId="ADAL" clId="{2942326D-ECD6-A14F-B591-E221EB169603}" dt="2024-04-15T20:07:02.092" v="11078" actId="14100"/>
          <ac:spMkLst>
            <pc:docMk/>
            <pc:sldMk cId="1548938372" sldId="455"/>
            <ac:spMk id="6" creationId="{C6A356DB-61C0-657E-B935-6C261383A9A2}"/>
          </ac:spMkLst>
        </pc:spChg>
      </pc:sldChg>
      <pc:sldChg chg="modSp add mod modAnim">
        <pc:chgData name="Benjamin Lyngfelt" userId="63f2d7bf-391a-41fb-a64b-615b7fa000b6" providerId="ADAL" clId="{2942326D-ECD6-A14F-B591-E221EB169603}" dt="2024-04-16T16:16:16.713" v="11580" actId="20577"/>
        <pc:sldMkLst>
          <pc:docMk/>
          <pc:sldMk cId="2611407191" sldId="456"/>
        </pc:sldMkLst>
        <pc:spChg chg="mod">
          <ac:chgData name="Benjamin Lyngfelt" userId="63f2d7bf-391a-41fb-a64b-615b7fa000b6" providerId="ADAL" clId="{2942326D-ECD6-A14F-B591-E221EB169603}" dt="2024-04-15T19:49:28.572" v="11039" actId="20577"/>
          <ac:spMkLst>
            <pc:docMk/>
            <pc:sldMk cId="2611407191" sldId="456"/>
            <ac:spMk id="2" creationId="{C96D8160-B26A-1452-396B-B6E2F2CA8A02}"/>
          </ac:spMkLst>
        </pc:spChg>
        <pc:spChg chg="mod">
          <ac:chgData name="Benjamin Lyngfelt" userId="63f2d7bf-391a-41fb-a64b-615b7fa000b6" providerId="ADAL" clId="{2942326D-ECD6-A14F-B591-E221EB169603}" dt="2024-04-16T16:16:16.713" v="11580" actId="20577"/>
          <ac:spMkLst>
            <pc:docMk/>
            <pc:sldMk cId="2611407191" sldId="456"/>
            <ac:spMk id="3" creationId="{94CD61B6-8033-6F66-AF8A-6921FAF9956D}"/>
          </ac:spMkLst>
        </pc:spChg>
        <pc:spChg chg="mod">
          <ac:chgData name="Benjamin Lyngfelt" userId="63f2d7bf-391a-41fb-a64b-615b7fa000b6" providerId="ADAL" clId="{2942326D-ECD6-A14F-B591-E221EB169603}" dt="2024-04-12T12:22:41.007" v="3530" actId="790"/>
          <ac:spMkLst>
            <pc:docMk/>
            <pc:sldMk cId="2611407191" sldId="456"/>
            <ac:spMk id="4" creationId="{AD26E4B4-24DF-824E-32C4-EB5CBFF1E1F6}"/>
          </ac:spMkLst>
        </pc:spChg>
      </pc:sldChg>
      <pc:sldChg chg="modSp new del mod">
        <pc:chgData name="Benjamin Lyngfelt" userId="63f2d7bf-391a-41fb-a64b-615b7fa000b6" providerId="ADAL" clId="{2942326D-ECD6-A14F-B591-E221EB169603}" dt="2024-04-12T12:16:36.418" v="3342" actId="2696"/>
        <pc:sldMkLst>
          <pc:docMk/>
          <pc:sldMk cId="2752799057" sldId="456"/>
        </pc:sldMkLst>
        <pc:spChg chg="mod">
          <ac:chgData name="Benjamin Lyngfelt" userId="63f2d7bf-391a-41fb-a64b-615b7fa000b6" providerId="ADAL" clId="{2942326D-ECD6-A14F-B591-E221EB169603}" dt="2024-04-12T12:14:48.715" v="3319" actId="255"/>
          <ac:spMkLst>
            <pc:docMk/>
            <pc:sldMk cId="2752799057" sldId="456"/>
            <ac:spMk id="4" creationId="{16348EE2-1C73-EB96-B37E-0FF13A3662D7}"/>
          </ac:spMkLst>
        </pc:spChg>
      </pc:sldChg>
      <pc:sldChg chg="addSp modSp mod modAnim">
        <pc:chgData name="Benjamin Lyngfelt" userId="63f2d7bf-391a-41fb-a64b-615b7fa000b6" providerId="ADAL" clId="{2942326D-ECD6-A14F-B591-E221EB169603}" dt="2024-04-15T08:33:16.882" v="6169" actId="1076"/>
        <pc:sldMkLst>
          <pc:docMk/>
          <pc:sldMk cId="4153396932" sldId="457"/>
        </pc:sldMkLst>
        <pc:spChg chg="add mod">
          <ac:chgData name="Benjamin Lyngfelt" userId="63f2d7bf-391a-41fb-a64b-615b7fa000b6" providerId="ADAL" clId="{2942326D-ECD6-A14F-B591-E221EB169603}" dt="2024-04-14T19:00:17.580" v="4632" actId="207"/>
          <ac:spMkLst>
            <pc:docMk/>
            <pc:sldMk cId="4153396932" sldId="457"/>
            <ac:spMk id="5" creationId="{13A604EB-60DA-FA78-DB66-B746A6564D8A}"/>
          </ac:spMkLst>
        </pc:spChg>
        <pc:spChg chg="add mod">
          <ac:chgData name="Benjamin Lyngfelt" userId="63f2d7bf-391a-41fb-a64b-615b7fa000b6" providerId="ADAL" clId="{2942326D-ECD6-A14F-B591-E221EB169603}" dt="2024-04-15T08:33:16.882" v="6169" actId="1076"/>
          <ac:spMkLst>
            <pc:docMk/>
            <pc:sldMk cId="4153396932" sldId="457"/>
            <ac:spMk id="6" creationId="{BFEE7AB9-AC28-19C4-3411-5EEEF8CAF315}"/>
          </ac:spMkLst>
        </pc:spChg>
      </pc:sldChg>
      <pc:sldChg chg="addSp modSp mod modAnim">
        <pc:chgData name="Benjamin Lyngfelt" userId="63f2d7bf-391a-41fb-a64b-615b7fa000b6" providerId="ADAL" clId="{2942326D-ECD6-A14F-B591-E221EB169603}" dt="2024-04-16T16:55:12.901" v="11786" actId="20577"/>
        <pc:sldMkLst>
          <pc:docMk/>
          <pc:sldMk cId="1683217534" sldId="458"/>
        </pc:sldMkLst>
        <pc:spChg chg="mod">
          <ac:chgData name="Benjamin Lyngfelt" userId="63f2d7bf-391a-41fb-a64b-615b7fa000b6" providerId="ADAL" clId="{2942326D-ECD6-A14F-B591-E221EB169603}" dt="2024-04-15T20:07:43.534" v="11084" actId="20577"/>
          <ac:spMkLst>
            <pc:docMk/>
            <pc:sldMk cId="1683217534" sldId="458"/>
            <ac:spMk id="2" creationId="{C96D8160-B26A-1452-396B-B6E2F2CA8A02}"/>
          </ac:spMkLst>
        </pc:spChg>
        <pc:spChg chg="mod">
          <ac:chgData name="Benjamin Lyngfelt" userId="63f2d7bf-391a-41fb-a64b-615b7fa000b6" providerId="ADAL" clId="{2942326D-ECD6-A14F-B591-E221EB169603}" dt="2024-04-16T16:55:12.901" v="11786" actId="20577"/>
          <ac:spMkLst>
            <pc:docMk/>
            <pc:sldMk cId="1683217534" sldId="458"/>
            <ac:spMk id="3" creationId="{94CD61B6-8033-6F66-AF8A-6921FAF9956D}"/>
          </ac:spMkLst>
        </pc:spChg>
        <pc:spChg chg="add mod">
          <ac:chgData name="Benjamin Lyngfelt" userId="63f2d7bf-391a-41fb-a64b-615b7fa000b6" providerId="ADAL" clId="{2942326D-ECD6-A14F-B591-E221EB169603}" dt="2024-04-15T20:07:58.176" v="11088" actId="1076"/>
          <ac:spMkLst>
            <pc:docMk/>
            <pc:sldMk cId="1683217534" sldId="458"/>
            <ac:spMk id="5" creationId="{7BDC0816-022A-D60A-6AA2-97FC3D13539E}"/>
          </ac:spMkLst>
        </pc:spChg>
      </pc:sldChg>
      <pc:sldChg chg="modSp mod">
        <pc:chgData name="Benjamin Lyngfelt" userId="63f2d7bf-391a-41fb-a64b-615b7fa000b6" providerId="ADAL" clId="{2942326D-ECD6-A14F-B591-E221EB169603}" dt="2024-04-14T17:35:05.376" v="4088" actId="20577"/>
        <pc:sldMkLst>
          <pc:docMk/>
          <pc:sldMk cId="253527137" sldId="460"/>
        </pc:sldMkLst>
        <pc:spChg chg="mod">
          <ac:chgData name="Benjamin Lyngfelt" userId="63f2d7bf-391a-41fb-a64b-615b7fa000b6" providerId="ADAL" clId="{2942326D-ECD6-A14F-B591-E221EB169603}" dt="2024-04-14T17:35:05.376" v="4088" actId="20577"/>
          <ac:spMkLst>
            <pc:docMk/>
            <pc:sldMk cId="253527137" sldId="460"/>
            <ac:spMk id="2" creationId="{04117C77-402F-2260-FE70-41A0F3011941}"/>
          </ac:spMkLst>
        </pc:spChg>
      </pc:sldChg>
      <pc:sldChg chg="delSp modSp new mod">
        <pc:chgData name="Benjamin Lyngfelt" userId="63f2d7bf-391a-41fb-a64b-615b7fa000b6" providerId="ADAL" clId="{2942326D-ECD6-A14F-B591-E221EB169603}" dt="2024-04-14T17:34:34.463" v="4080" actId="207"/>
        <pc:sldMkLst>
          <pc:docMk/>
          <pc:sldMk cId="3071150294" sldId="461"/>
        </pc:sldMkLst>
        <pc:spChg chg="mod">
          <ac:chgData name="Benjamin Lyngfelt" userId="63f2d7bf-391a-41fb-a64b-615b7fa000b6" providerId="ADAL" clId="{2942326D-ECD6-A14F-B591-E221EB169603}" dt="2024-04-14T17:28:41.876" v="3842" actId="20577"/>
          <ac:spMkLst>
            <pc:docMk/>
            <pc:sldMk cId="3071150294" sldId="461"/>
            <ac:spMk id="2" creationId="{645D225E-AA13-D068-131A-9353B85AE07B}"/>
          </ac:spMkLst>
        </pc:spChg>
        <pc:spChg chg="mod">
          <ac:chgData name="Benjamin Lyngfelt" userId="63f2d7bf-391a-41fb-a64b-615b7fa000b6" providerId="ADAL" clId="{2942326D-ECD6-A14F-B591-E221EB169603}" dt="2024-04-14T17:34:34.463" v="4080" actId="207"/>
          <ac:spMkLst>
            <pc:docMk/>
            <pc:sldMk cId="3071150294" sldId="461"/>
            <ac:spMk id="3" creationId="{FDABE924-FB31-2B8D-9AB8-AA2356C0AD00}"/>
          </ac:spMkLst>
        </pc:spChg>
        <pc:spChg chg="del">
          <ac:chgData name="Benjamin Lyngfelt" userId="63f2d7bf-391a-41fb-a64b-615b7fa000b6" providerId="ADAL" clId="{2942326D-ECD6-A14F-B591-E221EB169603}" dt="2024-04-14T17:28:46.479" v="3843" actId="478"/>
          <ac:spMkLst>
            <pc:docMk/>
            <pc:sldMk cId="3071150294" sldId="461"/>
            <ac:spMk id="4" creationId="{42D56B29-9CFF-4E08-AE7E-07B73FBFCC70}"/>
          </ac:spMkLst>
        </pc:spChg>
      </pc:sldChg>
      <pc:sldChg chg="addSp delSp modSp new mod">
        <pc:chgData name="Benjamin Lyngfelt" userId="63f2d7bf-391a-41fb-a64b-615b7fa000b6" providerId="ADAL" clId="{2942326D-ECD6-A14F-B591-E221EB169603}" dt="2024-04-14T18:26:52.884" v="4384" actId="1076"/>
        <pc:sldMkLst>
          <pc:docMk/>
          <pc:sldMk cId="3915865646" sldId="462"/>
        </pc:sldMkLst>
        <pc:spChg chg="del">
          <ac:chgData name="Benjamin Lyngfelt" userId="63f2d7bf-391a-41fb-a64b-615b7fa000b6" providerId="ADAL" clId="{2942326D-ECD6-A14F-B591-E221EB169603}" dt="2024-04-14T18:23:55.985" v="4374" actId="478"/>
          <ac:spMkLst>
            <pc:docMk/>
            <pc:sldMk cId="3915865646" sldId="462"/>
            <ac:spMk id="2" creationId="{B34CDB16-BEB7-9E70-97FA-D112CED3D164}"/>
          </ac:spMkLst>
        </pc:spChg>
        <pc:spChg chg="del">
          <ac:chgData name="Benjamin Lyngfelt" userId="63f2d7bf-391a-41fb-a64b-615b7fa000b6" providerId="ADAL" clId="{2942326D-ECD6-A14F-B591-E221EB169603}" dt="2024-04-14T18:23:58.236" v="4375" actId="478"/>
          <ac:spMkLst>
            <pc:docMk/>
            <pc:sldMk cId="3915865646" sldId="462"/>
            <ac:spMk id="3" creationId="{C1449748-A741-CD89-9F3E-350E69D674AA}"/>
          </ac:spMkLst>
        </pc:spChg>
        <pc:spChg chg="del mod">
          <ac:chgData name="Benjamin Lyngfelt" userId="63f2d7bf-391a-41fb-a64b-615b7fa000b6" providerId="ADAL" clId="{2942326D-ECD6-A14F-B591-E221EB169603}" dt="2024-04-14T18:23:51.199" v="4373" actId="478"/>
          <ac:spMkLst>
            <pc:docMk/>
            <pc:sldMk cId="3915865646" sldId="462"/>
            <ac:spMk id="4" creationId="{728C3498-42E5-5099-5EA6-55B981C2B4DC}"/>
          </ac:spMkLst>
        </pc:spChg>
        <pc:picChg chg="add mod">
          <ac:chgData name="Benjamin Lyngfelt" userId="63f2d7bf-391a-41fb-a64b-615b7fa000b6" providerId="ADAL" clId="{2942326D-ECD6-A14F-B591-E221EB169603}" dt="2024-04-14T18:26:52.884" v="4384" actId="1076"/>
          <ac:picMkLst>
            <pc:docMk/>
            <pc:sldMk cId="3915865646" sldId="462"/>
            <ac:picMk id="6" creationId="{F3BAE818-4092-149F-BE0B-2379E711CFEA}"/>
          </ac:picMkLst>
        </pc:picChg>
      </pc:sldChg>
      <pc:sldChg chg="addSp modSp add mod ord">
        <pc:chgData name="Benjamin Lyngfelt" userId="63f2d7bf-391a-41fb-a64b-615b7fa000b6" providerId="ADAL" clId="{2942326D-ECD6-A14F-B591-E221EB169603}" dt="2024-04-14T18:25:12.656" v="4380" actId="20578"/>
        <pc:sldMkLst>
          <pc:docMk/>
          <pc:sldMk cId="1729131368" sldId="463"/>
        </pc:sldMkLst>
        <pc:picChg chg="add mod">
          <ac:chgData name="Benjamin Lyngfelt" userId="63f2d7bf-391a-41fb-a64b-615b7fa000b6" providerId="ADAL" clId="{2942326D-ECD6-A14F-B591-E221EB169603}" dt="2024-04-14T18:24:23.841" v="4379" actId="14100"/>
          <ac:picMkLst>
            <pc:docMk/>
            <pc:sldMk cId="1729131368" sldId="463"/>
            <ac:picMk id="3" creationId="{96AB1413-F23F-C490-0143-6F6A11F2DB51}"/>
          </ac:picMkLst>
        </pc:picChg>
      </pc:sldChg>
      <pc:sldChg chg="modSp add mod modAnim">
        <pc:chgData name="Benjamin Lyngfelt" userId="63f2d7bf-391a-41fb-a64b-615b7fa000b6" providerId="ADAL" clId="{2942326D-ECD6-A14F-B591-E221EB169603}" dt="2024-04-16T16:49:06.640" v="11763" actId="20577"/>
        <pc:sldMkLst>
          <pc:docMk/>
          <pc:sldMk cId="2095800629" sldId="464"/>
        </pc:sldMkLst>
        <pc:spChg chg="mod">
          <ac:chgData name="Benjamin Lyngfelt" userId="63f2d7bf-391a-41fb-a64b-615b7fa000b6" providerId="ADAL" clId="{2942326D-ECD6-A14F-B591-E221EB169603}" dt="2024-04-14T19:14:40.724" v="5007"/>
          <ac:spMkLst>
            <pc:docMk/>
            <pc:sldMk cId="2095800629" sldId="464"/>
            <ac:spMk id="2" creationId="{A88481CD-5BCD-39C6-E97C-FE52804093ED}"/>
          </ac:spMkLst>
        </pc:spChg>
        <pc:spChg chg="mod">
          <ac:chgData name="Benjamin Lyngfelt" userId="63f2d7bf-391a-41fb-a64b-615b7fa000b6" providerId="ADAL" clId="{2942326D-ECD6-A14F-B591-E221EB169603}" dt="2024-04-16T16:49:06.640" v="11763" actId="20577"/>
          <ac:spMkLst>
            <pc:docMk/>
            <pc:sldMk cId="2095800629" sldId="464"/>
            <ac:spMk id="3" creationId="{8916395C-7B1D-D2D5-60B0-4D6CF25EF0EB}"/>
          </ac:spMkLst>
        </pc:spChg>
      </pc:sldChg>
      <pc:sldChg chg="modSp add mod">
        <pc:chgData name="Benjamin Lyngfelt" userId="63f2d7bf-391a-41fb-a64b-615b7fa000b6" providerId="ADAL" clId="{2942326D-ECD6-A14F-B591-E221EB169603}" dt="2024-04-15T20:03:12.948" v="11059" actId="20577"/>
        <pc:sldMkLst>
          <pc:docMk/>
          <pc:sldMk cId="1726435041" sldId="465"/>
        </pc:sldMkLst>
        <pc:spChg chg="mod">
          <ac:chgData name="Benjamin Lyngfelt" userId="63f2d7bf-391a-41fb-a64b-615b7fa000b6" providerId="ADAL" clId="{2942326D-ECD6-A14F-B591-E221EB169603}" dt="2024-04-14T19:15:19.999" v="5012"/>
          <ac:spMkLst>
            <pc:docMk/>
            <pc:sldMk cId="1726435041" sldId="465"/>
            <ac:spMk id="2" creationId="{A88481CD-5BCD-39C6-E97C-FE52804093ED}"/>
          </ac:spMkLst>
        </pc:spChg>
        <pc:spChg chg="mod">
          <ac:chgData name="Benjamin Lyngfelt" userId="63f2d7bf-391a-41fb-a64b-615b7fa000b6" providerId="ADAL" clId="{2942326D-ECD6-A14F-B591-E221EB169603}" dt="2024-04-15T20:03:12.948" v="11059" actId="20577"/>
          <ac:spMkLst>
            <pc:docMk/>
            <pc:sldMk cId="1726435041" sldId="465"/>
            <ac:spMk id="3" creationId="{8916395C-7B1D-D2D5-60B0-4D6CF25EF0EB}"/>
          </ac:spMkLst>
        </pc:spChg>
      </pc:sldChg>
      <pc:sldChg chg="addSp delSp modSp mod ord delAnim modAnim">
        <pc:chgData name="Benjamin Lyngfelt" userId="63f2d7bf-391a-41fb-a64b-615b7fa000b6" providerId="ADAL" clId="{2942326D-ECD6-A14F-B591-E221EB169603}" dt="2024-04-15T20:29:16.841" v="11228"/>
        <pc:sldMkLst>
          <pc:docMk/>
          <pc:sldMk cId="2183348836" sldId="466"/>
        </pc:sldMkLst>
        <pc:spChg chg="mod">
          <ac:chgData name="Benjamin Lyngfelt" userId="63f2d7bf-391a-41fb-a64b-615b7fa000b6" providerId="ADAL" clId="{2942326D-ECD6-A14F-B591-E221EB169603}" dt="2024-04-15T09:52:02.567" v="7246" actId="20577"/>
          <ac:spMkLst>
            <pc:docMk/>
            <pc:sldMk cId="2183348836" sldId="466"/>
            <ac:spMk id="2" creationId="{87AE322E-C3FA-3E7B-FFCC-4B66E5C01335}"/>
          </ac:spMkLst>
        </pc:spChg>
        <pc:spChg chg="mod">
          <ac:chgData name="Benjamin Lyngfelt" userId="63f2d7bf-391a-41fb-a64b-615b7fa000b6" providerId="ADAL" clId="{2942326D-ECD6-A14F-B591-E221EB169603}" dt="2024-04-15T20:28:59.471" v="11226" actId="14100"/>
          <ac:spMkLst>
            <pc:docMk/>
            <pc:sldMk cId="2183348836" sldId="466"/>
            <ac:spMk id="3" creationId="{5090BB36-B3FB-4577-95A6-0E478E9ACA84}"/>
          </ac:spMkLst>
        </pc:spChg>
        <pc:graphicFrameChg chg="add mod modGraphic">
          <ac:chgData name="Benjamin Lyngfelt" userId="63f2d7bf-391a-41fb-a64b-615b7fa000b6" providerId="ADAL" clId="{2942326D-ECD6-A14F-B591-E221EB169603}" dt="2024-04-15T20:29:07.536" v="11227" actId="1076"/>
          <ac:graphicFrameMkLst>
            <pc:docMk/>
            <pc:sldMk cId="2183348836" sldId="466"/>
            <ac:graphicFrameMk id="4" creationId="{0E866CEE-71F4-C87E-3ED8-B314AF80D334}"/>
          </ac:graphicFrameMkLst>
        </pc:graphicFrameChg>
        <pc:graphicFrameChg chg="add del mod modGraphic">
          <ac:chgData name="Benjamin Lyngfelt" userId="63f2d7bf-391a-41fb-a64b-615b7fa000b6" providerId="ADAL" clId="{2942326D-ECD6-A14F-B591-E221EB169603}" dt="2024-04-15T15:16:33.692" v="8720" actId="478"/>
          <ac:graphicFrameMkLst>
            <pc:docMk/>
            <pc:sldMk cId="2183348836" sldId="466"/>
            <ac:graphicFrameMk id="4" creationId="{3B6F37BE-A3DC-5469-252B-04490D3B7F1B}"/>
          </ac:graphicFrameMkLst>
        </pc:graphicFrameChg>
        <pc:graphicFrameChg chg="add del mod modGraphic">
          <ac:chgData name="Benjamin Lyngfelt" userId="63f2d7bf-391a-41fb-a64b-615b7fa000b6" providerId="ADAL" clId="{2942326D-ECD6-A14F-B591-E221EB169603}" dt="2024-04-15T20:28:46.806" v="11224" actId="478"/>
          <ac:graphicFrameMkLst>
            <pc:docMk/>
            <pc:sldMk cId="2183348836" sldId="466"/>
            <ac:graphicFrameMk id="5" creationId="{5C20DB86-2FCC-11E1-3980-4081068613B2}"/>
          </ac:graphicFrameMkLst>
        </pc:graphicFrameChg>
      </pc:sldChg>
      <pc:sldChg chg="modSp mod ord modAnim">
        <pc:chgData name="Benjamin Lyngfelt" userId="63f2d7bf-391a-41fb-a64b-615b7fa000b6" providerId="ADAL" clId="{2942326D-ECD6-A14F-B591-E221EB169603}" dt="2024-04-16T17:01:55.614" v="11823" actId="20577"/>
        <pc:sldMkLst>
          <pc:docMk/>
          <pc:sldMk cId="3190174715" sldId="467"/>
        </pc:sldMkLst>
        <pc:spChg chg="mod">
          <ac:chgData name="Benjamin Lyngfelt" userId="63f2d7bf-391a-41fb-a64b-615b7fa000b6" providerId="ADAL" clId="{2942326D-ECD6-A14F-B591-E221EB169603}" dt="2024-04-15T09:26:54.763" v="6541" actId="790"/>
          <ac:spMkLst>
            <pc:docMk/>
            <pc:sldMk cId="3190174715" sldId="467"/>
            <ac:spMk id="2" creationId="{87AE322E-C3FA-3E7B-FFCC-4B66E5C01335}"/>
          </ac:spMkLst>
        </pc:spChg>
        <pc:spChg chg="mod">
          <ac:chgData name="Benjamin Lyngfelt" userId="63f2d7bf-391a-41fb-a64b-615b7fa000b6" providerId="ADAL" clId="{2942326D-ECD6-A14F-B591-E221EB169603}" dt="2024-04-16T17:01:55.614" v="11823" actId="20577"/>
          <ac:spMkLst>
            <pc:docMk/>
            <pc:sldMk cId="3190174715" sldId="467"/>
            <ac:spMk id="3" creationId="{5090BB36-B3FB-4577-95A6-0E478E9ACA84}"/>
          </ac:spMkLst>
        </pc:spChg>
      </pc:sldChg>
      <pc:sldChg chg="modSp mod modAnim">
        <pc:chgData name="Benjamin Lyngfelt" userId="63f2d7bf-391a-41fb-a64b-615b7fa000b6" providerId="ADAL" clId="{2942326D-ECD6-A14F-B591-E221EB169603}" dt="2024-04-16T17:07:28.635" v="11891" actId="20577"/>
        <pc:sldMkLst>
          <pc:docMk/>
          <pc:sldMk cId="754341870" sldId="468"/>
        </pc:sldMkLst>
        <pc:spChg chg="mod">
          <ac:chgData name="Benjamin Lyngfelt" userId="63f2d7bf-391a-41fb-a64b-615b7fa000b6" providerId="ADAL" clId="{2942326D-ECD6-A14F-B591-E221EB169603}" dt="2024-04-15T18:35:30.898" v="10166" actId="20577"/>
          <ac:spMkLst>
            <pc:docMk/>
            <pc:sldMk cId="754341870" sldId="468"/>
            <ac:spMk id="2" creationId="{14FDE253-A74E-F346-A3DD-D825E60CC045}"/>
          </ac:spMkLst>
        </pc:spChg>
        <pc:spChg chg="mod">
          <ac:chgData name="Benjamin Lyngfelt" userId="63f2d7bf-391a-41fb-a64b-615b7fa000b6" providerId="ADAL" clId="{2942326D-ECD6-A14F-B591-E221EB169603}" dt="2024-04-16T17:07:28.635" v="11891" actId="20577"/>
          <ac:spMkLst>
            <pc:docMk/>
            <pc:sldMk cId="754341870" sldId="468"/>
            <ac:spMk id="3" creationId="{A648B996-50CE-E545-B614-D99E46B1DB9D}"/>
          </ac:spMkLst>
        </pc:spChg>
      </pc:sldChg>
      <pc:sldChg chg="addSp delSp modSp new mod ord">
        <pc:chgData name="Benjamin Lyngfelt" userId="63f2d7bf-391a-41fb-a64b-615b7fa000b6" providerId="ADAL" clId="{2942326D-ECD6-A14F-B591-E221EB169603}" dt="2024-04-16T17:32:01.933" v="12241" actId="790"/>
        <pc:sldMkLst>
          <pc:docMk/>
          <pc:sldMk cId="2419268744" sldId="469"/>
        </pc:sldMkLst>
        <pc:spChg chg="add del mod">
          <ac:chgData name="Benjamin Lyngfelt" userId="63f2d7bf-391a-41fb-a64b-615b7fa000b6" providerId="ADAL" clId="{2942326D-ECD6-A14F-B591-E221EB169603}" dt="2024-04-16T17:09:18.871" v="11910" actId="20577"/>
          <ac:spMkLst>
            <pc:docMk/>
            <pc:sldMk cId="2419268744" sldId="469"/>
            <ac:spMk id="2" creationId="{0FA2C353-9BEE-9CBB-EC7B-2841CE3972DB}"/>
          </ac:spMkLst>
        </pc:spChg>
        <pc:spChg chg="mod">
          <ac:chgData name="Benjamin Lyngfelt" userId="63f2d7bf-391a-41fb-a64b-615b7fa000b6" providerId="ADAL" clId="{2942326D-ECD6-A14F-B591-E221EB169603}" dt="2024-04-16T17:32:01.933" v="12241" actId="790"/>
          <ac:spMkLst>
            <pc:docMk/>
            <pc:sldMk cId="2419268744" sldId="469"/>
            <ac:spMk id="3" creationId="{4745D707-7A40-9DE3-9FA5-804A76D1757F}"/>
          </ac:spMkLst>
        </pc:spChg>
        <pc:spChg chg="del mod">
          <ac:chgData name="Benjamin Lyngfelt" userId="63f2d7bf-391a-41fb-a64b-615b7fa000b6" providerId="ADAL" clId="{2942326D-ECD6-A14F-B591-E221EB169603}" dt="2024-04-15T17:18:35.678" v="8979" actId="478"/>
          <ac:spMkLst>
            <pc:docMk/>
            <pc:sldMk cId="2419268744" sldId="469"/>
            <ac:spMk id="4" creationId="{0C18DB8A-AC76-2E3E-E5C0-337EC5B3FC64}"/>
          </ac:spMkLst>
        </pc:spChg>
      </pc:sldChg>
      <pc:sldChg chg="modSp add mod modAnim">
        <pc:chgData name="Benjamin Lyngfelt" userId="63f2d7bf-391a-41fb-a64b-615b7fa000b6" providerId="ADAL" clId="{2942326D-ECD6-A14F-B591-E221EB169603}" dt="2024-04-16T15:00:08.939" v="11247"/>
        <pc:sldMkLst>
          <pc:docMk/>
          <pc:sldMk cId="172330674" sldId="470"/>
        </pc:sldMkLst>
        <pc:spChg chg="mod">
          <ac:chgData name="Benjamin Lyngfelt" userId="63f2d7bf-391a-41fb-a64b-615b7fa000b6" providerId="ADAL" clId="{2942326D-ECD6-A14F-B591-E221EB169603}" dt="2024-04-15T19:24:21.929" v="10917" actId="20577"/>
          <ac:spMkLst>
            <pc:docMk/>
            <pc:sldMk cId="172330674" sldId="470"/>
            <ac:spMk id="3" creationId="{A648B996-50CE-E545-B614-D99E46B1DB9D}"/>
          </ac:spMkLst>
        </pc:spChg>
      </pc:sldChg>
      <pc:sldChg chg="modSp add mod">
        <pc:chgData name="Benjamin Lyngfelt" userId="63f2d7bf-391a-41fb-a64b-615b7fa000b6" providerId="ADAL" clId="{2942326D-ECD6-A14F-B591-E221EB169603}" dt="2024-04-16T17:31:26.807" v="12240" actId="790"/>
        <pc:sldMkLst>
          <pc:docMk/>
          <pc:sldMk cId="277004949" sldId="471"/>
        </pc:sldMkLst>
        <pc:spChg chg="mod">
          <ac:chgData name="Benjamin Lyngfelt" userId="63f2d7bf-391a-41fb-a64b-615b7fa000b6" providerId="ADAL" clId="{2942326D-ECD6-A14F-B591-E221EB169603}" dt="2024-04-16T17:09:29.950" v="11913" actId="20577"/>
          <ac:spMkLst>
            <pc:docMk/>
            <pc:sldMk cId="277004949" sldId="471"/>
            <ac:spMk id="2" creationId="{0FA2C353-9BEE-9CBB-EC7B-2841CE3972DB}"/>
          </ac:spMkLst>
        </pc:spChg>
        <pc:spChg chg="mod">
          <ac:chgData name="Benjamin Lyngfelt" userId="63f2d7bf-391a-41fb-a64b-615b7fa000b6" providerId="ADAL" clId="{2942326D-ECD6-A14F-B591-E221EB169603}" dt="2024-04-16T17:31:26.807" v="12240" actId="790"/>
          <ac:spMkLst>
            <pc:docMk/>
            <pc:sldMk cId="277004949" sldId="471"/>
            <ac:spMk id="3" creationId="{4745D707-7A40-9DE3-9FA5-804A76D175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5562A-79CC-A34D-9C05-182A1D74C4AF}" type="datetimeFigureOut">
              <a:rPr lang="sv-SE" smtClean="0"/>
              <a:t>2024-04-16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A90FA-122A-F942-9622-83599C9609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58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C4EC-27B3-0047-A020-C0E707F6FB8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81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C4EC-27B3-0047-A020-C0E707F6FB8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306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C4EC-27B3-0047-A020-C0E707F6FB81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311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combinations </a:t>
            </a:r>
            <a:r>
              <a:rPr lang="sv-SE" dirty="0" err="1"/>
              <a:t>of</a:t>
            </a:r>
            <a:r>
              <a:rPr lang="sv-SE" dirty="0"/>
              <a:t> partial </a:t>
            </a:r>
            <a:r>
              <a:rPr lang="sv-SE" dirty="0" err="1"/>
              <a:t>correspondences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C4EC-27B3-0047-A020-C0E707F6FB81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062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4000" y="2275200"/>
            <a:ext cx="7920000" cy="1143000"/>
          </a:xfrm>
        </p:spPr>
        <p:txBody>
          <a:bodyPr anchorCtr="0"/>
          <a:lstStyle>
            <a:lvl1pPr algn="l">
              <a:defRPr sz="3600"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6237312"/>
            <a:ext cx="7920000" cy="216222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sv-SE" dirty="0"/>
              <a:t>Klicka och Skriv in namn och titel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349C5BA-0FA7-4E0F-A7E2-04EDB0521F8A}" type="datetimeFigureOut">
              <a:rPr lang="sv-SE" smtClean="0"/>
              <a:t>2024-04-16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8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7384"/>
            <a:ext cx="9144000" cy="68853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51109" cy="9684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8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  <p:sp>
        <p:nvSpPr>
          <p:cNvPr id="7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D349C5BA-0FA7-4E0F-A7E2-04EDB0521F8A}" type="datetimeFigureOut">
              <a:rPr lang="sv-SE" smtClean="0"/>
              <a:t>2024-04-16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1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972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4682940" y="0"/>
            <a:ext cx="4461060" cy="3384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7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4682940" y="3473650"/>
            <a:ext cx="4461060" cy="3384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3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51109" cy="9684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D349C5BA-0FA7-4E0F-A7E2-04EDB0521F8A}" type="datetimeFigureOut">
              <a:rPr lang="sv-SE" smtClean="0"/>
              <a:t>2024-04-16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54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yra bilder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-2" y="-1"/>
            <a:ext cx="5194800" cy="2229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5267407" y="0"/>
            <a:ext cx="3876594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7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0" y="4628225"/>
            <a:ext cx="5194800" cy="2229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8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0" y="2314112"/>
            <a:ext cx="5194800" cy="2229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4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5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51109" cy="9684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D349C5BA-0FA7-4E0F-A7E2-04EDB0521F8A}" type="datetimeFigureOut">
              <a:rPr lang="sv-SE" smtClean="0"/>
              <a:t>2024-04-16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89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yra bilder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31608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3240028"/>
            <a:ext cx="2988000" cy="36179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0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6156000" y="3240028"/>
            <a:ext cx="2988000" cy="36179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1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3078000" y="3240028"/>
            <a:ext cx="2988000" cy="36179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4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51109" cy="9684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D349C5BA-0FA7-4E0F-A7E2-04EDB0521F8A}" type="datetimeFigureOut">
              <a:rPr lang="sv-SE" smtClean="0"/>
              <a:t>2024-04-16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37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7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5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>
                <a:solidFill>
                  <a:schemeClr val="bg1"/>
                </a:solidFill>
              </a:defRPr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4" name="Rubrik 4"/>
          <p:cNvSpPr>
            <a:spLocks noGrp="1"/>
          </p:cNvSpPr>
          <p:nvPr>
            <p:ph type="title" hasCustomPrompt="1"/>
          </p:nvPr>
        </p:nvSpPr>
        <p:spPr>
          <a:xfrm>
            <a:off x="540000" y="2422800"/>
            <a:ext cx="8064000" cy="79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3600" i="0" cap="all" baseline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SKRIV IN 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1023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643233"/>
            <a:ext cx="7920000" cy="11430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3600" cap="all" baseline="0">
                <a:latin typeface="Arial Narrow" panose="020B0606020202030204" pitchFamily="34" charset="0"/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9144000" cy="3429000"/>
          </a:xfrm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2924746"/>
            <a:ext cx="7920000" cy="216222"/>
          </a:xfrm>
        </p:spPr>
        <p:txBody>
          <a:bodyPr tIns="0" bIns="0"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cap="all" baseline="0">
                <a:latin typeface="Arial Narrow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författarens namn och titel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 dirty="0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20895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4437112"/>
            <a:ext cx="7920000" cy="1336386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sv-SE" sz="3600" cap="all" baseline="0" dirty="0">
                <a:latin typeface="Arial Narrow" panose="020B0606020202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sv-SE" dirty="0"/>
              <a:t>Presentationens titel</a:t>
            </a:r>
          </a:p>
        </p:txBody>
      </p:sp>
      <p:sp>
        <p:nvSpPr>
          <p:cNvPr id="20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6222682"/>
            <a:ext cx="7920000" cy="216222"/>
          </a:xfrm>
        </p:spPr>
        <p:txBody>
          <a:bodyPr tIns="0" bIns="0"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cap="all" baseline="0">
                <a:latin typeface="Arial Narrow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författarens namn och titel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40768"/>
            <a:ext cx="9144000" cy="2736304"/>
          </a:xfrm>
        </p:spPr>
        <p:txBody>
          <a:bodyPr vert="horz" lIns="0" tIns="0" rIns="0" bIns="0" rtlCol="0" anchor="ctr" anchorCtr="1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baseline="0" noProof="0" dirty="0" smtClean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71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07352"/>
            <a:ext cx="2987824" cy="3456384"/>
          </a:xfrm>
        </p:spPr>
        <p:txBody>
          <a:bodyPr tIns="0" bIns="0" rtlCol="0" anchor="ctr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14" hasCustomPrompt="1"/>
          </p:nvPr>
        </p:nvSpPr>
        <p:spPr>
          <a:xfrm>
            <a:off x="3081355" y="3407352"/>
            <a:ext cx="2981290" cy="3456384"/>
          </a:xfrm>
        </p:spPr>
        <p:txBody>
          <a:bodyPr vert="horz" lIns="0" tIns="0" rIns="0" bIns="0" rtlCol="0" anchor="ctr">
            <a:no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 hasCustomPrompt="1"/>
          </p:nvPr>
        </p:nvSpPr>
        <p:spPr>
          <a:xfrm>
            <a:off x="6156176" y="3407352"/>
            <a:ext cx="2987824" cy="3456384"/>
          </a:xfrm>
        </p:spPr>
        <p:txBody>
          <a:bodyPr vert="horz" lIns="0" tIns="0" rIns="0" bIns="0" rtlCol="0" anchor="ctr">
            <a:no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3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643233"/>
            <a:ext cx="7920000" cy="1143000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sv-SE" sz="3600" cap="all" baseline="0" dirty="0">
                <a:latin typeface="Arial Narrow" panose="020B0606020202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sv-SE" dirty="0"/>
              <a:t>Presentationens titel</a:t>
            </a:r>
          </a:p>
        </p:txBody>
      </p:sp>
      <p:sp>
        <p:nvSpPr>
          <p:cNvPr id="24" name="Platshållare för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924746"/>
            <a:ext cx="7920000" cy="216222"/>
          </a:xfrm>
        </p:spPr>
        <p:txBody>
          <a:bodyPr tIns="0" bIns="0"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cap="all" baseline="0">
                <a:latin typeface="Arial Narrow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författarens namn och titel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45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7488237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349C5BA-0FA7-4E0F-A7E2-04EDB0521F8A}" type="datetimeFigureOut">
              <a:rPr lang="sv-SE" smtClean="0"/>
              <a:t>2024-04-16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5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tshållare för bild 2"/>
          <p:cNvSpPr>
            <a:spLocks noGrp="1"/>
          </p:cNvSpPr>
          <p:nvPr>
            <p:ph type="pic" idx="21" hasCustomPrompt="1"/>
          </p:nvPr>
        </p:nvSpPr>
        <p:spPr>
          <a:xfrm>
            <a:off x="6156176" y="3304028"/>
            <a:ext cx="2987824" cy="3567600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2201333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3304028"/>
            <a:ext cx="2987824" cy="3567600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39889" y="2201333"/>
            <a:ext cx="8664222" cy="1080000"/>
          </a:xfrm>
        </p:spPr>
        <p:txBody>
          <a:bodyPr anchor="ctr" anchorCtr="0"/>
          <a:lstStyle>
            <a:lvl1pPr algn="ctr">
              <a:defRPr sz="3600" b="1" i="0" cap="all" baseline="0">
                <a:latin typeface="Arial Narrow"/>
                <a:cs typeface="Arial Narrow"/>
              </a:defRPr>
            </a:lvl1pPr>
          </a:lstStyle>
          <a:p>
            <a:r>
              <a:rPr lang="sv-SE" dirty="0"/>
              <a:t>Presentationens titel</a:t>
            </a:r>
            <a:endParaRPr lang="en-GB" dirty="0"/>
          </a:p>
        </p:txBody>
      </p:sp>
      <p:sp>
        <p:nvSpPr>
          <p:cNvPr id="31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3078088" y="3304028"/>
            <a:ext cx="2987824" cy="3567600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23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 dirty="0"/>
              <a:t>ORGANISATIONSNAMN (ÄNDRA SIDHUVUD VIA FLIKEN INFOGA-SIDHUVUD/SIDFOT)</a:t>
            </a:r>
          </a:p>
        </p:txBody>
      </p:sp>
      <p:sp>
        <p:nvSpPr>
          <p:cNvPr id="13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84000" y="0"/>
            <a:ext cx="952372" cy="972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1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GUcloud_clean_1920x120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53525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1323465" y="4582800"/>
            <a:ext cx="6490800" cy="288000"/>
          </a:xfrm>
        </p:spPr>
        <p:txBody>
          <a:bodyPr vert="horz" lIns="0" tIns="0" rIns="0" bIns="0" rtlCol="0" anchor="t" anchorCtr="0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1400" i="0" cap="all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Författare / namn</a:t>
            </a: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322850" y="4869160"/>
            <a:ext cx="6492030" cy="1224334"/>
          </a:xfrm>
        </p:spPr>
        <p:txBody>
          <a:bodyPr tIns="0" bIns="0" anchor="t" anchorCtr="0"/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200" b="0" i="0" cap="none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sv-SE" dirty="0"/>
              <a:t>Skriv in kontaktuppgifter</a:t>
            </a:r>
          </a:p>
        </p:txBody>
      </p:sp>
      <p:pic>
        <p:nvPicPr>
          <p:cNvPr id="8" name="Bildobjekt 7" descr="LO_GU_cenNEG.eps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99"/>
          <a:stretch/>
        </p:blipFill>
        <p:spPr>
          <a:xfrm>
            <a:off x="2348551" y="1916832"/>
            <a:ext cx="4446898" cy="1584176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9"/>
          </p:nvPr>
        </p:nvSpPr>
        <p:spPr>
          <a:xfrm>
            <a:off x="3540165" y="6237312"/>
            <a:ext cx="2057400" cy="2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defRPr lang="sv-SE" cap="all" smtClean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eaLnBrk="0" hangingPunct="0">
              <a:lnSpc>
                <a:spcPct val="110000"/>
              </a:lnSpc>
              <a:buFont typeface="Arial" charset="0"/>
              <a:buNone/>
            </a:pPr>
            <a:fld id="{F0C877C1-96CA-40FF-AD91-5903AAF49E82}" type="datetime1">
              <a:rPr lang="sv-SE" smtClean="0"/>
              <a:t>2024-04-16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5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7488237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3893-5BF6-0A47-9F80-B4D4071FEE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ORGANISATIONSNAMN (ÄNDRA SIDHUVUD VIA FLIKEN INFOGA-SIDHUVUD/SIDFOT)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DEE79E-A006-4C45-AA65-B0ABB7AAFD10}" type="datetimeFigureOut">
              <a:rPr lang="sv-SE" smtClean="0"/>
              <a:t>2024-04-16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201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7488237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349C5BA-0FA7-4E0F-A7E2-04EDB0521F8A}" type="datetimeFigureOut">
              <a:rPr lang="sv-SE" smtClean="0"/>
              <a:t>2024-04-16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615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4000" y="2350800"/>
            <a:ext cx="7488000" cy="38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3" indent="-360363">
              <a:buFont typeface="+mj-lt"/>
              <a:buAutoNum type="arabicPeriod"/>
              <a:defRPr lang="sv-SE" dirty="0" smtClean="0"/>
            </a:lvl1pPr>
            <a:lvl2pPr marL="648000" indent="-288000">
              <a:buFont typeface="+mj-lt"/>
              <a:buAutoNum type="alphaLcPeriod"/>
              <a:defRPr baseline="0"/>
            </a:lvl2pPr>
            <a:lvl3pPr marL="936000" indent="-288000">
              <a:buFont typeface="+mj-lt"/>
              <a:buAutoNum type="romanLcPeriod"/>
              <a:defRPr/>
            </a:lvl3pPr>
            <a:lvl4pPr marL="1224000" indent="-288000">
              <a:buSzPct val="90000"/>
              <a:buFont typeface="Helvetica" panose="020B0604020202020204" pitchFamily="34" charset="0"/>
              <a:buChar char="»"/>
              <a:defRPr/>
            </a:lvl4pPr>
            <a:lvl5pPr marL="1566900" indent="-342900">
              <a:buSzPct val="80000"/>
              <a:buFont typeface="+mj-lt"/>
              <a:buAutoNum type="arabicPeriod"/>
              <a:defRPr/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49C5BA-0FA7-4E0F-A7E2-04EDB0521F8A}" type="datetimeFigureOut">
              <a:rPr lang="sv-SE" smtClean="0"/>
              <a:t>2024-04-16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30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3816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4788448" y="2350800"/>
            <a:ext cx="3816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49C5BA-0FA7-4E0F-A7E2-04EDB0521F8A}" type="datetimeFigureOut">
              <a:rPr lang="sv-SE" smtClean="0"/>
              <a:t>2024-04-16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6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000" y="1411200"/>
            <a:ext cx="5184000" cy="7921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5184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51919" y="-5736"/>
            <a:ext cx="2992081" cy="6863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9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defRPr lang="sv-SE" sz="110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  <p:sp>
        <p:nvSpPr>
          <p:cNvPr id="9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D349C5BA-0FA7-4E0F-A7E2-04EDB0521F8A}" type="datetimeFigureOut">
              <a:rPr lang="sv-SE" smtClean="0"/>
              <a:t>2024-04-16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7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84000" y="1411200"/>
            <a:ext cx="3672000" cy="7921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367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4571999" y="-5736"/>
            <a:ext cx="4572001" cy="6863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9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  <p:sp>
        <p:nvSpPr>
          <p:cNvPr id="9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D349C5BA-0FA7-4E0F-A7E2-04EDB0521F8A}" type="datetimeFigureOut">
              <a:rPr lang="sv-SE" smtClean="0"/>
              <a:t>2024-04-16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8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84000" y="1411200"/>
            <a:ext cx="5112000" cy="7921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511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49835" y="-5736"/>
            <a:ext cx="299208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20" hasCustomPrompt="1"/>
          </p:nvPr>
        </p:nvSpPr>
        <p:spPr>
          <a:xfrm>
            <a:off x="6149835" y="3477884"/>
            <a:ext cx="299208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1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  <p:sp>
        <p:nvSpPr>
          <p:cNvPr id="12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D349C5BA-0FA7-4E0F-A7E2-04EDB0521F8A}" type="datetimeFigureOut">
              <a:rPr lang="sv-SE" smtClean="0"/>
              <a:t>2024-04-16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25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84000" y="1411200"/>
            <a:ext cx="5112000" cy="7921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511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51919" y="0"/>
            <a:ext cx="2992081" cy="2237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6" name="Platshållare för bild 7"/>
          <p:cNvSpPr>
            <a:spLocks noGrp="1"/>
          </p:cNvSpPr>
          <p:nvPr>
            <p:ph type="pic" sz="quarter" idx="21" hasCustomPrompt="1"/>
          </p:nvPr>
        </p:nvSpPr>
        <p:spPr>
          <a:xfrm>
            <a:off x="6151919" y="4620825"/>
            <a:ext cx="2992081" cy="2237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22" hasCustomPrompt="1"/>
          </p:nvPr>
        </p:nvSpPr>
        <p:spPr>
          <a:xfrm>
            <a:off x="6151919" y="2310412"/>
            <a:ext cx="2992081" cy="2237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3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D349C5BA-0FA7-4E0F-A7E2-04EDB0521F8A}" type="datetimeFigureOut">
              <a:rPr lang="sv-SE" smtClean="0"/>
              <a:t>2024-04-16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7"/>
          <p:cNvSpPr txBox="1">
            <a:spLocks/>
          </p:cNvSpPr>
          <p:nvPr/>
        </p:nvSpPr>
        <p:spPr>
          <a:xfrm>
            <a:off x="676158" y="-5159"/>
            <a:ext cx="953010" cy="970359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charset="0"/>
              <a:buNone/>
              <a:defRPr lang="sv-SE" sz="2000" kern="1200">
                <a:solidFill>
                  <a:srgbClr val="262626"/>
                </a:solidFill>
                <a:latin typeface="Arial"/>
                <a:ea typeface="ＭＳ Ｐゴシック" pitchFamily="-65" charset="-128"/>
                <a:cs typeface="ＭＳ Ｐゴシック" charset="0"/>
              </a:defRPr>
            </a:lvl1pPr>
            <a:lvl2pPr marL="501750" indent="-285750" algn="l" defTabSz="457200" rtl="0" eaLnBrk="1" fontAlgn="base" hangingPunct="1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sv-SE" sz="1700" kern="1200" baseline="0" dirty="0" smtClean="0">
                <a:solidFill>
                  <a:srgbClr val="262626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717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sv-SE" sz="1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ＭＳ Ｐゴシック" charset="0"/>
                <a:cs typeface="Helvetica"/>
              </a:defRPr>
            </a:lvl3pPr>
            <a:lvl4pPr marL="933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sv-SE" sz="17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 charset="0"/>
                <a:cs typeface="Helvetica"/>
              </a:defRPr>
            </a:lvl4pPr>
            <a:lvl5pPr marL="1149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sv-SE" sz="1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 charset="0"/>
                <a:cs typeface="Helvetica"/>
              </a:defRPr>
            </a:lvl5pPr>
            <a:lvl6pPr marL="1616075" indent="-215900" algn="l" defTabSz="4572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84000" y="1411200"/>
            <a:ext cx="7920000" cy="7921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8027750" y="6407151"/>
            <a:ext cx="576698" cy="241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684000" y="2350800"/>
            <a:ext cx="7488000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6000" lvl="0" indent="-216000"/>
            <a:r>
              <a:rPr lang="sv-SE" dirty="0"/>
              <a:t>Klicka här för att ändra format på bakgrundstexten</a:t>
            </a:r>
          </a:p>
          <a:p>
            <a:pPr marL="432000" lvl="1" indent="-216000">
              <a:buFont typeface="Arial" panose="020B0604020202020204" pitchFamily="34" charset="0"/>
            </a:pPr>
            <a:r>
              <a:rPr lang="sv-SE" dirty="0"/>
              <a:t>Nivå två</a:t>
            </a:r>
          </a:p>
          <a:p>
            <a:pPr marL="648000" lvl="2" indent="-216000"/>
            <a:r>
              <a:rPr lang="sv-SE" dirty="0"/>
              <a:t>Nivå tre</a:t>
            </a:r>
          </a:p>
          <a:p>
            <a:pPr marL="864000" lvl="3" indent="-216000"/>
            <a:r>
              <a:rPr lang="sv-SE" dirty="0"/>
              <a:t>Nivå fyra</a:t>
            </a:r>
          </a:p>
          <a:p>
            <a:pPr marL="1080000" lvl="4" indent="-216000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6372000" y="222935"/>
            <a:ext cx="2520000" cy="46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lang="sv-SE" sz="11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ＭＳ Ｐゴシック" pitchFamily="-65" charset="-128"/>
              </a:defRPr>
            </a:lvl1pPr>
          </a:lstStyle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9C5BA-0FA7-4E0F-A7E2-04EDB0521F8A}" type="datetimeFigureOut">
              <a:rPr lang="sv-SE" smtClean="0"/>
              <a:t>2024-04-16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933" r:id="rId2"/>
    <p:sldLayoutId id="2147483935" r:id="rId3"/>
    <p:sldLayoutId id="2147483932" r:id="rId4"/>
    <p:sldLayoutId id="2147483905" r:id="rId5"/>
    <p:sldLayoutId id="2147483883" r:id="rId6"/>
    <p:sldLayoutId id="2147483887" r:id="rId7"/>
    <p:sldLayoutId id="2147483884" r:id="rId8"/>
    <p:sldLayoutId id="2147483886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931" r:id="rId15"/>
    <p:sldLayoutId id="2147483895" r:id="rId16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i="0" kern="1200">
          <a:solidFill>
            <a:schemeClr val="tx1"/>
          </a:solidFill>
          <a:latin typeface="Arial Narrow"/>
          <a:ea typeface="ＭＳ Ｐゴシック" pitchFamily="-65" charset="-128"/>
          <a:cs typeface="ＭＳ Ｐゴシック" charset="0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80000" indent="-180000" algn="l" defTabSz="457200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charset="0"/>
        <a:buChar char="•"/>
        <a:defRPr lang="sv-SE" sz="2000" kern="1200" dirty="0" smtClean="0">
          <a:solidFill>
            <a:srgbClr val="262626"/>
          </a:solidFill>
          <a:latin typeface="Arial"/>
          <a:ea typeface="ＭＳ Ｐゴシック" pitchFamily="-65" charset="-128"/>
          <a:cs typeface="ＭＳ Ｐゴシック" charset="0"/>
        </a:defRPr>
      </a:lvl1pPr>
      <a:lvl2pPr marL="501750" indent="-285750" algn="l" defTabSz="457200" rtl="0" eaLnBrk="1" fontAlgn="base" hangingPunct="1">
        <a:lnSpc>
          <a:spcPct val="110000"/>
        </a:lnSpc>
        <a:spcBef>
          <a:spcPts val="200"/>
        </a:spcBef>
        <a:spcAft>
          <a:spcPct val="0"/>
        </a:spcAft>
        <a:buFont typeface="Arial" panose="020B0604020202020204" pitchFamily="34" charset="0"/>
        <a:buChar char="–"/>
        <a:defRPr lang="sv-SE" sz="1700" kern="1200" baseline="0" dirty="0" smtClean="0">
          <a:solidFill>
            <a:srgbClr val="262626"/>
          </a:solidFill>
          <a:latin typeface="Arial"/>
          <a:ea typeface="ＭＳ Ｐゴシック" pitchFamily="-65" charset="-128"/>
          <a:cs typeface="Arial"/>
        </a:defRPr>
      </a:lvl2pPr>
      <a:lvl3pPr marL="717750" indent="-285750" algn="l" defTabSz="457200" rtl="0" eaLnBrk="1" fontAlgn="base" hangingPunct="1">
        <a:spcBef>
          <a:spcPts val="0"/>
        </a:spcBef>
        <a:spcAft>
          <a:spcPct val="0"/>
        </a:spcAft>
        <a:buFont typeface="Wingdings" panose="05000000000000000000" pitchFamily="2" charset="2"/>
        <a:buChar char="§"/>
        <a:defRPr lang="sv-SE" sz="1700" kern="120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ＭＳ Ｐゴシック" charset="0"/>
          <a:cs typeface="Helvetica"/>
        </a:defRPr>
      </a:lvl3pPr>
      <a:lvl4pPr marL="933750" indent="-285750" algn="l" defTabSz="457200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lang="sv-SE" sz="1700" kern="1200" baseline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4pPr>
      <a:lvl5pPr marL="1149750" indent="-285750" algn="l" defTabSz="457200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–"/>
        <a:defRPr lang="sv-SE" sz="1700" kern="1200" dirty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5pPr>
      <a:lvl6pPr marL="1616075" indent="-215900" algn="l" defTabSz="457200" rtl="0" eaLnBrk="1" latinLnBrk="0" hangingPunct="1">
        <a:spcBef>
          <a:spcPts val="0"/>
        </a:spcBef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539750" y="1411200"/>
            <a:ext cx="8064500" cy="7921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8027750" y="6407151"/>
            <a:ext cx="576698" cy="241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539750" y="2350800"/>
            <a:ext cx="7488000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6000" lvl="0" indent="-216000" eaLnBrk="1" hangingPunct="1"/>
            <a:r>
              <a:rPr lang="sv-SE" dirty="0"/>
              <a:t>Klicka här för att ändra format på bakgrundstexten</a:t>
            </a:r>
          </a:p>
          <a:p>
            <a:pPr marL="432000" lvl="1" indent="-216000" algn="l" defTabSz="457200" rtl="0" eaLnBrk="1" fontAlgn="base" hangingPunct="1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två</a:t>
            </a:r>
          </a:p>
          <a:p>
            <a:pPr marL="648000" lvl="2" indent="-216000" eaLnBrk="1" hangingPunct="1"/>
            <a:r>
              <a:rPr lang="sv-SE" dirty="0"/>
              <a:t>Nivå tre</a:t>
            </a:r>
          </a:p>
          <a:p>
            <a:pPr marL="864000" lvl="3" indent="-216000" eaLnBrk="1" hangingPunct="1">
              <a:spcBef>
                <a:spcPts val="0"/>
              </a:spcBef>
            </a:pPr>
            <a:r>
              <a:rPr lang="sv-SE" dirty="0"/>
              <a:t>Nivå fyra</a:t>
            </a:r>
          </a:p>
          <a:p>
            <a:pPr marL="1080000" lvl="4" indent="-2160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6372000" y="222935"/>
            <a:ext cx="2520000" cy="46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lang="sv-SE" sz="11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ＭＳ Ｐゴシック" pitchFamily="-65" charset="-128"/>
              </a:defRPr>
            </a:lvl1pPr>
          </a:lstStyle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ORGANISATIONSNAMN (ÄNDRA SIDHUVUD VIA FLIKEN INFOGA-SIDHUVUD/SIDFOT)</a:t>
            </a:r>
            <a:endParaRPr lang="sv-SE" dirty="0"/>
          </a:p>
        </p:txBody>
      </p:sp>
      <p:sp>
        <p:nvSpPr>
          <p:cNvPr id="10" name="Platshållare för bild 7"/>
          <p:cNvSpPr txBox="1">
            <a:spLocks/>
          </p:cNvSpPr>
          <p:nvPr/>
        </p:nvSpPr>
        <p:spPr>
          <a:xfrm>
            <a:off x="676158" y="-5159"/>
            <a:ext cx="953010" cy="970359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charset="0"/>
              <a:buNone/>
              <a:defRPr lang="sv-SE" sz="2000" kern="1200">
                <a:solidFill>
                  <a:srgbClr val="262626"/>
                </a:solidFill>
                <a:latin typeface="Arial"/>
                <a:ea typeface="ＭＳ Ｐゴシック" pitchFamily="-65" charset="-128"/>
                <a:cs typeface="ＭＳ Ｐゴシック" charset="0"/>
              </a:defRPr>
            </a:lvl1pPr>
            <a:lvl2pPr marL="501750" indent="-285750" algn="l" defTabSz="457200" rtl="0" eaLnBrk="1" fontAlgn="base" hangingPunct="1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sv-SE" sz="1700" kern="1200" baseline="0" dirty="0" smtClean="0">
                <a:solidFill>
                  <a:srgbClr val="262626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717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sv-SE" sz="1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ＭＳ Ｐゴシック" charset="0"/>
                <a:cs typeface="Helvetica"/>
              </a:defRPr>
            </a:lvl3pPr>
            <a:lvl4pPr marL="933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sv-SE" sz="17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 charset="0"/>
                <a:cs typeface="Helvetica"/>
              </a:defRPr>
            </a:lvl4pPr>
            <a:lvl5pPr marL="1149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sv-SE" sz="1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 charset="0"/>
                <a:cs typeface="Helvetica"/>
              </a:defRPr>
            </a:lvl5pPr>
            <a:lvl6pPr marL="1616075" indent="-215900" algn="l" defTabSz="4572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EE79E-A006-4C45-AA65-B0ABB7AAFD10}" type="datetimeFigureOut">
              <a:rPr lang="sv-SE" smtClean="0"/>
              <a:t>2024-04-16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32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4" r:id="rId6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i="0" kern="1200">
          <a:solidFill>
            <a:schemeClr val="tx1"/>
          </a:solidFill>
          <a:latin typeface="Arial Narrow"/>
          <a:ea typeface="ＭＳ Ｐゴシック" pitchFamily="-65" charset="-128"/>
          <a:cs typeface="ＭＳ Ｐゴシック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80000" indent="-180000" algn="l" defTabSz="457200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Arial" charset="0"/>
        <a:buChar char="•"/>
        <a:defRPr lang="sv-SE" sz="2000" kern="1200" dirty="0" smtClean="0">
          <a:solidFill>
            <a:srgbClr val="262626"/>
          </a:solidFill>
          <a:latin typeface="Arial"/>
          <a:ea typeface="ＭＳ Ｐゴシック" pitchFamily="-65" charset="-128"/>
          <a:cs typeface="ＭＳ Ｐゴシック" charset="0"/>
        </a:defRPr>
      </a:lvl1pPr>
      <a:lvl2pPr marL="501750" indent="-285750" algn="l" defTabSz="457200" rtl="0" eaLnBrk="0" fontAlgn="base" hangingPunct="0">
        <a:lnSpc>
          <a:spcPct val="110000"/>
        </a:lnSpc>
        <a:spcBef>
          <a:spcPts val="200"/>
        </a:spcBef>
        <a:spcAft>
          <a:spcPct val="0"/>
        </a:spcAft>
        <a:buFont typeface="Arial" charset="0"/>
        <a:buChar char="•"/>
        <a:defRPr lang="sv-SE" sz="1700" kern="1200" baseline="0" dirty="0" smtClean="0">
          <a:solidFill>
            <a:srgbClr val="262626"/>
          </a:solidFill>
          <a:latin typeface="Arial"/>
          <a:ea typeface="ＭＳ Ｐゴシック" pitchFamily="-65" charset="-128"/>
          <a:cs typeface="Arial"/>
        </a:defRPr>
      </a:lvl2pPr>
      <a:lvl3pPr marL="717750" indent="-285750" algn="l" defTabSz="457200" rtl="0" eaLnBrk="0" fontAlgn="base" hangingPunct="0">
        <a:spcBef>
          <a:spcPts val="0"/>
        </a:spcBef>
        <a:spcAft>
          <a:spcPct val="0"/>
        </a:spcAft>
        <a:buFont typeface="Wingdings" panose="05000000000000000000" pitchFamily="2" charset="2"/>
        <a:buChar char="§"/>
        <a:defRPr lang="sv-SE" sz="1700" kern="120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ＭＳ Ｐゴシック" charset="0"/>
          <a:cs typeface="Helvetica"/>
        </a:defRPr>
      </a:lvl3pPr>
      <a:lvl4pPr marL="9337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sv-SE" sz="1700" kern="1200" baseline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4pPr>
      <a:lvl5pPr marL="11497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sv-SE" sz="1700" kern="1200" dirty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288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14856-pizza-free-png-ima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mparative-concepts" TargetMode="External"/><Relationship Id="rId2" Type="http://schemas.openxmlformats.org/officeDocument/2006/relationships/hyperlink" Target="https://spraakbanken.gu.se/konstruktikon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4000" y="1680726"/>
            <a:ext cx="7920000" cy="1558192"/>
          </a:xfrm>
        </p:spPr>
        <p:txBody>
          <a:bodyPr/>
          <a:lstStyle/>
          <a:p>
            <a:pPr algn="ctr"/>
            <a:r>
              <a:rPr lang="en-US" cap="none" dirty="0"/>
              <a:t>Constructions, </a:t>
            </a:r>
            <a:r>
              <a:rPr lang="en-US" cap="none" dirty="0" err="1"/>
              <a:t>constructicons</a:t>
            </a:r>
            <a:br>
              <a:rPr lang="en-US" cap="none" dirty="0"/>
            </a:br>
            <a:r>
              <a:rPr lang="en-US" cap="none" dirty="0"/>
              <a:t>and </a:t>
            </a:r>
            <a:r>
              <a:rPr lang="en-US" cap="none" dirty="0" err="1"/>
              <a:t>constructicography</a:t>
            </a:r>
            <a:br>
              <a:rPr lang="sv-SE" dirty="0"/>
            </a:br>
            <a:br>
              <a:rPr lang="sv-SE" sz="2400" dirty="0"/>
            </a:br>
            <a:br>
              <a:rPr lang="sv-SE" sz="2400" cap="none" dirty="0"/>
            </a:br>
            <a:r>
              <a:rPr lang="sv-SE" sz="2800" b="0" cap="none" dirty="0"/>
              <a:t>Benjamin </a:t>
            </a:r>
            <a:r>
              <a:rPr lang="sv-SE" sz="2800" b="0" cap="none" dirty="0" err="1"/>
              <a:t>Lyngfelt</a:t>
            </a:r>
            <a:r>
              <a:rPr lang="sv-SE" sz="2800" b="0" cap="none" dirty="0"/>
              <a:t>, </a:t>
            </a:r>
            <a:br>
              <a:rPr lang="sv-SE" sz="2800" b="0" cap="none" dirty="0"/>
            </a:br>
            <a:r>
              <a:rPr lang="sv-SE" sz="2800" b="0" cap="none" dirty="0"/>
              <a:t>University </a:t>
            </a:r>
            <a:r>
              <a:rPr lang="sv-SE" sz="2800" b="0" cap="none" dirty="0" err="1"/>
              <a:t>of</a:t>
            </a:r>
            <a:r>
              <a:rPr lang="sv-SE" sz="2800" b="0" cap="none" dirty="0"/>
              <a:t> Gothenburg</a:t>
            </a:r>
            <a:endParaRPr lang="en-US" sz="2000" b="0" cap="non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684000" y="6237312"/>
            <a:ext cx="7920000" cy="216222"/>
          </a:xfrm>
        </p:spPr>
        <p:txBody>
          <a:bodyPr>
            <a:noAutofit/>
          </a:bodyPr>
          <a:lstStyle/>
          <a:p>
            <a:r>
              <a:rPr lang="sv-SE" sz="1800" dirty="0"/>
              <a:t>21. </a:t>
            </a:r>
            <a:r>
              <a:rPr lang="sv-SE" sz="1800" cap="none" dirty="0" err="1"/>
              <a:t>Rakenduslingvistika</a:t>
            </a:r>
            <a:r>
              <a:rPr lang="sv-SE" sz="1800" cap="none" dirty="0"/>
              <a:t> </a:t>
            </a:r>
            <a:r>
              <a:rPr lang="sv-SE" sz="1800" cap="none" dirty="0" err="1"/>
              <a:t>kevadkonverents</a:t>
            </a:r>
            <a:r>
              <a:rPr lang="sv-SE" sz="1800" dirty="0"/>
              <a:t>, </a:t>
            </a:r>
            <a:r>
              <a:rPr lang="en-US" sz="1800" cap="none" dirty="0"/>
              <a:t>Tallinn, April 19th, 2024</a:t>
            </a:r>
          </a:p>
        </p:txBody>
      </p:sp>
    </p:spTree>
    <p:extLst>
      <p:ext uri="{BB962C8B-B14F-4D97-AF65-F5344CB8AC3E}">
        <p14:creationId xmlns:p14="http://schemas.microsoft.com/office/powerpoint/2010/main" val="3012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DE0E55-9815-0245-8720-F7FBF1C7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Constructions: ‘conventional pairings of form and meaning/function’</a:t>
            </a:r>
          </a:p>
        </p:txBody>
      </p:sp>
      <p:grpSp>
        <p:nvGrpSpPr>
          <p:cNvPr id="52" name="Grupp 51">
            <a:extLst>
              <a:ext uri="{FF2B5EF4-FFF2-40B4-BE49-F238E27FC236}">
                <a16:creationId xmlns:a16="http://schemas.microsoft.com/office/drawing/2014/main" id="{AEE56544-31D8-C94E-87ED-B6B9010E4AC5}"/>
              </a:ext>
            </a:extLst>
          </p:cNvPr>
          <p:cNvGrpSpPr/>
          <p:nvPr/>
        </p:nvGrpSpPr>
        <p:grpSpPr>
          <a:xfrm>
            <a:off x="827314" y="2860765"/>
            <a:ext cx="2438400" cy="3135086"/>
            <a:chOff x="1110343" y="2817223"/>
            <a:chExt cx="2438400" cy="3135086"/>
          </a:xfrm>
        </p:grpSpPr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8D904EE3-EA01-254A-B423-E25D89C67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0343" y="4319452"/>
              <a:ext cx="2438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2970E989-1702-E648-8F7F-2B423E6275BC}"/>
                </a:ext>
              </a:extLst>
            </p:cNvPr>
            <p:cNvGrpSpPr/>
            <p:nvPr/>
          </p:nvGrpSpPr>
          <p:grpSpPr>
            <a:xfrm>
              <a:off x="1110343" y="2817223"/>
              <a:ext cx="2438400" cy="3135086"/>
              <a:chOff x="1110343" y="2817223"/>
              <a:chExt cx="2438400" cy="3135086"/>
            </a:xfrm>
          </p:grpSpPr>
          <p:sp>
            <p:nvSpPr>
              <p:cNvPr id="5" name="Ellips 4">
                <a:extLst>
                  <a:ext uri="{FF2B5EF4-FFF2-40B4-BE49-F238E27FC236}">
                    <a16:creationId xmlns:a16="http://schemas.microsoft.com/office/drawing/2014/main" id="{886DAEDB-54CF-D844-9313-A9BE1A5620CF}"/>
                  </a:ext>
                </a:extLst>
              </p:cNvPr>
              <p:cNvSpPr/>
              <p:nvPr/>
            </p:nvSpPr>
            <p:spPr>
              <a:xfrm>
                <a:off x="1110343" y="2817223"/>
                <a:ext cx="2438400" cy="3135086"/>
              </a:xfrm>
              <a:prstGeom prst="ellipse">
                <a:avLst/>
              </a:prstGeom>
              <a:noFill/>
              <a:ln w="285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91A96290-A51B-D240-A727-2C191EC5F925}"/>
                  </a:ext>
                </a:extLst>
              </p:cNvPr>
              <p:cNvSpPr txBox="1"/>
              <p:nvPr/>
            </p:nvSpPr>
            <p:spPr>
              <a:xfrm>
                <a:off x="1705353" y="3429000"/>
                <a:ext cx="1248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400" i="1" dirty="0">
                    <a:solidFill>
                      <a:srgbClr val="0070C0"/>
                    </a:solidFill>
                  </a:rPr>
                  <a:t>pizza</a:t>
                </a:r>
              </a:p>
            </p:txBody>
          </p:sp>
          <p:pic>
            <p:nvPicPr>
              <p:cNvPr id="36" name="Bildobjekt 35" descr="Download Pizza Free Png Image HQ PNG Image | FreePNGImg">
                <a:extLst>
                  <a:ext uri="{FF2B5EF4-FFF2-40B4-BE49-F238E27FC236}">
                    <a16:creationId xmlns:a16="http://schemas.microsoft.com/office/drawing/2014/main" id="{37A3CE6D-F075-5547-9C25-49EC123D8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1280067" y="4502442"/>
                <a:ext cx="2098951" cy="1049476"/>
              </a:xfrm>
              <a:prstGeom prst="rect">
                <a:avLst/>
              </a:prstGeom>
            </p:spPr>
          </p:pic>
        </p:grpSp>
      </p:grpSp>
      <p:graphicFrame>
        <p:nvGraphicFramePr>
          <p:cNvPr id="45" name="Tabell 45">
            <a:extLst>
              <a:ext uri="{FF2B5EF4-FFF2-40B4-BE49-F238E27FC236}">
                <a16:creationId xmlns:a16="http://schemas.microsoft.com/office/drawing/2014/main" id="{BE3698D6-6AC3-0947-904F-F71641D97EC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09654631"/>
              </p:ext>
            </p:extLst>
          </p:nvPr>
        </p:nvGraphicFramePr>
        <p:xfrm>
          <a:off x="3946609" y="4888636"/>
          <a:ext cx="4878388" cy="941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597">
                  <a:extLst>
                    <a:ext uri="{9D8B030D-6E8A-4147-A177-3AD203B41FA5}">
                      <a16:colId xmlns:a16="http://schemas.microsoft.com/office/drawing/2014/main" val="2820869805"/>
                    </a:ext>
                  </a:extLst>
                </a:gridCol>
                <a:gridCol w="1219597">
                  <a:extLst>
                    <a:ext uri="{9D8B030D-6E8A-4147-A177-3AD203B41FA5}">
                      <a16:colId xmlns:a16="http://schemas.microsoft.com/office/drawing/2014/main" val="3598142401"/>
                    </a:ext>
                  </a:extLst>
                </a:gridCol>
                <a:gridCol w="1219597">
                  <a:extLst>
                    <a:ext uri="{9D8B030D-6E8A-4147-A177-3AD203B41FA5}">
                      <a16:colId xmlns:a16="http://schemas.microsoft.com/office/drawing/2014/main" val="133632352"/>
                    </a:ext>
                  </a:extLst>
                </a:gridCol>
                <a:gridCol w="1219597">
                  <a:extLst>
                    <a:ext uri="{9D8B030D-6E8A-4147-A177-3AD203B41FA5}">
                      <a16:colId xmlns:a16="http://schemas.microsoft.com/office/drawing/2014/main" val="2028161519"/>
                    </a:ext>
                  </a:extLst>
                </a:gridCol>
              </a:tblGrid>
              <a:tr h="48855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  <a:r>
                        <a:rPr lang="en-US" noProof="0" dirty="0"/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  <a:r>
                        <a:rPr lang="en-US" noProof="0" dirty="0"/>
                        <a:t>Verb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  <a:r>
                        <a:rPr lang="en-US" noProof="0" dirty="0"/>
                        <a:t>Object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  <a:r>
                        <a:rPr lang="en-US" noProof="0" dirty="0"/>
                        <a:t>Oblique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393548"/>
                  </a:ext>
                </a:extLst>
              </a:tr>
              <a:tr h="452632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  <a:r>
                        <a:rPr lang="en-US" cap="small" baseline="0" noProof="0" dirty="0"/>
                        <a:t>Cause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  <a:r>
                        <a:rPr lang="en-US" cap="small" baseline="0" noProof="0" dirty="0"/>
                        <a:t>cause-move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  <a:r>
                        <a:rPr lang="en-US" cap="small" baseline="0" noProof="0" dirty="0"/>
                        <a:t>Theme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  <a:r>
                        <a:rPr lang="en-US" cap="small" baseline="0" noProof="0" dirty="0"/>
                        <a:t>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563730"/>
                  </a:ext>
                </a:extLst>
              </a:tr>
            </a:tbl>
          </a:graphicData>
        </a:graphic>
      </p:graphicFrame>
      <p:grpSp>
        <p:nvGrpSpPr>
          <p:cNvPr id="8" name="Grupp 7">
            <a:extLst>
              <a:ext uri="{FF2B5EF4-FFF2-40B4-BE49-F238E27FC236}">
                <a16:creationId xmlns:a16="http://schemas.microsoft.com/office/drawing/2014/main" id="{35BE7488-24F5-7B87-E31D-E436855C60AA}"/>
              </a:ext>
            </a:extLst>
          </p:cNvPr>
          <p:cNvGrpSpPr/>
          <p:nvPr/>
        </p:nvGrpSpPr>
        <p:grpSpPr>
          <a:xfrm>
            <a:off x="3852887" y="3038664"/>
            <a:ext cx="5018971" cy="3591212"/>
            <a:chOff x="3852887" y="3038664"/>
            <a:chExt cx="5018971" cy="3591212"/>
          </a:xfrm>
        </p:grpSpPr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04060094-E76B-E548-9933-E8A54B554511}"/>
                </a:ext>
              </a:extLst>
            </p:cNvPr>
            <p:cNvSpPr txBox="1"/>
            <p:nvPr/>
          </p:nvSpPr>
          <p:spPr>
            <a:xfrm>
              <a:off x="3852887" y="3429000"/>
              <a:ext cx="4972110" cy="320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i="1" dirty="0">
                  <a:solidFill>
                    <a:srgbClr val="0070C0"/>
                  </a:solidFill>
                </a:rPr>
                <a:t>Pat loaded hay onto the truck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i="1" dirty="0">
                  <a:solidFill>
                    <a:srgbClr val="0070C0"/>
                  </a:solidFill>
                </a:rPr>
                <a:t>Frank squeezed the ball through the crack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i="1" dirty="0">
                  <a:solidFill>
                    <a:srgbClr val="0070C0"/>
                  </a:solidFill>
                </a:rPr>
                <a:t>She helped him into the car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i="1" dirty="0">
                  <a:solidFill>
                    <a:srgbClr val="0070C0"/>
                  </a:solidFill>
                </a:rPr>
                <a:t>She sneezed the foam off the cappuccino</a:t>
              </a:r>
              <a:r>
                <a:rPr lang="en-US" sz="1600" dirty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i="1" dirty="0">
                  <a:solidFill>
                    <a:srgbClr val="0070C0"/>
                  </a:solidFill>
                </a:rPr>
                <a:t>The audience laughed the poor guy off the stage</a:t>
              </a:r>
            </a:p>
            <a:p>
              <a:pPr algn="r"/>
              <a:endParaRPr lang="en-US" sz="800" dirty="0"/>
            </a:p>
            <a:p>
              <a:pPr algn="r"/>
              <a:endParaRPr lang="en-US" sz="1600" dirty="0"/>
            </a:p>
            <a:p>
              <a:pPr algn="r"/>
              <a:endParaRPr lang="en-US" sz="1600" dirty="0"/>
            </a:p>
            <a:p>
              <a:pPr algn="r"/>
              <a:endParaRPr lang="en-US" sz="1600" dirty="0"/>
            </a:p>
            <a:p>
              <a:pPr algn="r"/>
              <a:endParaRPr lang="en-US" sz="1600" dirty="0"/>
            </a:p>
            <a:p>
              <a:pPr algn="r"/>
              <a:endParaRPr lang="en-US" sz="1600" dirty="0"/>
            </a:p>
            <a:p>
              <a:pPr algn="r"/>
              <a:r>
                <a:rPr lang="en-US" sz="1600" dirty="0"/>
                <a:t>(cf. Goldberg 1995)</a:t>
              </a:r>
              <a:br>
                <a:rPr lang="en-US" dirty="0"/>
              </a:br>
              <a:endParaRPr lang="en-US" dirty="0"/>
            </a:p>
          </p:txBody>
        </p:sp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56A406A8-436A-A931-0F12-84549C189ED7}"/>
                </a:ext>
              </a:extLst>
            </p:cNvPr>
            <p:cNvSpPr txBox="1"/>
            <p:nvPr/>
          </p:nvSpPr>
          <p:spPr>
            <a:xfrm>
              <a:off x="3899748" y="3038664"/>
              <a:ext cx="4972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English caused motion construction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16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Constructicon</a:t>
            </a:r>
            <a:r>
              <a:rPr lang="en-US" dirty="0"/>
              <a:t> in theory </a:t>
            </a:r>
            <a:r>
              <a:rPr lang="en-US" dirty="0" err="1"/>
              <a:t>och</a:t>
            </a:r>
            <a:r>
              <a:rPr lang="en-US" dirty="0"/>
              <a:t> practice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7607384" cy="42877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In constructionist theory:</a:t>
            </a:r>
          </a:p>
          <a:p>
            <a:pPr lvl="0"/>
            <a:r>
              <a:rPr lang="en-US" dirty="0"/>
              <a:t>a network of constructions, comprising the entire lexicogrammar of a language – a </a:t>
            </a:r>
            <a:r>
              <a:rPr lang="en-US" i="1" dirty="0"/>
              <a:t>mental</a:t>
            </a:r>
            <a:r>
              <a:rPr lang="en-US" dirty="0"/>
              <a:t> </a:t>
            </a:r>
            <a:r>
              <a:rPr lang="en-US" i="1" dirty="0" err="1"/>
              <a:t>constructicon</a:t>
            </a:r>
            <a:endParaRPr lang="en-US" i="1" dirty="0"/>
          </a:p>
          <a:p>
            <a:pPr lvl="1"/>
            <a:endParaRPr lang="en-US" dirty="0"/>
          </a:p>
          <a:p>
            <a:pPr marL="0" lvl="0" indent="0">
              <a:buNone/>
            </a:pPr>
            <a:r>
              <a:rPr lang="en-US" dirty="0"/>
              <a:t>In applied practice, </a:t>
            </a:r>
            <a:r>
              <a:rPr lang="en-US" b="1" i="1" dirty="0" err="1"/>
              <a:t>constructicography</a:t>
            </a:r>
            <a:r>
              <a:rPr lang="en-US" dirty="0"/>
              <a:t>:</a:t>
            </a:r>
            <a:endParaRPr lang="en-US" sz="1200" dirty="0"/>
          </a:p>
          <a:p>
            <a:pPr lvl="0"/>
            <a:r>
              <a:rPr lang="en-US" dirty="0"/>
              <a:t>the goal: a corresponding linguistic resource – a </a:t>
            </a:r>
            <a:r>
              <a:rPr lang="en-US" i="1" dirty="0"/>
              <a:t>reference</a:t>
            </a:r>
            <a:r>
              <a:rPr lang="en-US" dirty="0"/>
              <a:t> </a:t>
            </a:r>
            <a:r>
              <a:rPr lang="en-US" i="1" dirty="0" err="1"/>
              <a:t>constructicon</a:t>
            </a:r>
            <a:endParaRPr lang="en-US" i="1" dirty="0"/>
          </a:p>
          <a:p>
            <a:pPr lvl="0"/>
            <a:r>
              <a:rPr lang="en-US" dirty="0"/>
              <a:t>current reality: a systematic (online) collection of construction descriptions</a:t>
            </a:r>
          </a:p>
          <a:p>
            <a:pPr lvl="0"/>
            <a:r>
              <a:rPr lang="en-US" dirty="0"/>
              <a:t>a tool for linguistic, computational and/or pedagogic purposes</a:t>
            </a:r>
          </a:p>
        </p:txBody>
      </p:sp>
    </p:spTree>
    <p:extLst>
      <p:ext uri="{BB962C8B-B14F-4D97-AF65-F5344CB8AC3E}">
        <p14:creationId xmlns:p14="http://schemas.microsoft.com/office/powerpoint/2010/main" val="6998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117C77-402F-2260-FE70-41A0F301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715691"/>
            <a:ext cx="7920000" cy="792163"/>
          </a:xfrm>
        </p:spPr>
        <p:txBody>
          <a:bodyPr/>
          <a:lstStyle/>
          <a:p>
            <a:pPr algn="ctr"/>
            <a:r>
              <a:rPr lang="sv-SE" sz="2800" dirty="0"/>
              <a:t>Main </a:t>
            </a:r>
            <a:r>
              <a:rPr lang="sv-SE" sz="2800" dirty="0" err="1"/>
              <a:t>course</a:t>
            </a:r>
            <a:r>
              <a:rPr lang="sv-SE" sz="2800" dirty="0"/>
              <a:t>:</a:t>
            </a:r>
            <a:br>
              <a:rPr lang="sv-SE" sz="2800" dirty="0"/>
            </a:br>
            <a:br>
              <a:rPr lang="sv-SE" sz="2800" dirty="0">
                <a:solidFill>
                  <a:srgbClr val="C00000"/>
                </a:solidFill>
              </a:rPr>
            </a:br>
            <a:r>
              <a:rPr lang="sv-SE" sz="5400" dirty="0" err="1">
                <a:solidFill>
                  <a:srgbClr val="C00000"/>
                </a:solidFill>
              </a:rPr>
              <a:t>Constructicography</a:t>
            </a:r>
            <a:r>
              <a:rPr lang="sv-SE" sz="5400" dirty="0">
                <a:solidFill>
                  <a:srgbClr val="C00000"/>
                </a:solidFill>
              </a:rPr>
              <a:t>: </a:t>
            </a:r>
            <a:r>
              <a:rPr lang="sv-SE" sz="5400" dirty="0" err="1">
                <a:solidFill>
                  <a:srgbClr val="C00000"/>
                </a:solidFill>
              </a:rPr>
              <a:t>how</a:t>
            </a:r>
            <a:r>
              <a:rPr lang="sv-SE" sz="5400" dirty="0">
                <a:solidFill>
                  <a:srgbClr val="C00000"/>
                </a:solidFill>
              </a:rPr>
              <a:t> do </a:t>
            </a:r>
            <a:r>
              <a:rPr lang="sv-SE" sz="5400" dirty="0" err="1">
                <a:solidFill>
                  <a:srgbClr val="C00000"/>
                </a:solidFill>
              </a:rPr>
              <a:t>you</a:t>
            </a:r>
            <a:r>
              <a:rPr lang="sv-SE" sz="5400" dirty="0">
                <a:solidFill>
                  <a:srgbClr val="C00000"/>
                </a:solidFill>
              </a:rPr>
              <a:t> </a:t>
            </a:r>
            <a:r>
              <a:rPr lang="sv-SE" sz="5400" dirty="0" err="1">
                <a:solidFill>
                  <a:srgbClr val="C00000"/>
                </a:solidFill>
              </a:rPr>
              <a:t>build</a:t>
            </a:r>
            <a:r>
              <a:rPr lang="sv-SE" sz="5400" dirty="0">
                <a:solidFill>
                  <a:srgbClr val="C00000"/>
                </a:solidFill>
              </a:rPr>
              <a:t> a </a:t>
            </a:r>
            <a:r>
              <a:rPr lang="sv-SE" sz="5400" dirty="0" err="1">
                <a:solidFill>
                  <a:srgbClr val="C00000"/>
                </a:solidFill>
              </a:rPr>
              <a:t>constructicon</a:t>
            </a:r>
            <a:r>
              <a:rPr lang="sv-SE" sz="54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306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C424F7-F0E8-AB67-070C-59F25E27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Foundational issues for </a:t>
            </a:r>
            <a:r>
              <a:rPr lang="en-US" dirty="0" err="1"/>
              <a:t>constructicon</a:t>
            </a:r>
            <a:r>
              <a:rPr lang="en-US" dirty="0"/>
              <a:t> builders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B27B7E-685F-CC6E-1E2A-4A5B50FACAF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7920000" cy="3816350"/>
          </a:xfrm>
        </p:spPr>
        <p:txBody>
          <a:bodyPr/>
          <a:lstStyle/>
          <a:p>
            <a:r>
              <a:rPr lang="en-US" dirty="0"/>
              <a:t>Points of departure</a:t>
            </a:r>
          </a:p>
          <a:p>
            <a:pPr lvl="1"/>
            <a:r>
              <a:rPr lang="en-US" dirty="0"/>
              <a:t>Purpose: NLP application or human users? For experts or laymen?</a:t>
            </a:r>
          </a:p>
          <a:p>
            <a:pPr lvl="1"/>
            <a:r>
              <a:rPr lang="en-US" dirty="0"/>
              <a:t>Autonomy: Autonomous or integrated with other resources?</a:t>
            </a:r>
          </a:p>
          <a:p>
            <a:pPr lvl="1"/>
            <a:r>
              <a:rPr lang="en-US" dirty="0"/>
              <a:t>Scope and focus: Which constructions should be covered?</a:t>
            </a:r>
          </a:p>
          <a:p>
            <a:pPr lvl="1"/>
            <a:r>
              <a:rPr lang="en-US" dirty="0"/>
              <a:t>Heuristics: identifying relevant constructions</a:t>
            </a:r>
          </a:p>
          <a:p>
            <a:pPr lvl="2"/>
            <a:endParaRPr lang="en-US" dirty="0"/>
          </a:p>
          <a:p>
            <a:r>
              <a:rPr lang="en-US" dirty="0"/>
              <a:t>Design issues</a:t>
            </a:r>
          </a:p>
          <a:p>
            <a:pPr lvl="1"/>
            <a:r>
              <a:rPr lang="en-US" dirty="0"/>
              <a:t>Naming and identification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/>
              <a:t>Description format</a:t>
            </a:r>
          </a:p>
          <a:p>
            <a:pPr lvl="1"/>
            <a:r>
              <a:rPr lang="en-US" dirty="0"/>
              <a:t>Categorization and variation</a:t>
            </a:r>
          </a:p>
          <a:p>
            <a:endParaRPr lang="en-US" dirty="0"/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A812D6B-85EA-DE7A-2FB1-F358ABB93F1F}"/>
              </a:ext>
            </a:extLst>
          </p:cNvPr>
          <p:cNvSpPr txBox="1"/>
          <p:nvPr/>
        </p:nvSpPr>
        <p:spPr>
          <a:xfrm rot="19800000">
            <a:off x="132966" y="1106650"/>
            <a:ext cx="110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>
                <a:solidFill>
                  <a:srgbClr val="C00000"/>
                </a:solidFill>
              </a:rPr>
              <a:t>some</a:t>
            </a:r>
            <a:endParaRPr lang="sv-SE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6D8160-B26A-1452-396B-B6E2F2CA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</a:t>
            </a:r>
            <a:r>
              <a:rPr lang="en-US" dirty="0" err="1"/>
              <a:t>constructicon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CD61B6-8033-6F66-AF8A-6921FAF995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NLP application (Brazilian Portuguese; Hungarian; Fluid </a:t>
            </a:r>
            <a:r>
              <a:rPr lang="en-US" dirty="0" err="1"/>
              <a:t>CxG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requires precise, formalized representation</a:t>
            </a:r>
          </a:p>
          <a:p>
            <a:r>
              <a:rPr lang="en-US" dirty="0"/>
              <a:t>Foreign language education (Russian)</a:t>
            </a:r>
          </a:p>
          <a:p>
            <a:pPr lvl="1"/>
            <a:r>
              <a:rPr lang="en-US" dirty="0"/>
              <a:t>has to be user-friendly</a:t>
            </a:r>
          </a:p>
          <a:p>
            <a:pPr lvl="2"/>
            <a:endParaRPr lang="en-US" dirty="0"/>
          </a:p>
          <a:p>
            <a:r>
              <a:rPr lang="en-US" dirty="0"/>
              <a:t>Multi-purpose resource (Swedish)</a:t>
            </a:r>
          </a:p>
          <a:p>
            <a:pPr lvl="1"/>
            <a:r>
              <a:rPr lang="en-US" dirty="0"/>
              <a:t>catering to linguistics, language technology </a:t>
            </a:r>
            <a:r>
              <a:rPr lang="en-US" i="1" dirty="0"/>
              <a:t>and</a:t>
            </a:r>
            <a:r>
              <a:rPr lang="en-US" dirty="0"/>
              <a:t> L2 pedagogy</a:t>
            </a:r>
          </a:p>
          <a:p>
            <a:pPr lvl="1"/>
            <a:r>
              <a:rPr lang="en-US" dirty="0"/>
              <a:t>requires compromise; cannot be ideally suited for either purpose</a:t>
            </a:r>
          </a:p>
          <a:p>
            <a:pPr lvl="1"/>
            <a:r>
              <a:rPr lang="en-US" dirty="0"/>
              <a:t>not everything has to be displayed in the user interface</a:t>
            </a:r>
          </a:p>
          <a:p>
            <a:pPr lvl="1"/>
            <a:r>
              <a:rPr lang="en-US" dirty="0"/>
              <a:t>applications to pedagogy and language technology are external</a:t>
            </a:r>
          </a:p>
          <a:p>
            <a:pPr lvl="1"/>
            <a:r>
              <a:rPr lang="en-US" dirty="0"/>
              <a:t>dual representation: basic and extended mode 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21D8F7D1-61F4-6DC6-E3E6-E674332E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2000" y="222935"/>
            <a:ext cx="2520000" cy="460800"/>
          </a:xfrm>
        </p:spPr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z="1400" dirty="0"/>
              <a:t>Points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departure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84115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6AB1413-F23F-C490-0143-6F6A11F2D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75415"/>
            <a:ext cx="9057387" cy="52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3BAE818-4092-149F-BE0B-2379E711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9" y="1086928"/>
            <a:ext cx="9095641" cy="53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6D8160-B26A-1452-396B-B6E2F2CA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Autonomy vs. integration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CD61B6-8033-6F66-AF8A-6921FAF995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7920000" cy="3816350"/>
          </a:xfrm>
        </p:spPr>
        <p:txBody>
          <a:bodyPr/>
          <a:lstStyle/>
          <a:p>
            <a:r>
              <a:rPr lang="en-US" dirty="0" err="1"/>
              <a:t>Constructicon</a:t>
            </a:r>
            <a:r>
              <a:rPr lang="en-US" dirty="0"/>
              <a:t> integrated with a </a:t>
            </a:r>
            <a:r>
              <a:rPr lang="en-US" dirty="0" err="1"/>
              <a:t>framenet</a:t>
            </a:r>
            <a:r>
              <a:rPr lang="en-US" dirty="0"/>
              <a:t> (</a:t>
            </a:r>
            <a:r>
              <a:rPr lang="en-US" dirty="0" err="1"/>
              <a:t>English@Berkeley</a:t>
            </a:r>
            <a:r>
              <a:rPr lang="en-US" dirty="0"/>
              <a:t>; German; Japanese; Brazilian Portuguese)</a:t>
            </a:r>
          </a:p>
          <a:p>
            <a:r>
              <a:rPr lang="en-US" dirty="0" err="1"/>
              <a:t>Constructicon</a:t>
            </a:r>
            <a:r>
              <a:rPr lang="en-US" dirty="0"/>
              <a:t> based on a dictionary (</a:t>
            </a:r>
            <a:r>
              <a:rPr lang="en-US" dirty="0" err="1"/>
              <a:t>English@Erlangen</a:t>
            </a:r>
            <a:r>
              <a:rPr lang="en-US" dirty="0"/>
              <a:t>; </a:t>
            </a:r>
            <a:r>
              <a:rPr lang="en-US" dirty="0" err="1"/>
              <a:t>English@Birmingham</a:t>
            </a:r>
            <a:r>
              <a:rPr lang="en-US" dirty="0"/>
              <a:t>; Hungarian)</a:t>
            </a:r>
          </a:p>
          <a:p>
            <a:r>
              <a:rPr lang="en-US" dirty="0"/>
              <a:t>Autonomous </a:t>
            </a:r>
            <a:r>
              <a:rPr lang="en-US" dirty="0" err="1"/>
              <a:t>constructicon</a:t>
            </a:r>
            <a:r>
              <a:rPr lang="en-US" dirty="0"/>
              <a:t> (Russian, Norwegian)</a:t>
            </a:r>
          </a:p>
          <a:p>
            <a:r>
              <a:rPr lang="en-US" dirty="0"/>
              <a:t>Semi-autonomous </a:t>
            </a:r>
            <a:r>
              <a:rPr lang="en-US" dirty="0" err="1"/>
              <a:t>constructicon</a:t>
            </a:r>
            <a:r>
              <a:rPr lang="en-US" dirty="0"/>
              <a:t> (Swedish)</a:t>
            </a:r>
          </a:p>
          <a:p>
            <a:pPr lvl="1"/>
            <a:r>
              <a:rPr lang="en-US" dirty="0"/>
              <a:t>part of the </a:t>
            </a:r>
            <a:r>
              <a:rPr lang="en-US" i="1" dirty="0"/>
              <a:t>Language Bank of Swedish </a:t>
            </a:r>
            <a:r>
              <a:rPr lang="en-US" dirty="0"/>
              <a:t>infrastructure</a:t>
            </a:r>
          </a:p>
          <a:p>
            <a:pPr lvl="1"/>
            <a:r>
              <a:rPr lang="en-US" dirty="0"/>
              <a:t>linked to several lexical resources, and indirectly to corpora</a:t>
            </a:r>
          </a:p>
          <a:p>
            <a:pPr lvl="1"/>
            <a:r>
              <a:rPr lang="en-US" dirty="0"/>
              <a:t>within this infrastructure, the </a:t>
            </a:r>
            <a:r>
              <a:rPr lang="en-US" dirty="0" err="1"/>
              <a:t>constructicon</a:t>
            </a:r>
            <a:r>
              <a:rPr lang="en-US" dirty="0"/>
              <a:t> is an autonomous resource</a:t>
            </a:r>
          </a:p>
          <a:p>
            <a:pPr lvl="1"/>
            <a:endParaRPr lang="en-US" dirty="0"/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DA943E89-913D-2108-264D-1F3998C43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2000" y="222935"/>
            <a:ext cx="2520000" cy="460800"/>
          </a:xfrm>
        </p:spPr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z="1400" dirty="0"/>
              <a:t>Points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departure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243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6D8160-B26A-1452-396B-B6E2F2CA8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11200"/>
            <a:ext cx="8208000" cy="792163"/>
          </a:xfrm>
        </p:spPr>
        <p:txBody>
          <a:bodyPr/>
          <a:lstStyle/>
          <a:p>
            <a:r>
              <a:rPr lang="en-US" sz="2800" dirty="0"/>
              <a:t>Scope and focus: which constructions should be covered?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CD61B6-8033-6F66-AF8A-6921FAF995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203363"/>
            <a:ext cx="7488237" cy="3963787"/>
          </a:xfrm>
        </p:spPr>
        <p:txBody>
          <a:bodyPr/>
          <a:lstStyle/>
          <a:p>
            <a:r>
              <a:rPr lang="en-US" dirty="0"/>
              <a:t>Theory vs. practice</a:t>
            </a:r>
          </a:p>
          <a:p>
            <a:pPr lvl="1"/>
            <a:r>
              <a:rPr lang="en-US" dirty="0"/>
              <a:t>In constructionist theory, the lexicon is a subset of the </a:t>
            </a:r>
            <a:r>
              <a:rPr lang="en-US" dirty="0" err="1"/>
              <a:t>constructicon</a:t>
            </a:r>
            <a:endParaRPr lang="en-US" dirty="0"/>
          </a:p>
          <a:p>
            <a:pPr lvl="1"/>
            <a:r>
              <a:rPr lang="en-US" dirty="0"/>
              <a:t>In </a:t>
            </a:r>
            <a:r>
              <a:rPr lang="en-US" dirty="0" err="1"/>
              <a:t>constructicographic</a:t>
            </a:r>
            <a:r>
              <a:rPr lang="en-US" dirty="0"/>
              <a:t> practice, they are rather complementary</a:t>
            </a:r>
          </a:p>
          <a:p>
            <a:pPr lvl="1"/>
            <a:r>
              <a:rPr lang="en-US" dirty="0"/>
              <a:t>Usually, </a:t>
            </a:r>
            <a:r>
              <a:rPr lang="en-US" dirty="0" err="1"/>
              <a:t>constructicon</a:t>
            </a:r>
            <a:r>
              <a:rPr lang="en-US" dirty="0"/>
              <a:t> entries account for usage patterns with at least one variable element (cf., however, Sass 2023 on Hungarian)</a:t>
            </a:r>
          </a:p>
          <a:p>
            <a:r>
              <a:rPr lang="en-US" dirty="0"/>
              <a:t>Focus areas</a:t>
            </a:r>
          </a:p>
          <a:p>
            <a:pPr lvl="1"/>
            <a:r>
              <a:rPr lang="en-US" dirty="0"/>
              <a:t>Partially schematic, semi-general constructions (“filling the gaps”)</a:t>
            </a:r>
          </a:p>
          <a:p>
            <a:pPr lvl="1"/>
            <a:r>
              <a:rPr lang="en-US" dirty="0"/>
              <a:t>Relevance for L2 education (Russian; Swedish)</a:t>
            </a:r>
          </a:p>
          <a:p>
            <a:pPr lvl="1"/>
            <a:r>
              <a:rPr lang="en-US" dirty="0"/>
              <a:t>Argument structure constructions (</a:t>
            </a:r>
            <a:r>
              <a:rPr lang="en-US" dirty="0" err="1"/>
              <a:t>English@Birmingham</a:t>
            </a:r>
            <a:r>
              <a:rPr lang="en-US" dirty="0"/>
              <a:t>, @Erlangen)</a:t>
            </a:r>
          </a:p>
          <a:p>
            <a:r>
              <a:rPr lang="en-US" dirty="0"/>
              <a:t>Network ambitions</a:t>
            </a:r>
          </a:p>
          <a:p>
            <a:pPr lvl="1"/>
            <a:r>
              <a:rPr lang="en-US" dirty="0"/>
              <a:t>Brazilian Portuguese; Swedish; Fluid </a:t>
            </a:r>
            <a:r>
              <a:rPr lang="en-US" dirty="0" err="1"/>
              <a:t>CxG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D26E4B4-24DF-824E-32C4-EB5CBFF1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2000" y="222935"/>
            <a:ext cx="2520000" cy="460800"/>
          </a:xfrm>
        </p:spPr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z="1400" dirty="0"/>
              <a:t>Points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departure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4976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6D8160-B26A-1452-396B-B6E2F2CA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Heuristics: identifying relevant constructions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CD61B6-8033-6F66-AF8A-6921FAF995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7704626" cy="3816350"/>
          </a:xfrm>
        </p:spPr>
        <p:txBody>
          <a:bodyPr>
            <a:normAutofit/>
          </a:bodyPr>
          <a:lstStyle/>
          <a:p>
            <a:r>
              <a:rPr lang="en-US" dirty="0"/>
              <a:t>Adapting, and expanding, from existing construction descriptions</a:t>
            </a:r>
          </a:p>
          <a:p>
            <a:r>
              <a:rPr lang="en-US" dirty="0"/>
              <a:t>Secondary sources (e.g. constructional information in dictionaries)</a:t>
            </a:r>
          </a:p>
          <a:p>
            <a:r>
              <a:rPr lang="en-US" dirty="0"/>
              <a:t>Construction mining </a:t>
            </a:r>
          </a:p>
          <a:p>
            <a:pPr lvl="1"/>
            <a:r>
              <a:rPr lang="en-US" dirty="0"/>
              <a:t>using NLP tools to identify construction candidates in corpora (e.g. recurring patterns of hybrid n-grams)</a:t>
            </a:r>
          </a:p>
          <a:p>
            <a:r>
              <a:rPr lang="en-US" dirty="0"/>
              <a:t>For L2 relevance: </a:t>
            </a:r>
          </a:p>
          <a:p>
            <a:pPr lvl="1"/>
            <a:r>
              <a:rPr lang="en-US" dirty="0"/>
              <a:t>identifying problematic structures in learner texts</a:t>
            </a:r>
          </a:p>
          <a:p>
            <a:pPr lvl="1"/>
            <a:r>
              <a:rPr lang="en-US" dirty="0"/>
              <a:t>analyzing teaching aids</a:t>
            </a:r>
          </a:p>
          <a:p>
            <a:r>
              <a:rPr lang="en-US" dirty="0"/>
              <a:t>Et cetera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D26E4B4-24DF-824E-32C4-EB5CBFF1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2000" y="222935"/>
            <a:ext cx="2520000" cy="460800"/>
          </a:xfrm>
        </p:spPr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en-US" sz="1400" dirty="0"/>
              <a:t>Points of departure</a:t>
            </a:r>
          </a:p>
        </p:txBody>
      </p:sp>
    </p:spTree>
    <p:extLst>
      <p:ext uri="{BB962C8B-B14F-4D97-AF65-F5344CB8AC3E}">
        <p14:creationId xmlns:p14="http://schemas.microsoft.com/office/powerpoint/2010/main" val="26114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5D225E-AA13-D068-131A-9353B85A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Menu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ABE924-FB31-2B8D-9AB8-AA2356C0AD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sv-SE" sz="1700" dirty="0"/>
              <a:t>Starter: </a:t>
            </a:r>
            <a:br>
              <a:rPr lang="sv-SE" dirty="0"/>
            </a:br>
            <a:r>
              <a:rPr lang="sv-SE" dirty="0">
                <a:solidFill>
                  <a:srgbClr val="C00000"/>
                </a:solidFill>
              </a:rPr>
              <a:t>Constructions and </a:t>
            </a:r>
            <a:r>
              <a:rPr lang="sv-SE" dirty="0" err="1">
                <a:solidFill>
                  <a:srgbClr val="C00000"/>
                </a:solidFill>
              </a:rPr>
              <a:t>constructicons</a:t>
            </a:r>
            <a:endParaRPr lang="sv-SE" dirty="0">
              <a:solidFill>
                <a:srgbClr val="C00000"/>
              </a:solidFill>
            </a:endParaRPr>
          </a:p>
          <a:p>
            <a:pPr lvl="2"/>
            <a:endParaRPr lang="sv-SE" dirty="0"/>
          </a:p>
          <a:p>
            <a:r>
              <a:rPr lang="sv-SE" sz="1700" dirty="0"/>
              <a:t>Main </a:t>
            </a:r>
            <a:r>
              <a:rPr lang="sv-SE" sz="1700" dirty="0" err="1"/>
              <a:t>course</a:t>
            </a:r>
            <a:r>
              <a:rPr lang="sv-SE" sz="1700" dirty="0"/>
              <a:t>: </a:t>
            </a:r>
            <a:br>
              <a:rPr lang="sv-SE" dirty="0"/>
            </a:br>
            <a:r>
              <a:rPr lang="sv-SE" dirty="0" err="1">
                <a:solidFill>
                  <a:srgbClr val="C00000"/>
                </a:solidFill>
              </a:rPr>
              <a:t>Constructicography</a:t>
            </a:r>
            <a:r>
              <a:rPr lang="sv-SE" dirty="0">
                <a:solidFill>
                  <a:srgbClr val="C00000"/>
                </a:solidFill>
              </a:rPr>
              <a:t>: </a:t>
            </a:r>
            <a:r>
              <a:rPr lang="sv-SE" dirty="0" err="1">
                <a:solidFill>
                  <a:srgbClr val="C00000"/>
                </a:solidFill>
              </a:rPr>
              <a:t>how</a:t>
            </a:r>
            <a:r>
              <a:rPr lang="sv-SE" dirty="0">
                <a:solidFill>
                  <a:srgbClr val="C00000"/>
                </a:solidFill>
              </a:rPr>
              <a:t> do </a:t>
            </a:r>
            <a:r>
              <a:rPr lang="sv-SE" dirty="0" err="1">
                <a:solidFill>
                  <a:srgbClr val="C00000"/>
                </a:solidFill>
              </a:rPr>
              <a:t>you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 err="1">
                <a:solidFill>
                  <a:srgbClr val="C00000"/>
                </a:solidFill>
              </a:rPr>
              <a:t>build</a:t>
            </a:r>
            <a:r>
              <a:rPr lang="sv-SE" dirty="0">
                <a:solidFill>
                  <a:srgbClr val="C00000"/>
                </a:solidFill>
              </a:rPr>
              <a:t> a </a:t>
            </a:r>
            <a:r>
              <a:rPr lang="sv-SE" dirty="0" err="1">
                <a:solidFill>
                  <a:srgbClr val="C00000"/>
                </a:solidFill>
              </a:rPr>
              <a:t>constructicon</a:t>
            </a:r>
            <a:r>
              <a:rPr lang="sv-SE" dirty="0">
                <a:solidFill>
                  <a:srgbClr val="C00000"/>
                </a:solidFill>
              </a:rPr>
              <a:t>?</a:t>
            </a:r>
          </a:p>
          <a:p>
            <a:pPr lvl="2"/>
            <a:endParaRPr lang="sv-SE" dirty="0"/>
          </a:p>
          <a:p>
            <a:r>
              <a:rPr lang="sv-SE" sz="1700" dirty="0"/>
              <a:t>Dessert (?):</a:t>
            </a:r>
            <a:br>
              <a:rPr lang="sv-SE" dirty="0"/>
            </a:br>
            <a:r>
              <a:rPr lang="sv-SE" dirty="0" err="1">
                <a:solidFill>
                  <a:srgbClr val="C00000"/>
                </a:solidFill>
              </a:rPr>
              <a:t>Multilingual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 err="1">
                <a:solidFill>
                  <a:srgbClr val="C00000"/>
                </a:solidFill>
              </a:rPr>
              <a:t>constructicography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11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6D8160-B26A-1452-396B-B6E2F2CA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and identification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CD61B6-8033-6F66-AF8A-6921FAF995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In lexicography, a lexical entry is identified by a head word, which is effectively the name of the entry</a:t>
            </a:r>
          </a:p>
          <a:p>
            <a:pPr lvl="2"/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constructicography</a:t>
            </a:r>
            <a:r>
              <a:rPr lang="en-US" dirty="0"/>
              <a:t>, the situation is less clear: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Chris gave Pat a book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Kim e-mailed Chris the manuscript</a:t>
            </a:r>
          </a:p>
          <a:p>
            <a:pPr lvl="2"/>
            <a:endParaRPr lang="en-US" dirty="0"/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the more the merrier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The sooner we start, the sooner we’ll be done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these are the familiar cases…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0002FC-DB70-0A64-AFA6-710BEA49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2000" y="222935"/>
            <a:ext cx="2520000" cy="460800"/>
          </a:xfrm>
        </p:spPr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z="1400" dirty="0"/>
              <a:t>design </a:t>
            </a:r>
            <a:r>
              <a:rPr lang="sv-SE" sz="1400" dirty="0" err="1"/>
              <a:t>issues</a:t>
            </a:r>
            <a:endParaRPr lang="sv-SE" sz="14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2BB7BB9-54E4-7774-58AE-D27EE96177DE}"/>
              </a:ext>
            </a:extLst>
          </p:cNvPr>
          <p:cNvSpPr txBox="1"/>
          <p:nvPr/>
        </p:nvSpPr>
        <p:spPr>
          <a:xfrm>
            <a:off x="4572000" y="3790646"/>
            <a:ext cx="2092239" cy="61555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sv-SE" sz="1700" dirty="0">
                <a:solidFill>
                  <a:srgbClr val="C00000"/>
                </a:solidFill>
              </a:rPr>
              <a:t>Double </a:t>
            </a:r>
            <a:r>
              <a:rPr lang="sv-SE" sz="1700" dirty="0" err="1">
                <a:solidFill>
                  <a:srgbClr val="C00000"/>
                </a:solidFill>
              </a:rPr>
              <a:t>Object</a:t>
            </a:r>
            <a:r>
              <a:rPr lang="sv-SE" sz="1700" dirty="0">
                <a:solidFill>
                  <a:srgbClr val="C00000"/>
                </a:solidFill>
              </a:rPr>
              <a:t> </a:t>
            </a:r>
            <a:r>
              <a:rPr lang="sv-SE" sz="1700" dirty="0" err="1">
                <a:solidFill>
                  <a:srgbClr val="C00000"/>
                </a:solidFill>
              </a:rPr>
              <a:t>cxn</a:t>
            </a:r>
            <a:r>
              <a:rPr lang="sv-SE" sz="1700" dirty="0">
                <a:solidFill>
                  <a:srgbClr val="C00000"/>
                </a:solidFill>
              </a:rPr>
              <a:t>?</a:t>
            </a:r>
          </a:p>
          <a:p>
            <a:r>
              <a:rPr lang="sv-SE" sz="1700" dirty="0" err="1">
                <a:solidFill>
                  <a:srgbClr val="C00000"/>
                </a:solidFill>
              </a:rPr>
              <a:t>Ditransitive</a:t>
            </a:r>
            <a:r>
              <a:rPr lang="sv-SE" sz="1700" dirty="0">
                <a:solidFill>
                  <a:srgbClr val="C00000"/>
                </a:solidFill>
              </a:rPr>
              <a:t> </a:t>
            </a:r>
            <a:r>
              <a:rPr lang="sv-SE" sz="1700" dirty="0" err="1">
                <a:solidFill>
                  <a:srgbClr val="C00000"/>
                </a:solidFill>
              </a:rPr>
              <a:t>cxn</a:t>
            </a:r>
            <a:r>
              <a:rPr lang="sv-SE" sz="17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0418B2C-AA6F-3E68-ADC5-FD0DB8F92016}"/>
              </a:ext>
            </a:extLst>
          </p:cNvPr>
          <p:cNvSpPr txBox="1"/>
          <p:nvPr/>
        </p:nvSpPr>
        <p:spPr>
          <a:xfrm>
            <a:off x="5618119" y="4654638"/>
            <a:ext cx="3012363" cy="61555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sv-SE" sz="1700" dirty="0">
                <a:solidFill>
                  <a:srgbClr val="C00000"/>
                </a:solidFill>
              </a:rPr>
              <a:t>the X-er the Y-er?</a:t>
            </a:r>
          </a:p>
          <a:p>
            <a:r>
              <a:rPr lang="sv-SE" sz="1700" dirty="0" err="1">
                <a:solidFill>
                  <a:srgbClr val="C00000"/>
                </a:solidFill>
              </a:rPr>
              <a:t>Comparative</a:t>
            </a:r>
            <a:r>
              <a:rPr lang="sv-SE" sz="1700" dirty="0">
                <a:solidFill>
                  <a:srgbClr val="C00000"/>
                </a:solidFill>
              </a:rPr>
              <a:t> </a:t>
            </a:r>
            <a:r>
              <a:rPr lang="sv-SE" sz="1700" dirty="0" err="1">
                <a:solidFill>
                  <a:srgbClr val="C00000"/>
                </a:solidFill>
              </a:rPr>
              <a:t>correlative</a:t>
            </a:r>
            <a:r>
              <a:rPr lang="sv-SE" sz="1700" dirty="0">
                <a:solidFill>
                  <a:srgbClr val="C00000"/>
                </a:solidFill>
              </a:rPr>
              <a:t> </a:t>
            </a:r>
            <a:r>
              <a:rPr lang="sv-SE" sz="1700" dirty="0" err="1">
                <a:solidFill>
                  <a:srgbClr val="C00000"/>
                </a:solidFill>
              </a:rPr>
              <a:t>cxn</a:t>
            </a:r>
            <a:r>
              <a:rPr lang="sv-SE" sz="17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88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6D8160-B26A-1452-396B-B6E2F2CA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and identification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CD61B6-8033-6F66-AF8A-6921FAF995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Naming principles:</a:t>
            </a:r>
          </a:p>
          <a:p>
            <a:pPr lvl="1"/>
            <a:r>
              <a:rPr lang="en-US" dirty="0"/>
              <a:t>linguistic terminology (</a:t>
            </a:r>
            <a:r>
              <a:rPr lang="en-US" i="1" dirty="0">
                <a:solidFill>
                  <a:srgbClr val="C00000"/>
                </a:solidFill>
              </a:rPr>
              <a:t>ditransitive</a:t>
            </a:r>
            <a:r>
              <a:rPr lang="en-US" dirty="0"/>
              <a:t>; </a:t>
            </a:r>
            <a:r>
              <a:rPr lang="en-US" i="1" dirty="0">
                <a:solidFill>
                  <a:srgbClr val="C00000"/>
                </a:solidFill>
              </a:rPr>
              <a:t>comparative correlative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schematic illustration (</a:t>
            </a:r>
            <a:r>
              <a:rPr lang="en-US" i="1" dirty="0">
                <a:solidFill>
                  <a:srgbClr val="C00000"/>
                </a:solidFill>
              </a:rPr>
              <a:t>the X-er the Y-er</a:t>
            </a:r>
            <a:r>
              <a:rPr lang="en-US" dirty="0"/>
              <a:t>; </a:t>
            </a:r>
            <a:r>
              <a:rPr lang="en-US" i="1" dirty="0">
                <a:solidFill>
                  <a:srgbClr val="C00000"/>
                </a:solidFill>
              </a:rPr>
              <a:t>What’s X doing Y?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key element (</a:t>
            </a:r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i="1" dirty="0">
                <a:solidFill>
                  <a:srgbClr val="C00000"/>
                </a:solidFill>
              </a:rPr>
              <a:t>let alone </a:t>
            </a:r>
            <a:r>
              <a:rPr lang="en-US" dirty="0" err="1">
                <a:solidFill>
                  <a:srgbClr val="C00000"/>
                </a:solidFill>
              </a:rPr>
              <a:t>cxn</a:t>
            </a:r>
            <a:r>
              <a:rPr lang="en-US" dirty="0">
                <a:solidFill>
                  <a:srgbClr val="C00000"/>
                </a:solidFill>
              </a:rPr>
              <a:t>; the </a:t>
            </a:r>
            <a:r>
              <a:rPr lang="en-US" i="1" dirty="0">
                <a:solidFill>
                  <a:srgbClr val="C00000"/>
                </a:solidFill>
              </a:rPr>
              <a:t>way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cxn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key example (</a:t>
            </a:r>
            <a:r>
              <a:rPr lang="en-US" dirty="0">
                <a:solidFill>
                  <a:srgbClr val="C00000"/>
                </a:solidFill>
              </a:rPr>
              <a:t>the fly-in-the-soup </a:t>
            </a:r>
            <a:r>
              <a:rPr lang="en-US" dirty="0" err="1">
                <a:solidFill>
                  <a:srgbClr val="C00000"/>
                </a:solidFill>
              </a:rPr>
              <a:t>cxn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Either way, the name is insufficient for identification</a:t>
            </a:r>
          </a:p>
          <a:p>
            <a:pPr lvl="1"/>
            <a:r>
              <a:rPr lang="en-US" dirty="0"/>
              <a:t>name + illustrative example</a:t>
            </a:r>
          </a:p>
          <a:p>
            <a:pPr lvl="1"/>
            <a:r>
              <a:rPr lang="en-US" dirty="0"/>
              <a:t>search by key words (of various kinds) </a:t>
            </a:r>
          </a:p>
          <a:p>
            <a:pPr lvl="1"/>
            <a:r>
              <a:rPr lang="en-US" dirty="0"/>
              <a:t>thematic groupings</a:t>
            </a:r>
          </a:p>
          <a:p>
            <a:pPr lvl="1"/>
            <a:r>
              <a:rPr lang="en-US" dirty="0"/>
              <a:t>network relations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0002FC-DB70-0A64-AFA6-710BEA49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2000" y="222935"/>
            <a:ext cx="2520000" cy="460800"/>
          </a:xfrm>
        </p:spPr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z="1400" dirty="0"/>
              <a:t>design </a:t>
            </a:r>
            <a:r>
              <a:rPr lang="sv-SE" sz="1400" dirty="0" err="1"/>
              <a:t>issues</a:t>
            </a:r>
            <a:endParaRPr lang="sv-SE" sz="14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3A604EB-60DA-FA78-DB66-B746A6564D8A}"/>
              </a:ext>
            </a:extLst>
          </p:cNvPr>
          <p:cNvSpPr txBox="1"/>
          <p:nvPr/>
        </p:nvSpPr>
        <p:spPr>
          <a:xfrm>
            <a:off x="3937741" y="4654638"/>
            <a:ext cx="486851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err="1">
                <a:solidFill>
                  <a:srgbClr val="C00000"/>
                </a:solidFill>
              </a:rPr>
              <a:t>Adjective</a:t>
            </a:r>
            <a:r>
              <a:rPr lang="sv-SE" sz="1600" dirty="0">
                <a:solidFill>
                  <a:srgbClr val="C00000"/>
                </a:solidFill>
              </a:rPr>
              <a:t>-as-</a:t>
            </a:r>
            <a:r>
              <a:rPr lang="sv-SE" sz="1600" dirty="0" err="1">
                <a:solidFill>
                  <a:srgbClr val="C00000"/>
                </a:solidFill>
              </a:rPr>
              <a:t>nominal.people</a:t>
            </a:r>
            <a:r>
              <a:rPr lang="sv-SE" sz="1600" dirty="0">
                <a:solidFill>
                  <a:srgbClr val="C00000"/>
                </a:solidFill>
              </a:rPr>
              <a:t> </a:t>
            </a:r>
            <a:r>
              <a:rPr lang="sv-SE" sz="1600" dirty="0"/>
              <a:t>– </a:t>
            </a:r>
            <a:r>
              <a:rPr lang="sv-SE" sz="1600" i="1" dirty="0">
                <a:solidFill>
                  <a:srgbClr val="0070C0"/>
                </a:solidFill>
              </a:rPr>
              <a:t>the </a:t>
            </a:r>
            <a:r>
              <a:rPr lang="sv-SE" sz="1600" i="1" dirty="0" err="1">
                <a:solidFill>
                  <a:srgbClr val="0070C0"/>
                </a:solidFill>
              </a:rPr>
              <a:t>rich</a:t>
            </a:r>
            <a:r>
              <a:rPr lang="sv-SE" sz="1600" i="1" dirty="0">
                <a:solidFill>
                  <a:srgbClr val="0070C0"/>
                </a:solidFill>
              </a:rPr>
              <a:t> and the </a:t>
            </a:r>
            <a:r>
              <a:rPr lang="sv-SE" sz="1600" i="1" dirty="0" err="1">
                <a:solidFill>
                  <a:srgbClr val="0070C0"/>
                </a:solidFill>
              </a:rPr>
              <a:t>poor</a:t>
            </a:r>
            <a:endParaRPr lang="sv-SE" sz="1600" i="1" dirty="0">
              <a:solidFill>
                <a:srgbClr val="0070C0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FEE7AB9-AC28-19C4-3411-5EEEF8CAF315}"/>
              </a:ext>
            </a:extLst>
          </p:cNvPr>
          <p:cNvSpPr txBox="1"/>
          <p:nvPr/>
        </p:nvSpPr>
        <p:spPr>
          <a:xfrm>
            <a:off x="3303720" y="5438201"/>
            <a:ext cx="486851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err="1">
                <a:solidFill>
                  <a:srgbClr val="C00000"/>
                </a:solidFill>
              </a:rPr>
              <a:t>reflexive</a:t>
            </a:r>
            <a:r>
              <a:rPr lang="sv-SE" sz="1600" dirty="0">
                <a:solidFill>
                  <a:srgbClr val="C00000"/>
                </a:solidFill>
              </a:rPr>
              <a:t> </a:t>
            </a:r>
            <a:r>
              <a:rPr lang="sv-SE" sz="1600" dirty="0" err="1">
                <a:solidFill>
                  <a:srgbClr val="C00000"/>
                </a:solidFill>
              </a:rPr>
              <a:t>cxns</a:t>
            </a:r>
            <a:r>
              <a:rPr lang="sv-SE" sz="1600" dirty="0">
                <a:solidFill>
                  <a:srgbClr val="C00000"/>
                </a:solidFill>
              </a:rPr>
              <a:t>, </a:t>
            </a:r>
            <a:r>
              <a:rPr lang="sv-SE" sz="1600" dirty="0" err="1">
                <a:solidFill>
                  <a:srgbClr val="C00000"/>
                </a:solidFill>
              </a:rPr>
              <a:t>time</a:t>
            </a:r>
            <a:r>
              <a:rPr lang="sv-SE" sz="1600" dirty="0">
                <a:solidFill>
                  <a:srgbClr val="C00000"/>
                </a:solidFill>
              </a:rPr>
              <a:t> expressions, </a:t>
            </a:r>
            <a:r>
              <a:rPr lang="sv-SE" sz="1600" dirty="0" err="1">
                <a:solidFill>
                  <a:srgbClr val="C00000"/>
                </a:solidFill>
              </a:rPr>
              <a:t>compounds</a:t>
            </a:r>
            <a:r>
              <a:rPr lang="sv-SE" sz="1600" dirty="0">
                <a:solidFill>
                  <a:srgbClr val="C00000"/>
                </a:solidFill>
              </a:rPr>
              <a:t>, </a:t>
            </a:r>
            <a:r>
              <a:rPr lang="sv-SE" sz="1600" dirty="0" err="1">
                <a:solidFill>
                  <a:srgbClr val="C00000"/>
                </a:solidFill>
              </a:rPr>
              <a:t>causative</a:t>
            </a:r>
            <a:r>
              <a:rPr lang="sv-SE" sz="1600" dirty="0">
                <a:solidFill>
                  <a:srgbClr val="C00000"/>
                </a:solidFill>
              </a:rPr>
              <a:t> </a:t>
            </a:r>
            <a:r>
              <a:rPr lang="sv-SE" sz="1600" dirty="0" err="1">
                <a:solidFill>
                  <a:srgbClr val="C00000"/>
                </a:solidFill>
              </a:rPr>
              <a:t>cxns</a:t>
            </a:r>
            <a:r>
              <a:rPr lang="sv-SE" sz="1600" dirty="0">
                <a:solidFill>
                  <a:srgbClr val="C00000"/>
                </a:solidFill>
              </a:rPr>
              <a:t>, motion </a:t>
            </a:r>
            <a:r>
              <a:rPr lang="sv-SE" sz="1600" dirty="0" err="1">
                <a:solidFill>
                  <a:srgbClr val="C00000"/>
                </a:solidFill>
              </a:rPr>
              <a:t>cxns</a:t>
            </a:r>
            <a:r>
              <a:rPr lang="sv-SE" sz="1600" dirty="0">
                <a:solidFill>
                  <a:srgbClr val="C00000"/>
                </a:solidFill>
              </a:rPr>
              <a:t>, interrogative </a:t>
            </a:r>
            <a:r>
              <a:rPr lang="sv-SE" sz="1600" dirty="0" err="1">
                <a:solidFill>
                  <a:srgbClr val="C00000"/>
                </a:solidFill>
              </a:rPr>
              <a:t>cxns</a:t>
            </a:r>
            <a:r>
              <a:rPr lang="sv-SE" sz="1600" dirty="0">
                <a:solidFill>
                  <a:srgbClr val="C00000"/>
                </a:solidFill>
              </a:rPr>
              <a:t>, passive </a:t>
            </a:r>
            <a:r>
              <a:rPr lang="sv-SE" sz="1600" dirty="0" err="1">
                <a:solidFill>
                  <a:srgbClr val="C00000"/>
                </a:solidFill>
              </a:rPr>
              <a:t>cxns</a:t>
            </a:r>
            <a:r>
              <a:rPr lang="sv-SE" sz="1600" dirty="0">
                <a:solidFill>
                  <a:srgbClr val="C00000"/>
                </a:solidFill>
              </a:rPr>
              <a:t>, </a:t>
            </a:r>
            <a:r>
              <a:rPr lang="sv-SE" sz="1600" dirty="0" err="1">
                <a:solidFill>
                  <a:srgbClr val="C00000"/>
                </a:solidFill>
              </a:rPr>
              <a:t>coordination</a:t>
            </a:r>
            <a:r>
              <a:rPr lang="sv-SE" sz="1600" dirty="0">
                <a:solidFill>
                  <a:srgbClr val="C00000"/>
                </a:solidFill>
              </a:rPr>
              <a:t> </a:t>
            </a:r>
            <a:r>
              <a:rPr lang="sv-SE" sz="1600" dirty="0" err="1">
                <a:solidFill>
                  <a:srgbClr val="C00000"/>
                </a:solidFill>
              </a:rPr>
              <a:t>cxns</a:t>
            </a:r>
            <a:r>
              <a:rPr lang="sv-SE" sz="1600" dirty="0">
                <a:solidFill>
                  <a:srgbClr val="C00000"/>
                </a:solidFill>
              </a:rPr>
              <a:t>, etc.  </a:t>
            </a:r>
            <a:endParaRPr lang="sv-SE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6D8160-B26A-1452-396B-B6E2F2CA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CD61B6-8033-6F66-AF8A-6921FAF995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Alphabetical list structure </a:t>
            </a:r>
          </a:p>
          <a:p>
            <a:pPr lvl="1"/>
            <a:r>
              <a:rPr lang="en-US" dirty="0"/>
              <a:t>common in dictionaries</a:t>
            </a:r>
          </a:p>
          <a:p>
            <a:pPr lvl="1"/>
            <a:r>
              <a:rPr lang="en-US" dirty="0"/>
              <a:t>next to useless for </a:t>
            </a:r>
            <a:r>
              <a:rPr lang="en-US" dirty="0" err="1"/>
              <a:t>constructicography</a:t>
            </a:r>
            <a:endParaRPr lang="en-US" dirty="0"/>
          </a:p>
          <a:p>
            <a:pPr lvl="2"/>
            <a:endParaRPr lang="en-US" sz="800" dirty="0"/>
          </a:p>
          <a:p>
            <a:r>
              <a:rPr lang="en-US" dirty="0"/>
              <a:t>Thematic grouping of constructions into categories and types</a:t>
            </a:r>
          </a:p>
          <a:p>
            <a:pPr lvl="1"/>
            <a:r>
              <a:rPr lang="en-US" dirty="0"/>
              <a:t>common in grammars (cf. also thesauri)</a:t>
            </a:r>
          </a:p>
          <a:p>
            <a:pPr lvl="1"/>
            <a:r>
              <a:rPr lang="en-US" dirty="0"/>
              <a:t>crucial (but not sufficient) for </a:t>
            </a:r>
            <a:r>
              <a:rPr lang="en-US" dirty="0" err="1"/>
              <a:t>constructicography</a:t>
            </a:r>
            <a:endParaRPr lang="en-US" dirty="0"/>
          </a:p>
          <a:p>
            <a:pPr lvl="2"/>
            <a:endParaRPr lang="en-US" sz="800" dirty="0"/>
          </a:p>
          <a:p>
            <a:r>
              <a:rPr lang="en-US" dirty="0"/>
              <a:t>Construction networks</a:t>
            </a:r>
          </a:p>
          <a:p>
            <a:pPr lvl="1"/>
            <a:r>
              <a:rPr lang="en-US" dirty="0"/>
              <a:t>in accordance with constructionist theory</a:t>
            </a:r>
          </a:p>
          <a:p>
            <a:pPr lvl="1"/>
            <a:r>
              <a:rPr lang="en-US" dirty="0"/>
              <a:t>versatile, visualizable, work in progress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BD31FF1-F996-D33B-3285-E6787A6E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2000" y="222935"/>
            <a:ext cx="2520000" cy="460800"/>
          </a:xfrm>
        </p:spPr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z="1400" dirty="0"/>
              <a:t>design </a:t>
            </a:r>
            <a:r>
              <a:rPr lang="sv-SE" sz="1400" dirty="0" err="1"/>
              <a:t>issues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00535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4E022F-484C-3651-FAEA-7F4B384ABA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Google Shape;307;p50">
            <a:extLst>
              <a:ext uri="{FF2B5EF4-FFF2-40B4-BE49-F238E27FC236}">
                <a16:creationId xmlns:a16="http://schemas.microsoft.com/office/drawing/2014/main" id="{34550BB2-1574-0EC7-9F40-46C97CF84CC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321" t="6996" r="4154" b="2135"/>
          <a:stretch/>
        </p:blipFill>
        <p:spPr>
          <a:xfrm>
            <a:off x="485745" y="984497"/>
            <a:ext cx="7884745" cy="54443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5017303-B9A3-29C6-3CC0-6B8F07DCC6B2}"/>
              </a:ext>
            </a:extLst>
          </p:cNvPr>
          <p:cNvSpPr txBox="1"/>
          <p:nvPr/>
        </p:nvSpPr>
        <p:spPr>
          <a:xfrm>
            <a:off x="5137497" y="5597885"/>
            <a:ext cx="352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dirty="0" err="1"/>
              <a:t>Network</a:t>
            </a:r>
            <a:r>
              <a:rPr lang="sv-SE" sz="1600" dirty="0"/>
              <a:t> fragment in the </a:t>
            </a:r>
          </a:p>
          <a:p>
            <a:pPr algn="r"/>
            <a:r>
              <a:rPr lang="sv-SE" sz="1600" dirty="0" err="1"/>
              <a:t>Brazilian</a:t>
            </a:r>
            <a:r>
              <a:rPr lang="sv-SE" sz="1600" dirty="0"/>
              <a:t> </a:t>
            </a:r>
            <a:r>
              <a:rPr lang="sv-SE" sz="1600" dirty="0" err="1"/>
              <a:t>Portuguese</a:t>
            </a:r>
            <a:r>
              <a:rPr lang="sv-SE" sz="1600" dirty="0"/>
              <a:t> </a:t>
            </a:r>
            <a:r>
              <a:rPr lang="sv-SE" sz="1600" dirty="0" err="1"/>
              <a:t>constructicon</a:t>
            </a:r>
            <a:endParaRPr lang="sv-SE" sz="1600" dirty="0"/>
          </a:p>
          <a:p>
            <a:pPr algn="r"/>
            <a:r>
              <a:rPr lang="sv-SE" sz="1600" dirty="0"/>
              <a:t>(</a:t>
            </a:r>
            <a:r>
              <a:rPr lang="sv-SE" sz="1600" dirty="0" err="1"/>
              <a:t>Torrent</a:t>
            </a:r>
            <a:r>
              <a:rPr lang="sv-SE" sz="1600" dirty="0"/>
              <a:t> et al. 2022)</a:t>
            </a:r>
          </a:p>
        </p:txBody>
      </p:sp>
    </p:spTree>
    <p:extLst>
      <p:ext uri="{BB962C8B-B14F-4D97-AF65-F5344CB8AC3E}">
        <p14:creationId xmlns:p14="http://schemas.microsoft.com/office/powerpoint/2010/main" val="25870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8481CD-5BCD-39C6-E97C-FE528040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format (the Swedish </a:t>
            </a:r>
            <a:r>
              <a:rPr lang="en-US" dirty="0" err="1"/>
              <a:t>constructicon</a:t>
            </a:r>
            <a:r>
              <a:rPr lang="en-US" dirty="0"/>
              <a:t>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16395C-7B1D-D2D5-60B0-4D6CF25EF0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7488237" cy="4215100"/>
          </a:xfrm>
        </p:spPr>
        <p:txBody>
          <a:bodyPr>
            <a:normAutofit/>
          </a:bodyPr>
          <a:lstStyle/>
          <a:p>
            <a:r>
              <a:rPr lang="en-US" dirty="0"/>
              <a:t>Basic mode</a:t>
            </a:r>
          </a:p>
          <a:p>
            <a:pPr lvl="1"/>
            <a:r>
              <a:rPr lang="en-US" dirty="0"/>
              <a:t>name + short, illustrative example</a:t>
            </a:r>
          </a:p>
          <a:p>
            <a:pPr lvl="1"/>
            <a:r>
              <a:rPr lang="en-US" dirty="0"/>
              <a:t>prose definition</a:t>
            </a:r>
          </a:p>
          <a:p>
            <a:pPr lvl="1"/>
            <a:r>
              <a:rPr lang="en-US" dirty="0"/>
              <a:t>structure sketch (linear representation of construction elements)</a:t>
            </a:r>
          </a:p>
          <a:p>
            <a:pPr lvl="1"/>
            <a:r>
              <a:rPr lang="en-US" dirty="0"/>
              <a:t>annotated examples</a:t>
            </a:r>
          </a:p>
          <a:p>
            <a:pPr lvl="2"/>
            <a:endParaRPr lang="en-US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58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xample_cor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25482" r="9028" b="19612"/>
          <a:stretch/>
        </p:blipFill>
        <p:spPr>
          <a:xfrm>
            <a:off x="355600" y="1917700"/>
            <a:ext cx="8431850" cy="40894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572A204-C5B9-AB95-95D8-B75CA07E4917}"/>
              </a:ext>
            </a:extLst>
          </p:cNvPr>
          <p:cNvSpPr txBox="1"/>
          <p:nvPr/>
        </p:nvSpPr>
        <p:spPr>
          <a:xfrm>
            <a:off x="1828800" y="977900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/>
              <a:t>Example</a:t>
            </a:r>
            <a:r>
              <a:rPr lang="sv-SE" sz="2400" b="1" dirty="0"/>
              <a:t>, </a:t>
            </a:r>
            <a:r>
              <a:rPr lang="sv-SE" sz="2400" b="1" dirty="0" err="1"/>
              <a:t>basic</a:t>
            </a:r>
            <a:r>
              <a:rPr lang="sv-SE" sz="2400" b="1" dirty="0"/>
              <a:t> mode</a:t>
            </a:r>
          </a:p>
          <a:p>
            <a:r>
              <a:rPr lang="sv-SE" dirty="0"/>
              <a:t>(</a:t>
            </a:r>
            <a:r>
              <a:rPr lang="sv-SE" dirty="0" err="1"/>
              <a:t>adapted</a:t>
            </a:r>
            <a:r>
              <a:rPr lang="sv-SE" dirty="0"/>
              <a:t> from the Berkeley </a:t>
            </a:r>
            <a:r>
              <a:rPr lang="sv-SE" dirty="0" err="1"/>
              <a:t>FrameNet</a:t>
            </a:r>
            <a:r>
              <a:rPr lang="sv-SE" dirty="0"/>
              <a:t> </a:t>
            </a:r>
            <a:r>
              <a:rPr lang="sv-SE" dirty="0" err="1"/>
              <a:t>Constructicon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76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8481CD-5BCD-39C6-E97C-FE528040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format (the Swedish </a:t>
            </a:r>
            <a:r>
              <a:rPr lang="en-US" dirty="0" err="1"/>
              <a:t>constructicon</a:t>
            </a:r>
            <a:r>
              <a:rPr lang="en-US" dirty="0"/>
              <a:t>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16395C-7B1D-D2D5-60B0-4D6CF25EF0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7488237" cy="4215100"/>
          </a:xfrm>
        </p:spPr>
        <p:txBody>
          <a:bodyPr>
            <a:normAutofit/>
          </a:bodyPr>
          <a:lstStyle/>
          <a:p>
            <a:r>
              <a:rPr lang="en-US" dirty="0"/>
              <a:t>Basic mode</a:t>
            </a:r>
          </a:p>
          <a:p>
            <a:pPr lvl="1"/>
            <a:r>
              <a:rPr lang="en-US" dirty="0"/>
              <a:t>name + illustration</a:t>
            </a:r>
          </a:p>
          <a:p>
            <a:pPr lvl="1"/>
            <a:r>
              <a:rPr lang="en-US" dirty="0"/>
              <a:t>prose definition</a:t>
            </a:r>
          </a:p>
          <a:p>
            <a:pPr lvl="1"/>
            <a:r>
              <a:rPr lang="en-US" dirty="0"/>
              <a:t>structure sketch</a:t>
            </a:r>
          </a:p>
          <a:p>
            <a:pPr lvl="1"/>
            <a:r>
              <a:rPr lang="en-US" dirty="0"/>
              <a:t>annotated examples</a:t>
            </a:r>
          </a:p>
          <a:p>
            <a:pPr lvl="2"/>
            <a:endParaRPr lang="en-US" dirty="0"/>
          </a:p>
          <a:p>
            <a:r>
              <a:rPr lang="en-US" dirty="0"/>
              <a:t>Extended mode</a:t>
            </a:r>
          </a:p>
          <a:p>
            <a:pPr lvl="1"/>
            <a:r>
              <a:rPr lang="en-US" dirty="0"/>
              <a:t>organization: category, types, network relations</a:t>
            </a:r>
          </a:p>
          <a:p>
            <a:pPr lvl="1"/>
            <a:r>
              <a:rPr lang="en-US" dirty="0"/>
              <a:t>construction elements (basic feature structure analyses)</a:t>
            </a:r>
          </a:p>
          <a:p>
            <a:pPr lvl="1"/>
            <a:r>
              <a:rPr lang="en-US" dirty="0"/>
              <a:t>lexical units: keywords, common words (links to other resources in the Swedish Language Bank)</a:t>
            </a:r>
          </a:p>
          <a:p>
            <a:pPr lvl="1"/>
            <a:r>
              <a:rPr lang="en-US" dirty="0"/>
              <a:t>external relations: </a:t>
            </a:r>
            <a:r>
              <a:rPr lang="en-US" dirty="0" err="1"/>
              <a:t>FrameNet</a:t>
            </a:r>
            <a:r>
              <a:rPr lang="en-US" dirty="0"/>
              <a:t>, Berkeley FN </a:t>
            </a:r>
            <a:r>
              <a:rPr lang="en-US" dirty="0" err="1"/>
              <a:t>Constructicon</a:t>
            </a:r>
            <a:r>
              <a:rPr lang="en-US" dirty="0"/>
              <a:t>, </a:t>
            </a:r>
            <a:r>
              <a:rPr lang="en-US" dirty="0" err="1"/>
              <a:t>MoCCA</a:t>
            </a:r>
            <a:endParaRPr lang="en-US" dirty="0"/>
          </a:p>
          <a:p>
            <a:pPr lvl="1"/>
            <a:r>
              <a:rPr lang="en-US" dirty="0"/>
              <a:t>comments, references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643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6D8160-B26A-1452-396B-B6E2F2CA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Categorization and variation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CD61B6-8033-6F66-AF8A-6921FAF995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Issues of (constructional) polysemy and homonymy</a:t>
            </a:r>
          </a:p>
          <a:p>
            <a:pPr lvl="1"/>
            <a:r>
              <a:rPr lang="en-US" dirty="0"/>
              <a:t>in many respects analogous to similar issues in lexicography</a:t>
            </a:r>
          </a:p>
          <a:p>
            <a:pPr lvl="1"/>
            <a:r>
              <a:rPr lang="en-US" dirty="0"/>
              <a:t>more complex, since categorization depends on both form and meaning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Caused motion </a:t>
            </a:r>
            <a:r>
              <a:rPr lang="en-US" dirty="0" err="1">
                <a:solidFill>
                  <a:srgbClr val="C00000"/>
                </a:solidFill>
              </a:rPr>
              <a:t>cxn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(roughly: NP V NP </a:t>
            </a:r>
            <a:r>
              <a:rPr lang="en-US" sz="1700" dirty="0" err="1">
                <a:solidFill>
                  <a:schemeClr val="tx1"/>
                </a:solidFill>
              </a:rPr>
              <a:t>Advl</a:t>
            </a:r>
            <a:r>
              <a:rPr lang="en-US" sz="1700" dirty="0">
                <a:solidFill>
                  <a:schemeClr val="tx1"/>
                </a:solidFill>
              </a:rPr>
              <a:t>; Motion event –&gt; Goal) 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Sandy drove me to the airport</a:t>
            </a:r>
            <a:r>
              <a:rPr lang="en-US" dirty="0"/>
              <a:t>, </a:t>
            </a:r>
            <a:r>
              <a:rPr lang="en-US" i="1" dirty="0">
                <a:solidFill>
                  <a:srgbClr val="0070C0"/>
                </a:solidFill>
              </a:rPr>
              <a:t>The audience laughed him off the stage</a:t>
            </a:r>
          </a:p>
          <a:p>
            <a:r>
              <a:rPr lang="en-US" dirty="0">
                <a:solidFill>
                  <a:srgbClr val="C00000"/>
                </a:solidFill>
              </a:rPr>
              <a:t>Resultative </a:t>
            </a:r>
            <a:r>
              <a:rPr lang="en-US" dirty="0" err="1">
                <a:solidFill>
                  <a:srgbClr val="C00000"/>
                </a:solidFill>
              </a:rPr>
              <a:t>cxn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(roughly: NP V NP AP; Action –&gt; Result) 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Chris hammered the metal flat</a:t>
            </a:r>
            <a:r>
              <a:rPr lang="en-US" dirty="0"/>
              <a:t>; </a:t>
            </a:r>
            <a:r>
              <a:rPr lang="en-US" i="1" dirty="0">
                <a:solidFill>
                  <a:srgbClr val="0070C0"/>
                </a:solidFill>
              </a:rPr>
              <a:t>Kim drunk himself silly</a:t>
            </a:r>
          </a:p>
          <a:p>
            <a:pPr lvl="2"/>
            <a:endParaRPr lang="en-US" dirty="0"/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They voted him out of office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She drank him under the table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They drove me to the brink of despair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5E0F3F1-4210-A69C-3938-7A9C54A9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2000" y="222935"/>
            <a:ext cx="2520000" cy="460800"/>
          </a:xfrm>
        </p:spPr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z="1400" dirty="0"/>
              <a:t>design </a:t>
            </a:r>
            <a:r>
              <a:rPr lang="sv-SE" sz="1400" dirty="0" err="1"/>
              <a:t>issues</a:t>
            </a:r>
            <a:endParaRPr lang="sv-SE" sz="14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FD8346D-6262-A460-41C3-92132B6C372D}"/>
              </a:ext>
            </a:extLst>
          </p:cNvPr>
          <p:cNvSpPr txBox="1"/>
          <p:nvPr/>
        </p:nvSpPr>
        <p:spPr>
          <a:xfrm>
            <a:off x="4899547" y="5161063"/>
            <a:ext cx="2944905" cy="113877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1700" dirty="0"/>
              <a:t>– </a:t>
            </a:r>
            <a:r>
              <a:rPr lang="sv-SE" sz="1700" dirty="0" err="1"/>
              <a:t>Metaphoric</a:t>
            </a:r>
            <a:r>
              <a:rPr lang="sv-SE" sz="1700" dirty="0"/>
              <a:t> </a:t>
            </a:r>
            <a:r>
              <a:rPr lang="sv-SE" sz="1700" dirty="0" err="1"/>
              <a:t>instances</a:t>
            </a:r>
            <a:r>
              <a:rPr lang="sv-SE" sz="1700" dirty="0"/>
              <a:t> </a:t>
            </a:r>
            <a:r>
              <a:rPr lang="sv-SE" sz="1700" dirty="0" err="1"/>
              <a:t>of</a:t>
            </a:r>
            <a:r>
              <a:rPr lang="sv-SE" sz="1700" dirty="0"/>
              <a:t> the </a:t>
            </a:r>
            <a:r>
              <a:rPr lang="sv-SE" sz="1700" dirty="0" err="1"/>
              <a:t>caused</a:t>
            </a:r>
            <a:r>
              <a:rPr lang="sv-SE" sz="1700" dirty="0"/>
              <a:t> motion </a:t>
            </a:r>
            <a:r>
              <a:rPr lang="sv-SE" sz="1700" dirty="0" err="1"/>
              <a:t>cxn</a:t>
            </a:r>
            <a:r>
              <a:rPr lang="sv-SE" sz="1700" dirty="0"/>
              <a:t>?</a:t>
            </a:r>
          </a:p>
          <a:p>
            <a:r>
              <a:rPr lang="sv-SE" sz="1700" dirty="0"/>
              <a:t>– Resultative </a:t>
            </a:r>
            <a:r>
              <a:rPr lang="sv-SE" sz="1700" dirty="0" err="1"/>
              <a:t>cxn</a:t>
            </a:r>
            <a:r>
              <a:rPr lang="sv-SE" sz="1700" dirty="0"/>
              <a:t> </a:t>
            </a:r>
            <a:r>
              <a:rPr lang="sv-SE" sz="1700" dirty="0" err="1"/>
              <a:t>with</a:t>
            </a:r>
            <a:r>
              <a:rPr lang="sv-SE" sz="1700" dirty="0"/>
              <a:t> the </a:t>
            </a:r>
            <a:r>
              <a:rPr lang="sv-SE" sz="1700" dirty="0" err="1"/>
              <a:t>result</a:t>
            </a:r>
            <a:r>
              <a:rPr lang="sv-SE" sz="1700" dirty="0"/>
              <a:t> </a:t>
            </a:r>
            <a:r>
              <a:rPr lang="sv-SE" sz="1700" dirty="0" err="1"/>
              <a:t>expressed</a:t>
            </a:r>
            <a:r>
              <a:rPr lang="sv-SE" sz="1700" dirty="0"/>
              <a:t> as a PP?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6A356DB-61C0-657E-B935-6C261383A9A2}"/>
              </a:ext>
            </a:extLst>
          </p:cNvPr>
          <p:cNvSpPr/>
          <p:nvPr/>
        </p:nvSpPr>
        <p:spPr>
          <a:xfrm>
            <a:off x="444500" y="1278514"/>
            <a:ext cx="2781300" cy="6772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6D8160-B26A-1452-396B-B6E2F2CA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Categorization and variation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CD61B6-8033-6F66-AF8A-6921FAF995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7488237" cy="4011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Variable realizations of the same slot fairly straightforward: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Resultative </a:t>
            </a:r>
            <a:r>
              <a:rPr lang="en-US" dirty="0" err="1">
                <a:solidFill>
                  <a:srgbClr val="C00000"/>
                </a:solidFill>
              </a:rPr>
              <a:t>cxn</a:t>
            </a:r>
            <a:r>
              <a:rPr lang="en-US" dirty="0">
                <a:solidFill>
                  <a:srgbClr val="C00000"/>
                </a:solidFill>
              </a:rPr>
              <a:t>: [NP V NP AP/PP]</a:t>
            </a:r>
          </a:p>
          <a:p>
            <a:pPr lvl="2"/>
            <a:endParaRPr lang="en-US" dirty="0"/>
          </a:p>
          <a:p>
            <a:r>
              <a:rPr lang="en-US" dirty="0"/>
              <a:t>Variable syntagmatic relations between slots more complex: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Rather than wine, Americans would drink beer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Americans would drink beer rather than wine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Americans would rather drink beer than wine</a:t>
            </a:r>
          </a:p>
          <a:p>
            <a:pPr lvl="2"/>
            <a:endParaRPr lang="en-US" dirty="0"/>
          </a:p>
          <a:p>
            <a:r>
              <a:rPr lang="en-US" dirty="0"/>
              <a:t>Variants are not equal: usually, one is more typical and the others less so</a:t>
            </a:r>
          </a:p>
          <a:p>
            <a:pPr lvl="1"/>
            <a:r>
              <a:rPr lang="en-US" dirty="0"/>
              <a:t>Represent (only) the prototypical or most common variant?</a:t>
            </a:r>
          </a:p>
          <a:p>
            <a:pPr lvl="1"/>
            <a:r>
              <a:rPr lang="en-US" dirty="0"/>
              <a:t>Represent all the variants (equally)?</a:t>
            </a:r>
          </a:p>
          <a:p>
            <a:pPr lvl="1"/>
            <a:r>
              <a:rPr lang="en-US" dirty="0"/>
              <a:t>Indicate more vs. less common/typical variants?</a:t>
            </a:r>
          </a:p>
          <a:p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5E0F3F1-4210-A69C-3938-7A9C54A9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2000" y="222935"/>
            <a:ext cx="2520000" cy="460800"/>
          </a:xfrm>
        </p:spPr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z="1400" dirty="0"/>
              <a:t>design </a:t>
            </a:r>
            <a:r>
              <a:rPr lang="sv-SE" sz="1400" dirty="0" err="1"/>
              <a:t>issues</a:t>
            </a:r>
            <a:endParaRPr lang="sv-SE" sz="1400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7BDC0816-022A-D60A-6AA2-97FC3D13539E}"/>
              </a:ext>
            </a:extLst>
          </p:cNvPr>
          <p:cNvSpPr/>
          <p:nvPr/>
        </p:nvSpPr>
        <p:spPr>
          <a:xfrm>
            <a:off x="3702500" y="1263763"/>
            <a:ext cx="1883000" cy="6772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321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AE322E-C3FA-3E7B-FFCC-4B66E5C0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11200"/>
            <a:ext cx="8040900" cy="792163"/>
          </a:xfrm>
        </p:spPr>
        <p:txBody>
          <a:bodyPr/>
          <a:lstStyle/>
          <a:p>
            <a:r>
              <a:rPr lang="en-US" sz="2800" dirty="0" err="1"/>
              <a:t>Constructicography</a:t>
            </a:r>
            <a:r>
              <a:rPr lang="en-US" sz="2800" dirty="0"/>
              <a:t> compared to (construction) grammar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90BB36-B3FB-4577-95A6-0E478E9ACA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203363"/>
            <a:ext cx="7488237" cy="3963787"/>
          </a:xfrm>
        </p:spPr>
        <p:txBody>
          <a:bodyPr/>
          <a:lstStyle/>
          <a:p>
            <a:r>
              <a:rPr lang="en-US" dirty="0"/>
              <a:t>Applied vs. theoretical linguistics</a:t>
            </a:r>
          </a:p>
          <a:p>
            <a:endParaRPr lang="en-US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0E866CEE-71F4-C87E-3ED8-B314AF80D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54648"/>
              </p:ext>
            </p:extLst>
          </p:nvPr>
        </p:nvGraphicFramePr>
        <p:xfrm>
          <a:off x="683999" y="2726778"/>
          <a:ext cx="7488237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201">
                  <a:extLst>
                    <a:ext uri="{9D8B030D-6E8A-4147-A177-3AD203B41FA5}">
                      <a16:colId xmlns:a16="http://schemas.microsoft.com/office/drawing/2014/main" val="319481759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1119907241"/>
                    </a:ext>
                  </a:extLst>
                </a:gridCol>
                <a:gridCol w="2939836">
                  <a:extLst>
                    <a:ext uri="{9D8B030D-6E8A-4147-A177-3AD203B41FA5}">
                      <a16:colId xmlns:a16="http://schemas.microsoft.com/office/drawing/2014/main" val="1535788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Construction 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Constructicography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3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investigating how human language works (from a constructionist perspective)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producing useful (construction) descriptions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093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Main concerns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accuracy, precision, cognitive plausibility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(approximate) accuracy, precision, user-friendliness,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19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tending towards long, detailed analyses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aiming for concise, accessible descriptions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42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Metalanguage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heavy on technical terminology and formalism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lighter on technical terminology and formalism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255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dirty="0" err="1"/>
                        <a:t>Systematicty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scientific, theoretical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practical consistency</a:t>
                      </a:r>
                      <a:endParaRPr lang="sv-S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39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34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117C77-402F-2260-FE70-41A0F301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461691"/>
            <a:ext cx="7920000" cy="792163"/>
          </a:xfrm>
        </p:spPr>
        <p:txBody>
          <a:bodyPr/>
          <a:lstStyle/>
          <a:p>
            <a:pPr algn="ctr"/>
            <a:r>
              <a:rPr lang="sv-SE" sz="2800" dirty="0"/>
              <a:t>Starter:</a:t>
            </a:r>
            <a:br>
              <a:rPr lang="sv-SE" sz="2800" dirty="0"/>
            </a:br>
            <a:br>
              <a:rPr lang="sv-SE" sz="2800" dirty="0">
                <a:solidFill>
                  <a:srgbClr val="C00000"/>
                </a:solidFill>
              </a:rPr>
            </a:br>
            <a:r>
              <a:rPr lang="sv-SE" sz="5400" dirty="0">
                <a:solidFill>
                  <a:srgbClr val="C00000"/>
                </a:solidFill>
              </a:rPr>
              <a:t>Constructions and </a:t>
            </a:r>
            <a:r>
              <a:rPr lang="sv-SE" sz="5400" dirty="0" err="1">
                <a:solidFill>
                  <a:srgbClr val="C00000"/>
                </a:solidFill>
              </a:rPr>
              <a:t>constructicons</a:t>
            </a:r>
            <a:endParaRPr lang="sv-SE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AE322E-C3FA-3E7B-FFCC-4B66E5C0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Constructicography</a:t>
            </a:r>
            <a:r>
              <a:rPr lang="en-US" dirty="0"/>
              <a:t> compared to lexicography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90BB36-B3FB-4577-95A6-0E478E9ACA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7488237" cy="43167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Construction entries can usually </a:t>
            </a:r>
            <a:r>
              <a:rPr lang="en-US" i="1" dirty="0"/>
              <a:t>not</a:t>
            </a:r>
            <a:r>
              <a:rPr lang="en-US" dirty="0"/>
              <a:t> be defined and identified in terms of head words</a:t>
            </a:r>
          </a:p>
          <a:p>
            <a:r>
              <a:rPr lang="en-US" dirty="0"/>
              <a:t>Complexity: although both have to handle variation in both form and meaning, </a:t>
            </a:r>
            <a:r>
              <a:rPr lang="en-US" dirty="0" err="1"/>
              <a:t>constructicography</a:t>
            </a:r>
            <a:r>
              <a:rPr lang="en-US" dirty="0"/>
              <a:t> is fundamentally more multidimensional</a:t>
            </a:r>
          </a:p>
          <a:p>
            <a:r>
              <a:rPr lang="en-US" dirty="0"/>
              <a:t>(Mis)match between aims and established descriptive tools</a:t>
            </a:r>
          </a:p>
          <a:p>
            <a:pPr lvl="1"/>
            <a:r>
              <a:rPr lang="en-US" dirty="0"/>
              <a:t>Similar aims: both lexical entries and construction entries typically give approximate accounts of conventional usage</a:t>
            </a:r>
          </a:p>
          <a:p>
            <a:pPr lvl="1"/>
            <a:r>
              <a:rPr lang="en-US" dirty="0"/>
              <a:t>Lexicography is quite well equipped to accommodate prototypes, family resemblance, etc.</a:t>
            </a:r>
          </a:p>
          <a:p>
            <a:pPr lvl="1"/>
            <a:r>
              <a:rPr lang="en-US" dirty="0"/>
              <a:t>In grammar, however, traditional metalanguage is designed to represent discrete categories (e.g., NP, verb) and relations (e.g., word order)</a:t>
            </a:r>
          </a:p>
          <a:p>
            <a:r>
              <a:rPr lang="en-US" dirty="0"/>
              <a:t>Tradition: lexicography builds on millennia of experience, while we are just starting to figure out how to do </a:t>
            </a:r>
            <a:r>
              <a:rPr lang="en-US" dirty="0" err="1"/>
              <a:t>constructicography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7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117C77-402F-2260-FE70-41A0F301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652191"/>
            <a:ext cx="7920000" cy="792163"/>
          </a:xfrm>
        </p:spPr>
        <p:txBody>
          <a:bodyPr/>
          <a:lstStyle/>
          <a:p>
            <a:pPr algn="ctr"/>
            <a:r>
              <a:rPr lang="sv-SE" sz="2800" dirty="0"/>
              <a:t>Dessert:</a:t>
            </a:r>
            <a:br>
              <a:rPr lang="sv-SE" sz="2800" dirty="0"/>
            </a:br>
            <a:br>
              <a:rPr lang="sv-SE" sz="2800" dirty="0">
                <a:solidFill>
                  <a:srgbClr val="C00000"/>
                </a:solidFill>
              </a:rPr>
            </a:br>
            <a:r>
              <a:rPr lang="sv-SE" sz="5400" dirty="0" err="1">
                <a:solidFill>
                  <a:srgbClr val="C00000"/>
                </a:solidFill>
              </a:rPr>
              <a:t>Multilingual</a:t>
            </a:r>
            <a:r>
              <a:rPr lang="sv-SE" sz="5400" dirty="0">
                <a:solidFill>
                  <a:srgbClr val="C00000"/>
                </a:solidFill>
              </a:rPr>
              <a:t> </a:t>
            </a:r>
            <a:r>
              <a:rPr lang="sv-SE" sz="5400" dirty="0" err="1">
                <a:solidFill>
                  <a:srgbClr val="C00000"/>
                </a:solidFill>
              </a:rPr>
              <a:t>constructicography</a:t>
            </a:r>
            <a:endParaRPr lang="sv-SE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FDE253-A74E-F346-A3DD-D825E60C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multilingual </a:t>
            </a:r>
            <a:r>
              <a:rPr lang="en-US" dirty="0" err="1"/>
              <a:t>constructicography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48B996-50CE-E545-B614-D99E46B1DB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8079000" cy="3816350"/>
          </a:xfrm>
        </p:spPr>
        <p:txBody>
          <a:bodyPr>
            <a:normAutofit/>
          </a:bodyPr>
          <a:lstStyle/>
          <a:p>
            <a:r>
              <a:rPr lang="en-US" dirty="0" err="1"/>
              <a:t>Constructicon</a:t>
            </a:r>
            <a:r>
              <a:rPr lang="en-US" dirty="0"/>
              <a:t> resources in development for English, German, Japanese, Brazilian Portuguese, Russian, Swedish, etc. </a:t>
            </a:r>
          </a:p>
          <a:p>
            <a:pPr lvl="1"/>
            <a:r>
              <a:rPr lang="en-US" dirty="0"/>
              <a:t>a situation just begging for multilingual application</a:t>
            </a:r>
          </a:p>
          <a:p>
            <a:pPr lvl="2"/>
            <a:endParaRPr lang="en-US" dirty="0"/>
          </a:p>
          <a:p>
            <a:r>
              <a:rPr lang="en-US" dirty="0"/>
              <a:t>Alt. 1: Establishing direct equivalence relations (as per lexicography)</a:t>
            </a:r>
          </a:p>
          <a:p>
            <a:pPr lvl="2"/>
            <a:endParaRPr lang="en-US" dirty="0"/>
          </a:p>
          <a:p>
            <a:r>
              <a:rPr lang="en-US" dirty="0"/>
              <a:t>Alt. 2: Indirect connections via a language-neutral base of comparison</a:t>
            </a:r>
          </a:p>
        </p:txBody>
      </p:sp>
    </p:spTree>
    <p:extLst>
      <p:ext uri="{BB962C8B-B14F-4D97-AF65-F5344CB8AC3E}">
        <p14:creationId xmlns:p14="http://schemas.microsoft.com/office/powerpoint/2010/main" val="11995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FDE253-A74E-F346-A3DD-D825E60C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Alt. 1: Establishing direct equivalence relations (as per lexicography)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48B996-50CE-E545-B614-D99E46B1DB9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pPr lvl="2"/>
            <a:endParaRPr lang="en-US" dirty="0"/>
          </a:p>
          <a:p>
            <a:r>
              <a:rPr lang="en-US" dirty="0"/>
              <a:t>Establishing equivalent expressions in different languages is challenging enough in lexicography</a:t>
            </a:r>
          </a:p>
          <a:p>
            <a:pPr lvl="1"/>
            <a:r>
              <a:rPr lang="en-US" dirty="0"/>
              <a:t>Full equivalence is rare, if not non-existent</a:t>
            </a:r>
          </a:p>
          <a:p>
            <a:r>
              <a:rPr lang="en-US" dirty="0"/>
              <a:t>Nonetheless, lexicographers have been doing so for ages, and quite successfully too</a:t>
            </a:r>
          </a:p>
          <a:p>
            <a:r>
              <a:rPr lang="en-US" dirty="0"/>
              <a:t>Multilingual lexicography is mainly concerned with functional equivalence, typically between units of roughly the same category</a:t>
            </a:r>
          </a:p>
          <a:p>
            <a:pPr lvl="1"/>
            <a:r>
              <a:rPr lang="en-US" dirty="0"/>
              <a:t>Form is usually not much of a problem</a:t>
            </a:r>
          </a:p>
          <a:p>
            <a:pPr lvl="2"/>
            <a:endParaRPr lang="en-US" dirty="0"/>
          </a:p>
          <a:p>
            <a:r>
              <a:rPr lang="en-US" dirty="0"/>
              <a:t>The situation for multilingual </a:t>
            </a:r>
            <a:r>
              <a:rPr lang="en-US" dirty="0" err="1"/>
              <a:t>constructicography</a:t>
            </a:r>
            <a:r>
              <a:rPr lang="en-US" dirty="0"/>
              <a:t> is worse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FDE253-A74E-F346-A3DD-D825E60C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Alt. 1: Establishing direct equivalence relations (as per lexicography)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48B996-50CE-E545-B614-D99E46B1DB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603500"/>
            <a:ext cx="7488237" cy="3797300"/>
          </a:xfrm>
        </p:spPr>
        <p:txBody>
          <a:bodyPr>
            <a:normAutofit/>
          </a:bodyPr>
          <a:lstStyle/>
          <a:p>
            <a:r>
              <a:rPr lang="en-US" dirty="0"/>
              <a:t>Multilingual </a:t>
            </a:r>
            <a:r>
              <a:rPr lang="en-US" dirty="0" err="1"/>
              <a:t>constructicography</a:t>
            </a:r>
            <a:r>
              <a:rPr lang="en-US" dirty="0"/>
              <a:t> has to deal with differences in </a:t>
            </a:r>
            <a:r>
              <a:rPr lang="en-US" i="1" dirty="0"/>
              <a:t>both form and function</a:t>
            </a:r>
          </a:p>
          <a:p>
            <a:r>
              <a:rPr lang="en-US" dirty="0"/>
              <a:t>Issues of organization and granularity increase exponentially</a:t>
            </a:r>
          </a:p>
          <a:p>
            <a:pPr lvl="1"/>
            <a:r>
              <a:rPr lang="en-US" dirty="0"/>
              <a:t>For example, is word order treated as a property of (holistic) constructions or by particular word order constructions?</a:t>
            </a:r>
          </a:p>
          <a:p>
            <a:r>
              <a:rPr lang="en-US" dirty="0"/>
              <a:t>Double bias (both the source language and the source </a:t>
            </a:r>
            <a:r>
              <a:rPr lang="en-US" dirty="0" err="1"/>
              <a:t>constructicon</a:t>
            </a:r>
            <a:r>
              <a:rPr lang="en-US" dirty="0"/>
              <a:t>)</a:t>
            </a:r>
          </a:p>
          <a:p>
            <a:r>
              <a:rPr lang="en-US" dirty="0"/>
              <a:t>Limited and unevenly distributed coverage</a:t>
            </a:r>
          </a:p>
          <a:p>
            <a:pPr lvl="1"/>
            <a:r>
              <a:rPr lang="en-US" dirty="0"/>
              <a:t>Corresponding </a:t>
            </a:r>
            <a:r>
              <a:rPr lang="en-US" dirty="0" err="1"/>
              <a:t>cxn</a:t>
            </a:r>
            <a:r>
              <a:rPr lang="en-US" dirty="0"/>
              <a:t> descriptions in the target language(s) often lacking</a:t>
            </a:r>
          </a:p>
          <a:p>
            <a:r>
              <a:rPr lang="en-US" dirty="0"/>
              <a:t>Lack of established methodology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FDE253-A74E-F346-A3DD-D825E60C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Alt. 2: Indirect connections via a language-neutral base of comparison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48B996-50CE-E545-B614-D99E46B1DB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8307600" cy="3816350"/>
          </a:xfrm>
        </p:spPr>
        <p:txBody>
          <a:bodyPr>
            <a:normAutofit fontScale="92500" lnSpcReduction="20000"/>
          </a:bodyPr>
          <a:lstStyle/>
          <a:p>
            <a:pPr lvl="2"/>
            <a:endParaRPr lang="en-US" dirty="0"/>
          </a:p>
          <a:p>
            <a:r>
              <a:rPr lang="en-US" dirty="0"/>
              <a:t>Constructions may be connected in terms of shared properties </a:t>
            </a:r>
          </a:p>
          <a:p>
            <a:pPr lvl="1"/>
            <a:r>
              <a:rPr lang="en-US" dirty="0"/>
              <a:t>category, function, meaning, morphosyntax, other</a:t>
            </a:r>
          </a:p>
          <a:p>
            <a:pPr lvl="1"/>
            <a:r>
              <a:rPr lang="en-US" dirty="0"/>
              <a:t>constructions may share some properties and differ in other respects</a:t>
            </a:r>
          </a:p>
          <a:p>
            <a:pPr lvl="2"/>
            <a:endParaRPr lang="en-US" sz="1200" dirty="0"/>
          </a:p>
          <a:p>
            <a:r>
              <a:rPr lang="en-US" dirty="0"/>
              <a:t>To serve as a language-neutral base of comparison, these properties need cross-linguistically applicable definitions</a:t>
            </a:r>
          </a:p>
          <a:p>
            <a:pPr lvl="2"/>
            <a:endParaRPr lang="en-US" sz="1200" dirty="0"/>
          </a:p>
          <a:p>
            <a:r>
              <a:rPr lang="en-US" dirty="0"/>
              <a:t>Different properties relevant for different </a:t>
            </a:r>
            <a:r>
              <a:rPr lang="en-US" dirty="0" err="1"/>
              <a:t>cxns</a:t>
            </a:r>
            <a:r>
              <a:rPr lang="en-US" dirty="0"/>
              <a:t> and different purposes </a:t>
            </a:r>
          </a:p>
          <a:p>
            <a:pPr lvl="1"/>
            <a:r>
              <a:rPr lang="en-US" dirty="0"/>
              <a:t>hence, we are aiming for a flexible alignment system that can be adapted to the relevant situation (either by the system or by the user) </a:t>
            </a:r>
          </a:p>
          <a:p>
            <a:pPr lvl="2"/>
            <a:endParaRPr lang="en-US" sz="1200" dirty="0"/>
          </a:p>
          <a:p>
            <a:r>
              <a:rPr lang="en-US" dirty="0"/>
              <a:t>Proposal: an alignment model based on Comparative Concepts (CCs)</a:t>
            </a:r>
          </a:p>
          <a:p>
            <a:pPr lvl="1"/>
            <a:r>
              <a:rPr lang="en-US" dirty="0"/>
              <a:t>employed in language typology (</a:t>
            </a:r>
            <a:r>
              <a:rPr lang="en-US" dirty="0" err="1"/>
              <a:t>Haspelmath</a:t>
            </a:r>
            <a:r>
              <a:rPr lang="en-US" dirty="0"/>
              <a:t>, Croft, and others)</a:t>
            </a:r>
          </a:p>
        </p:txBody>
      </p:sp>
    </p:spTree>
    <p:extLst>
      <p:ext uri="{BB962C8B-B14F-4D97-AF65-F5344CB8AC3E}">
        <p14:creationId xmlns:p14="http://schemas.microsoft.com/office/powerpoint/2010/main" val="754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1F8E19-45B3-BA45-911B-EFC71762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Concepts (CCs)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51220F-3A83-094E-83B2-DAD33900C7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7920000" cy="4177000"/>
          </a:xfrm>
        </p:spPr>
        <p:txBody>
          <a:bodyPr>
            <a:normAutofit/>
          </a:bodyPr>
          <a:lstStyle/>
          <a:p>
            <a:r>
              <a:rPr lang="en-US" dirty="0"/>
              <a:t>Theoretical constructs designed specifically for the purpose of comparing linguistic structures across languages</a:t>
            </a:r>
          </a:p>
          <a:p>
            <a:pPr lvl="1"/>
            <a:r>
              <a:rPr lang="en-US" dirty="0"/>
              <a:t>notions like </a:t>
            </a:r>
            <a:r>
              <a:rPr lang="sv-SE" dirty="0"/>
              <a:t>‘</a:t>
            </a:r>
            <a:r>
              <a:rPr lang="sv-SE" dirty="0" err="1"/>
              <a:t>appositive</a:t>
            </a:r>
            <a:r>
              <a:rPr lang="sv-SE" dirty="0"/>
              <a:t>’, ‘bivalent’, ‘</a:t>
            </a:r>
            <a:r>
              <a:rPr lang="sv-SE" dirty="0" err="1"/>
              <a:t>causative</a:t>
            </a:r>
            <a:r>
              <a:rPr lang="sv-SE" dirty="0"/>
              <a:t>’, ‘</a:t>
            </a:r>
            <a:r>
              <a:rPr lang="sv-SE" dirty="0" err="1"/>
              <a:t>deictic</a:t>
            </a:r>
            <a:r>
              <a:rPr lang="sv-SE" dirty="0"/>
              <a:t>’, ‘</a:t>
            </a:r>
            <a:r>
              <a:rPr lang="sv-SE" dirty="0" err="1"/>
              <a:t>reflexive</a:t>
            </a:r>
            <a:r>
              <a:rPr lang="sv-SE" dirty="0"/>
              <a:t>’, ‘</a:t>
            </a:r>
            <a:r>
              <a:rPr lang="sv-SE" dirty="0" err="1"/>
              <a:t>stative</a:t>
            </a:r>
            <a:r>
              <a:rPr lang="sv-SE" dirty="0"/>
              <a:t>’, ‘</a:t>
            </a:r>
            <a:r>
              <a:rPr lang="sv-SE" dirty="0" err="1"/>
              <a:t>topic</a:t>
            </a:r>
            <a:r>
              <a:rPr lang="sv-SE" dirty="0"/>
              <a:t>’, ‘</a:t>
            </a:r>
            <a:r>
              <a:rPr lang="sv-SE" dirty="0" err="1"/>
              <a:t>cleft</a:t>
            </a:r>
            <a:r>
              <a:rPr lang="sv-SE" dirty="0"/>
              <a:t>’, ‘relative </a:t>
            </a:r>
            <a:r>
              <a:rPr lang="sv-SE" dirty="0" err="1"/>
              <a:t>clause</a:t>
            </a:r>
            <a:r>
              <a:rPr lang="sv-SE" dirty="0"/>
              <a:t>’, </a:t>
            </a:r>
            <a:r>
              <a:rPr lang="en-US" dirty="0"/>
              <a:t>etc., </a:t>
            </a:r>
            <a:r>
              <a:rPr lang="en-US" i="1" dirty="0"/>
              <a:t>defined in a language-neutral manner</a:t>
            </a:r>
          </a:p>
          <a:p>
            <a:pPr lvl="1"/>
            <a:r>
              <a:rPr lang="en-US" dirty="0"/>
              <a:t>based on typological research (aiming to avoid dominant-language biases)</a:t>
            </a:r>
          </a:p>
          <a:p>
            <a:pPr lvl="2"/>
            <a:endParaRPr lang="en-US" dirty="0"/>
          </a:p>
          <a:p>
            <a:r>
              <a:rPr lang="en-US" dirty="0"/>
              <a:t>We are using the set of CCs proposed by Croft (2022)</a:t>
            </a:r>
          </a:p>
          <a:p>
            <a:pPr lvl="1"/>
            <a:r>
              <a:rPr lang="en-US" dirty="0"/>
              <a:t>extensive list of CCs, aiming to cover the state of the art in language typology</a:t>
            </a:r>
          </a:p>
          <a:p>
            <a:pPr lvl="1"/>
            <a:r>
              <a:rPr lang="en-US" dirty="0"/>
              <a:t>originally a glossary for a textbook on morphosyntax</a:t>
            </a:r>
          </a:p>
          <a:p>
            <a:pPr lvl="1"/>
            <a:r>
              <a:rPr lang="en-US" dirty="0"/>
              <a:t>a constructionist approach to CCs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plus </a:t>
            </a:r>
            <a:r>
              <a:rPr lang="en-US" dirty="0" err="1"/>
              <a:t>FrameNet</a:t>
            </a:r>
            <a:r>
              <a:rPr lang="en-US" dirty="0"/>
              <a:t> frames as an additional type of CC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B053C9-A4F5-6444-B1FA-D277747B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progressive constructions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643B49-0D64-354F-A414-B31CB619FEF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English: copula + present-participle (</a:t>
            </a:r>
            <a:r>
              <a:rPr lang="en-US" i="1" dirty="0">
                <a:solidFill>
                  <a:srgbClr val="C00000"/>
                </a:solidFill>
              </a:rPr>
              <a:t>be</a:t>
            </a:r>
            <a:r>
              <a:rPr lang="en-US" dirty="0">
                <a:solidFill>
                  <a:srgbClr val="C00000"/>
                </a:solidFill>
              </a:rPr>
              <a:t> V-</a:t>
            </a:r>
            <a:r>
              <a:rPr lang="en-US" i="1" dirty="0" err="1">
                <a:solidFill>
                  <a:srgbClr val="C00000"/>
                </a:solidFill>
              </a:rPr>
              <a:t>ing</a:t>
            </a:r>
            <a:r>
              <a:rPr lang="en-US" dirty="0">
                <a:solidFill>
                  <a:srgbClr val="0070C0"/>
                </a:solidFill>
              </a:rPr>
              <a:t>):</a:t>
            </a:r>
            <a:r>
              <a:rPr lang="en-US" i="1" dirty="0">
                <a:solidFill>
                  <a:srgbClr val="0070C0"/>
                </a:solidFill>
              </a:rPr>
              <a:t> is reading</a:t>
            </a:r>
          </a:p>
          <a:p>
            <a:r>
              <a:rPr lang="en-US" dirty="0"/>
              <a:t>Brazilian Portuguese: copula + gerund (</a:t>
            </a:r>
            <a:r>
              <a:rPr lang="en-US" i="1" dirty="0" err="1">
                <a:solidFill>
                  <a:srgbClr val="C00000"/>
                </a:solidFill>
              </a:rPr>
              <a:t>estar</a:t>
            </a:r>
            <a:r>
              <a:rPr lang="en-US" dirty="0">
                <a:solidFill>
                  <a:srgbClr val="C00000"/>
                </a:solidFill>
              </a:rPr>
              <a:t> V-</a:t>
            </a:r>
            <a:r>
              <a:rPr lang="en-US" i="1" dirty="0" err="1">
                <a:solidFill>
                  <a:srgbClr val="C00000"/>
                </a:solidFill>
              </a:rPr>
              <a:t>ndo</a:t>
            </a:r>
            <a:r>
              <a:rPr lang="en-US" dirty="0">
                <a:solidFill>
                  <a:schemeClr val="tx1"/>
                </a:solidFill>
              </a:rPr>
              <a:t>):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está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lendo</a:t>
            </a:r>
            <a:endParaRPr lang="en-US" dirty="0"/>
          </a:p>
          <a:p>
            <a:r>
              <a:rPr lang="en-US" dirty="0"/>
              <a:t>Swedish: pseudo coordination (</a:t>
            </a:r>
            <a:r>
              <a:rPr lang="en-US" dirty="0">
                <a:solidFill>
                  <a:srgbClr val="C00000"/>
                </a:solidFill>
              </a:rPr>
              <a:t>V </a:t>
            </a:r>
            <a:r>
              <a:rPr lang="en-US" i="1" dirty="0" err="1">
                <a:solidFill>
                  <a:srgbClr val="C00000"/>
                </a:solidFill>
              </a:rPr>
              <a:t>och</a:t>
            </a:r>
            <a:r>
              <a:rPr lang="en-US" dirty="0">
                <a:solidFill>
                  <a:srgbClr val="C00000"/>
                </a:solidFill>
              </a:rPr>
              <a:t> V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):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sitter </a:t>
            </a:r>
            <a:r>
              <a:rPr lang="en-US" i="1" dirty="0" err="1">
                <a:solidFill>
                  <a:srgbClr val="0070C0"/>
                </a:solidFill>
              </a:rPr>
              <a:t>och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läser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Similar meaning: 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durative (</a:t>
            </a:r>
            <a:r>
              <a:rPr lang="en-US" b="1" i="1" dirty="0" err="1">
                <a:solidFill>
                  <a:srgbClr val="C00000"/>
                </a:solidFill>
              </a:rPr>
              <a:t>sem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r>
              <a:rPr lang="en-US" dirty="0"/>
              <a:t>, </a:t>
            </a:r>
            <a:r>
              <a:rPr lang="en-US" b="1" dirty="0" err="1">
                <a:solidFill>
                  <a:srgbClr val="C00000"/>
                </a:solidFill>
              </a:rPr>
              <a:t>activity_ongoing</a:t>
            </a:r>
            <a:r>
              <a:rPr lang="en-US" b="1" dirty="0">
                <a:solidFill>
                  <a:srgbClr val="C00000"/>
                </a:solidFill>
              </a:rPr>
              <a:t> (</a:t>
            </a:r>
            <a:r>
              <a:rPr lang="en-US" b="1" i="1" dirty="0" err="1">
                <a:solidFill>
                  <a:srgbClr val="C00000"/>
                </a:solidFill>
              </a:rPr>
              <a:t>fr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lvl="2"/>
            <a:endParaRPr lang="en-US" dirty="0"/>
          </a:p>
          <a:p>
            <a:r>
              <a:rPr lang="en-US" dirty="0"/>
              <a:t>Different (morphosyntactic) strategies:</a:t>
            </a:r>
          </a:p>
          <a:p>
            <a:pPr lvl="1"/>
            <a:r>
              <a:rPr lang="en-US" dirty="0" err="1"/>
              <a:t>Eng</a:t>
            </a:r>
            <a:r>
              <a:rPr lang="en-US" dirty="0"/>
              <a:t>/BP: </a:t>
            </a:r>
            <a:r>
              <a:rPr lang="en-US" b="1" dirty="0">
                <a:solidFill>
                  <a:srgbClr val="C00000"/>
                </a:solidFill>
              </a:rPr>
              <a:t>verbal copula (</a:t>
            </a:r>
            <a:r>
              <a:rPr lang="en-US" b="1" i="1" dirty="0">
                <a:solidFill>
                  <a:srgbClr val="C00000"/>
                </a:solidFill>
              </a:rPr>
              <a:t>str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r>
              <a:rPr lang="en-US" dirty="0"/>
              <a:t>, </a:t>
            </a:r>
            <a:r>
              <a:rPr lang="en-US" b="1" dirty="0" err="1">
                <a:solidFill>
                  <a:srgbClr val="C00000"/>
                </a:solidFill>
              </a:rPr>
              <a:t>deranking</a:t>
            </a:r>
            <a:r>
              <a:rPr lang="en-US" b="1" dirty="0">
                <a:solidFill>
                  <a:srgbClr val="C00000"/>
                </a:solidFill>
              </a:rPr>
              <a:t> (</a:t>
            </a:r>
            <a:r>
              <a:rPr lang="en-US" b="1" i="1" dirty="0">
                <a:solidFill>
                  <a:srgbClr val="C00000"/>
                </a:solidFill>
              </a:rPr>
              <a:t>str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/>
              <a:t>Swedish: </a:t>
            </a:r>
            <a:r>
              <a:rPr lang="en-US" b="1" dirty="0">
                <a:solidFill>
                  <a:srgbClr val="C00000"/>
                </a:solidFill>
              </a:rPr>
              <a:t>coordinate personal strategy (</a:t>
            </a:r>
            <a:r>
              <a:rPr lang="en-US" b="1" i="1" dirty="0">
                <a:solidFill>
                  <a:srgbClr val="C00000"/>
                </a:solidFill>
              </a:rPr>
              <a:t>str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42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D572EC8-EB0B-A8AC-302E-259502AA9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83" y="0"/>
            <a:ext cx="8854633" cy="66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1F8E19-45B3-BA45-911B-EFC71762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MoCCA</a:t>
            </a:r>
            <a:br>
              <a:rPr lang="sv-SE" dirty="0"/>
            </a:br>
            <a:r>
              <a:rPr lang="sv-SE" sz="2400" dirty="0"/>
              <a:t>(</a:t>
            </a:r>
            <a:r>
              <a:rPr lang="sv-SE" sz="2400" b="1" dirty="0" err="1"/>
              <a:t>Model</a:t>
            </a:r>
            <a:r>
              <a:rPr lang="sv-SE" sz="2400" b="1" dirty="0"/>
              <a:t> </a:t>
            </a:r>
            <a:r>
              <a:rPr lang="sv-SE" sz="2400" b="1" dirty="0" err="1"/>
              <a:t>of</a:t>
            </a:r>
            <a:r>
              <a:rPr lang="sv-SE" sz="2400" b="1" dirty="0"/>
              <a:t> </a:t>
            </a:r>
            <a:r>
              <a:rPr lang="sv-SE" sz="2400" b="1" dirty="0" err="1"/>
              <a:t>Comparative</a:t>
            </a:r>
            <a:r>
              <a:rPr lang="sv-SE" sz="2400" b="1" dirty="0"/>
              <a:t> </a:t>
            </a:r>
            <a:r>
              <a:rPr lang="sv-SE" sz="2400" b="1" dirty="0" err="1"/>
              <a:t>Concepts</a:t>
            </a:r>
            <a:r>
              <a:rPr lang="sv-SE" sz="2400" b="1" dirty="0"/>
              <a:t> for </a:t>
            </a:r>
            <a:r>
              <a:rPr lang="sv-SE" sz="2400" b="1" dirty="0" err="1"/>
              <a:t>ConstructiCon</a:t>
            </a:r>
            <a:r>
              <a:rPr lang="sv-SE" sz="2400" b="1" dirty="0"/>
              <a:t> </a:t>
            </a:r>
            <a:r>
              <a:rPr lang="sv-SE" sz="2400" b="1" dirty="0" err="1"/>
              <a:t>Alignment</a:t>
            </a:r>
            <a:r>
              <a:rPr lang="sv-SE" sz="2400" b="1" dirty="0"/>
              <a:t>)</a:t>
            </a:r>
            <a:endParaRPr lang="sv-SE" sz="24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51220F-3A83-094E-83B2-DAD33900C7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3999" y="2425699"/>
            <a:ext cx="8076941" cy="4190253"/>
          </a:xfrm>
        </p:spPr>
        <p:txBody>
          <a:bodyPr>
            <a:normAutofit/>
          </a:bodyPr>
          <a:lstStyle/>
          <a:p>
            <a:r>
              <a:rPr lang="en-US" dirty="0"/>
              <a:t>CCs serve as a language-neutral base of comparison and define properties </a:t>
            </a:r>
            <a:r>
              <a:rPr lang="en-US" i="1" dirty="0"/>
              <a:t>shared</a:t>
            </a:r>
            <a:r>
              <a:rPr lang="en-US" dirty="0"/>
              <a:t> by various language-specific constructions</a:t>
            </a:r>
          </a:p>
          <a:p>
            <a:pPr lvl="1"/>
            <a:r>
              <a:rPr lang="en-US" dirty="0"/>
              <a:t>Constructions may share some CCs and differ with respect to others</a:t>
            </a:r>
          </a:p>
          <a:p>
            <a:pPr lvl="1"/>
            <a:r>
              <a:rPr lang="en-US" dirty="0"/>
              <a:t>Connections via CCs represent </a:t>
            </a:r>
            <a:r>
              <a:rPr lang="en-US" i="1" dirty="0"/>
              <a:t>partial</a:t>
            </a:r>
            <a:r>
              <a:rPr lang="en-US" dirty="0"/>
              <a:t> correspondence – not equivalence</a:t>
            </a:r>
          </a:p>
          <a:p>
            <a:pPr lvl="1"/>
            <a:r>
              <a:rPr lang="en-US" dirty="0"/>
              <a:t>Closely related constructions share several properties (CCs)</a:t>
            </a:r>
          </a:p>
          <a:p>
            <a:pPr lvl="2"/>
            <a:endParaRPr lang="en-US" sz="1000" dirty="0"/>
          </a:p>
          <a:p>
            <a:r>
              <a:rPr lang="en-US" dirty="0"/>
              <a:t>A flexible alignment model designed for growth</a:t>
            </a:r>
          </a:p>
          <a:p>
            <a:pPr lvl="1"/>
            <a:r>
              <a:rPr lang="en-US" dirty="0"/>
              <a:t>Five types of CCs: may connect constructions by any kind of property (function, morphosyntax, etc.), or combination of properties, chosen by the user </a:t>
            </a:r>
          </a:p>
          <a:p>
            <a:pPr lvl="1"/>
            <a:r>
              <a:rPr lang="en-US" dirty="0"/>
              <a:t>Applicable both within and across languages</a:t>
            </a:r>
          </a:p>
          <a:p>
            <a:pPr lvl="1"/>
            <a:r>
              <a:rPr lang="en-US" dirty="0"/>
              <a:t>More constructions, and languages, may be added later</a:t>
            </a:r>
          </a:p>
          <a:p>
            <a:pPr lvl="2"/>
            <a:endParaRPr lang="en-US" sz="1000" dirty="0">
              <a:solidFill>
                <a:srgbClr val="C00000"/>
              </a:solidFill>
            </a:endParaRPr>
          </a:p>
          <a:p>
            <a:r>
              <a:rPr lang="en-US" dirty="0"/>
              <a:t>NB: depends on construction entries being annotated for CCs.</a:t>
            </a:r>
          </a:p>
          <a:p>
            <a:endParaRPr lang="en-US" dirty="0"/>
          </a:p>
          <a:p>
            <a:pPr lvl="1"/>
            <a:endParaRPr lang="en-US" sz="1300" dirty="0"/>
          </a:p>
          <a:p>
            <a:pPr marL="2160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9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F8D0C2-BD0A-2826-5EF0-43BFBDC4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95" y="1409083"/>
            <a:ext cx="8092010" cy="792163"/>
          </a:xfrm>
        </p:spPr>
        <p:txBody>
          <a:bodyPr/>
          <a:lstStyle/>
          <a:p>
            <a:r>
              <a:rPr lang="sv-SE" sz="2800" dirty="0"/>
              <a:t>The </a:t>
            </a:r>
            <a:r>
              <a:rPr lang="sv-SE" sz="2800" dirty="0" err="1"/>
              <a:t>traditional</a:t>
            </a:r>
            <a:r>
              <a:rPr lang="sv-SE" sz="2800" dirty="0"/>
              <a:t> ”</a:t>
            </a:r>
            <a:r>
              <a:rPr lang="sv-SE" sz="2800" dirty="0" err="1"/>
              <a:t>grammar</a:t>
            </a:r>
            <a:r>
              <a:rPr lang="sv-SE" sz="2800" dirty="0"/>
              <a:t> + </a:t>
            </a:r>
            <a:r>
              <a:rPr lang="sv-SE" sz="2800" dirty="0" err="1"/>
              <a:t>dictionary</a:t>
            </a:r>
            <a:r>
              <a:rPr lang="sv-SE" sz="2800" dirty="0"/>
              <a:t>” </a:t>
            </a:r>
            <a:r>
              <a:rPr lang="sv-SE" sz="2800" dirty="0" err="1"/>
              <a:t>model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language</a:t>
            </a:r>
            <a:endParaRPr lang="sv-SE" sz="2800" dirty="0"/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D7C4AFB0-7C33-4CE5-B05B-80220FF72A5C}"/>
              </a:ext>
            </a:extLst>
          </p:cNvPr>
          <p:cNvGrpSpPr/>
          <p:nvPr/>
        </p:nvGrpSpPr>
        <p:grpSpPr>
          <a:xfrm>
            <a:off x="1037063" y="2652994"/>
            <a:ext cx="3534937" cy="3356517"/>
            <a:chOff x="1037063" y="2737054"/>
            <a:chExt cx="3534937" cy="3356517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0C93CAB8-78FE-4878-424B-1EE29B242E31}"/>
                </a:ext>
              </a:extLst>
            </p:cNvPr>
            <p:cNvGrpSpPr/>
            <p:nvPr/>
          </p:nvGrpSpPr>
          <p:grpSpPr>
            <a:xfrm>
              <a:off x="1037063" y="2737054"/>
              <a:ext cx="3534937" cy="3356517"/>
              <a:chOff x="1237785" y="2620537"/>
              <a:chExt cx="3534937" cy="3356517"/>
            </a:xfrm>
          </p:grpSpPr>
          <p:sp>
            <p:nvSpPr>
              <p:cNvPr id="5" name="Ellips 4">
                <a:extLst>
                  <a:ext uri="{FF2B5EF4-FFF2-40B4-BE49-F238E27FC236}">
                    <a16:creationId xmlns:a16="http://schemas.microsoft.com/office/drawing/2014/main" id="{F616F3D7-94CE-026C-7640-DCA952B974C4}"/>
                  </a:ext>
                </a:extLst>
              </p:cNvPr>
              <p:cNvSpPr/>
              <p:nvPr/>
            </p:nvSpPr>
            <p:spPr>
              <a:xfrm>
                <a:off x="1237785" y="2620537"/>
                <a:ext cx="3534937" cy="3356517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7" name="Rak 6">
                <a:extLst>
                  <a:ext uri="{FF2B5EF4-FFF2-40B4-BE49-F238E27FC236}">
                    <a16:creationId xmlns:a16="http://schemas.microsoft.com/office/drawing/2014/main" id="{2BA8E17C-BFCD-FA22-9D6B-67B16A0D8E4E}"/>
                  </a:ext>
                </a:extLst>
              </p:cNvPr>
              <p:cNvCxnSpPr>
                <a:stCxn id="5" idx="2"/>
                <a:endCxn id="5" idx="6"/>
              </p:cNvCxnSpPr>
              <p:nvPr/>
            </p:nvCxnSpPr>
            <p:spPr>
              <a:xfrm>
                <a:off x="1237785" y="4298796"/>
                <a:ext cx="353493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A97B3356-6174-DF54-9C6A-B32FE1F3C330}"/>
                </a:ext>
              </a:extLst>
            </p:cNvPr>
            <p:cNvSpPr txBox="1"/>
            <p:nvPr/>
          </p:nvSpPr>
          <p:spPr>
            <a:xfrm>
              <a:off x="1784190" y="3455970"/>
              <a:ext cx="2040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1" dirty="0" err="1"/>
                <a:t>Grammar</a:t>
              </a:r>
              <a:endParaRPr lang="sv-SE" sz="2400" b="1" dirty="0"/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3970DDB-C6D3-A156-D5EC-6149076D6085}"/>
                </a:ext>
              </a:extLst>
            </p:cNvPr>
            <p:cNvSpPr txBox="1"/>
            <p:nvPr/>
          </p:nvSpPr>
          <p:spPr>
            <a:xfrm>
              <a:off x="2096423" y="4917988"/>
              <a:ext cx="1416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1" dirty="0" err="1"/>
                <a:t>Lexicon</a:t>
              </a:r>
              <a:endParaRPr lang="sv-SE" sz="2400" b="1" dirty="0"/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43884111-8DEB-DD67-29B4-E01718AFB073}"/>
              </a:ext>
            </a:extLst>
          </p:cNvPr>
          <p:cNvGrpSpPr/>
          <p:nvPr/>
        </p:nvGrpSpPr>
        <p:grpSpPr>
          <a:xfrm>
            <a:off x="4984593" y="3233410"/>
            <a:ext cx="3077738" cy="2092096"/>
            <a:chOff x="4984593" y="3233410"/>
            <a:chExt cx="3077738" cy="2092096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E10B3C3B-C651-9FAB-9C4E-83176BDCE1C5}"/>
                </a:ext>
              </a:extLst>
            </p:cNvPr>
            <p:cNvSpPr txBox="1"/>
            <p:nvPr/>
          </p:nvSpPr>
          <p:spPr>
            <a:xfrm>
              <a:off x="4984593" y="3233410"/>
              <a:ext cx="3077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≈ ’a system </a:t>
              </a:r>
              <a:r>
                <a:rPr lang="sv-SE" dirty="0" err="1"/>
                <a:t>of</a:t>
              </a:r>
              <a:r>
                <a:rPr lang="sv-SE" dirty="0"/>
                <a:t> general </a:t>
              </a:r>
              <a:r>
                <a:rPr lang="sv-SE" dirty="0" err="1"/>
                <a:t>rules</a:t>
              </a:r>
              <a:r>
                <a:rPr lang="sv-SE" dirty="0"/>
                <a:t>’</a:t>
              </a: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836711B1-5C49-E55F-5811-A736D9C0B72E}"/>
                </a:ext>
              </a:extLst>
            </p:cNvPr>
            <p:cNvSpPr txBox="1"/>
            <p:nvPr/>
          </p:nvSpPr>
          <p:spPr>
            <a:xfrm>
              <a:off x="5029198" y="4956174"/>
              <a:ext cx="2988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≈ ’a set </a:t>
              </a:r>
              <a:r>
                <a:rPr lang="sv-SE" dirty="0" err="1"/>
                <a:t>of</a:t>
              </a:r>
              <a:r>
                <a:rPr lang="sv-SE" dirty="0"/>
                <a:t> </a:t>
              </a:r>
              <a:r>
                <a:rPr lang="sv-SE" dirty="0" err="1"/>
                <a:t>individual</a:t>
              </a:r>
              <a:r>
                <a:rPr lang="sv-SE" dirty="0"/>
                <a:t> </a:t>
              </a:r>
              <a:r>
                <a:rPr lang="sv-SE" dirty="0" err="1"/>
                <a:t>items</a:t>
              </a:r>
              <a:r>
                <a:rPr lang="sv-SE" dirty="0"/>
                <a:t>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66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865B2B-2650-CD40-9C26-6EDFFB7A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046921"/>
            <a:ext cx="7920000" cy="792163"/>
          </a:xfrm>
        </p:spPr>
        <p:txBody>
          <a:bodyPr/>
          <a:lstStyle/>
          <a:p>
            <a:pPr algn="ctr"/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  <a:br>
              <a:rPr lang="sv-SE" dirty="0"/>
            </a:br>
            <a:br>
              <a:rPr lang="sv-SE" dirty="0"/>
            </a:br>
            <a:br>
              <a:rPr lang="sv-SE" sz="2400" dirty="0"/>
            </a:br>
            <a:r>
              <a:rPr lang="sv-SE" sz="2400" dirty="0"/>
              <a:t>Swedish </a:t>
            </a:r>
            <a:r>
              <a:rPr lang="sv-SE" sz="2400" dirty="0" err="1"/>
              <a:t>Constructicon</a:t>
            </a:r>
            <a:r>
              <a:rPr lang="sv-SE" sz="2400" dirty="0"/>
              <a:t>: </a:t>
            </a:r>
            <a:r>
              <a:rPr lang="sv-SE" sz="2400" dirty="0">
                <a:hlinkClick r:id="rId2"/>
              </a:rPr>
              <a:t>https://spraakbanken.gu.se/konstruktikon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 err="1"/>
              <a:t>MoCCA</a:t>
            </a:r>
            <a:r>
              <a:rPr lang="sv-SE" sz="2400" dirty="0"/>
              <a:t>: </a:t>
            </a:r>
            <a:r>
              <a:rPr lang="sv-SE" sz="2400" dirty="0">
                <a:hlinkClick r:id="rId3"/>
              </a:rPr>
              <a:t>https://github.com/comparative-concepts</a:t>
            </a:r>
            <a:br>
              <a:rPr lang="sv-SE" sz="2400" dirty="0"/>
            </a:b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1892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A2C353-9BEE-9CBB-EC7B-2841CE39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900" y="598401"/>
            <a:ext cx="4357900" cy="430300"/>
          </a:xfrm>
        </p:spPr>
        <p:txBody>
          <a:bodyPr/>
          <a:lstStyle/>
          <a:p>
            <a:r>
              <a:rPr lang="sv-SE" sz="2400" dirty="0" err="1"/>
              <a:t>References</a:t>
            </a:r>
            <a:r>
              <a:rPr lang="sv-SE" sz="2400" dirty="0"/>
              <a:t>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45D707-7A40-9DE3-9FA5-804A76D1757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5600" y="1273549"/>
            <a:ext cx="8432800" cy="4897150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Boas, H. C. (2017). Computational resources: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FrameNet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constructicon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Dancygier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(ed.), 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Cambridge hand-book of cognitive linguistics.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Cambridge: CUP, 549–573.</a:t>
            </a:r>
          </a:p>
          <a:p>
            <a:pPr algn="just">
              <a:spcBef>
                <a:spcPts val="400"/>
              </a:spcBef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Boas, H. C., Lyngfelt, B. &amp; Torrent, T. T. (2019). Framing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constructicography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Lexicographica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35: 15–59.</a:t>
            </a:r>
          </a:p>
          <a:p>
            <a:pPr algn="just">
              <a:spcBef>
                <a:spcPts val="400"/>
              </a:spcBef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L. &amp; Lyngfelt, B. (In press).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Framenets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constructicons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In Fried, M.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Nikiforidou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K. (eds.),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Cambridge handbook of construction grammar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Cambridge: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CUP.</a:t>
            </a:r>
          </a:p>
          <a:p>
            <a:pPr algn="just">
              <a:spcBef>
                <a:spcPts val="400"/>
              </a:spcBef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Croft, W. 2022. 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Morphosyntax: Constructions of the world’s languages.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Cambridge: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CUP.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Fillmore, C. J. (1988).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mechanisms of ‘Construction Grammar’.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Berkeley Linguistic Society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14, 35–55.</a:t>
            </a:r>
          </a:p>
          <a:p>
            <a:pPr algn="just">
              <a:spcBef>
                <a:spcPts val="400"/>
              </a:spcBef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Fillmore, C. J. (2008). Border conflicts: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FrameNet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meets construction grammar. 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Proceedings of EURALEX13.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Barcelona: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Universitat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Pompeu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Fabra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49–68.</a:t>
            </a:r>
          </a:p>
          <a:p>
            <a:pPr algn="just">
              <a:spcBef>
                <a:spcPts val="400"/>
              </a:spcBef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Fillmore, C. J., Lee-Goldman, R. &amp;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Rhomieux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R. (2012). The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FrameNet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Constructicon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In Boas, H. C. &amp; Sag, I. A. (eds.), 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Sign-based construction grammar.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Stanford: CSLI, 309–372.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Goldberg, A. E. (1995). 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Constructions. A Construction Grammar Approach to Argument structure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University of Chicago Press.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Goldberg, A. E. (2003).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Constructions: A new theoretical approach to language. 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Trends 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Cognitive Science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(5): 219–224.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Goldberg, A. E. (2013).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Constructionist approaches. In: Hoffmann, Th. &amp; Trousdale, G. (eds.), 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Oxford Handbook of Construction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Grammar.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Oxford: Oxford University Press, 15–31.</a:t>
            </a:r>
          </a:p>
          <a:p>
            <a:pPr algn="just">
              <a:spcBef>
                <a:spcPts val="400"/>
              </a:spcBef>
            </a:pP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A2C353-9BEE-9CBB-EC7B-2841CE39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900" y="598401"/>
            <a:ext cx="4357900" cy="430300"/>
          </a:xfrm>
        </p:spPr>
        <p:txBody>
          <a:bodyPr/>
          <a:lstStyle/>
          <a:p>
            <a:r>
              <a:rPr lang="sv-SE" sz="2400" dirty="0" err="1"/>
              <a:t>References</a:t>
            </a:r>
            <a:r>
              <a:rPr lang="sv-SE" sz="2400" dirty="0"/>
              <a:t>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45D707-7A40-9DE3-9FA5-804A76D1757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5600" y="1273549"/>
            <a:ext cx="8432800" cy="4897150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Herbst, Th. (2019).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Constructicons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a new type of reference work? </a:t>
            </a:r>
            <a:r>
              <a:rPr lang="en-US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Lexicographica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35, 3–14.</a:t>
            </a:r>
          </a:p>
          <a:p>
            <a:pPr algn="just">
              <a:spcBef>
                <a:spcPts val="400"/>
              </a:spcBef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Lorenzi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Ljunglöf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P., Lyngfelt, B., Torrent, T. T., Croft, W.,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Ziem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Böbel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N.,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Bäckström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L.,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Uhrig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P., Matos, E. (To appear). </a:t>
            </a:r>
            <a:r>
              <a:rPr lang="en-US" sz="1400" kern="1400" spc="-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MoCCA</a:t>
            </a:r>
            <a:r>
              <a:rPr lang="en-US" sz="1400" kern="1400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Model of Comparative Concepts for Aligning </a:t>
            </a:r>
            <a:r>
              <a:rPr lang="en-US" sz="1400" kern="1400" spc="-5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Constructicons</a:t>
            </a:r>
            <a:r>
              <a:rPr lang="en-US" sz="1400" kern="1400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i="1" kern="1400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LREC</a:t>
            </a:r>
            <a:r>
              <a:rPr lang="en-US" sz="1400" kern="1400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2024.</a:t>
            </a: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00"/>
              </a:spcBef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Lyngfelt, B.,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Borin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L., Ohara, K. &amp; Torrent, T. T. (eds.) (2018).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Constructicography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Constructicon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development across languages.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Amsterdam: John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Benjamins.</a:t>
            </a:r>
          </a:p>
          <a:p>
            <a:pPr algn="just">
              <a:spcBef>
                <a:spcPts val="400"/>
              </a:spcBef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Lyngfelt, B., Torrent, T. T., da Silva Matos, E. E. &amp;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Bäckstr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2022). Comparative concepts as a resource for multi-lingual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constructicography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Blensenius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K. (ed.), 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Valency and constructions.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Gothenburg: MASO, 101–129.</a:t>
            </a:r>
          </a:p>
          <a:p>
            <a:pPr algn="just">
              <a:spcBef>
                <a:spcPts val="400"/>
              </a:spcBef>
            </a:pP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Perek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F. &amp; Patten, A. (2019). Towards an English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constructicon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using patterns and frames. 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 Journal of Corpus Linguistics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24, 354–384.</a:t>
            </a:r>
          </a:p>
          <a:p>
            <a:pPr algn="just">
              <a:spcBef>
                <a:spcPts val="400"/>
              </a:spcBef>
            </a:pPr>
            <a:r>
              <a:rPr lang="en-US" sz="1400" i="0" dirty="0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Sass, B. (2023). </a:t>
            </a:r>
            <a:r>
              <a:rPr lang="en-US" sz="1400" b="0" i="0" dirty="0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a dictionary towards the Hungarian </a:t>
            </a:r>
            <a:r>
              <a:rPr lang="en-US" sz="1400" b="0" i="0" dirty="0" err="1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Constructicon</a:t>
            </a:r>
            <a:r>
              <a:rPr lang="en-US" sz="1400" b="0" i="0" dirty="0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US" sz="1400" b="0" i="0" dirty="0" err="1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Medveď</a:t>
            </a:r>
            <a:r>
              <a:rPr lang="en-US" sz="1400" b="0" i="0" dirty="0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M., </a:t>
            </a:r>
            <a:r>
              <a:rPr lang="en-US" sz="1400" b="0" i="0" dirty="0" err="1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Měchura</a:t>
            </a:r>
            <a:r>
              <a:rPr lang="en-US" sz="1400" b="0" i="0" dirty="0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M., Tiberius, C., </a:t>
            </a:r>
            <a:r>
              <a:rPr lang="en-US" sz="1400" b="0" i="0" dirty="0" err="1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Kosem</a:t>
            </a:r>
            <a:r>
              <a:rPr lang="en-US" sz="1400" b="0" i="0" dirty="0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I., </a:t>
            </a:r>
            <a:r>
              <a:rPr lang="en-US" sz="1400" b="0" i="0" dirty="0" err="1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Kallas</a:t>
            </a:r>
            <a:r>
              <a:rPr lang="en-US" sz="1400" b="0" i="0" dirty="0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US" sz="1400" b="0" i="0" dirty="0" err="1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Jakubíček</a:t>
            </a:r>
            <a:r>
              <a:rPr lang="en-US" sz="1400" b="0" i="0" dirty="0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&amp; </a:t>
            </a:r>
            <a:r>
              <a:rPr lang="en-US" sz="1400" b="0" i="0" dirty="0" err="1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Krek</a:t>
            </a:r>
            <a:r>
              <a:rPr lang="en-US" sz="1400" b="0" i="0" dirty="0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S. (eds.).</a:t>
            </a:r>
            <a:r>
              <a:rPr lang="en-US" sz="1400" b="0" i="1" dirty="0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Electronic lexicography in the 21st century (</a:t>
            </a:r>
            <a:r>
              <a:rPr lang="en-US" sz="1400" b="0" i="1" dirty="0" err="1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eLex</a:t>
            </a:r>
            <a:r>
              <a:rPr lang="en-US" sz="1400" b="0" i="1" dirty="0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2023): Invisible </a:t>
            </a:r>
            <a:r>
              <a:rPr lang="en-US" sz="1400" b="0" i="1" dirty="0" err="1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Lexico-graphy</a:t>
            </a:r>
            <a:r>
              <a:rPr lang="en-US" sz="1400" b="0" i="1" dirty="0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Proceedings of the </a:t>
            </a:r>
            <a:r>
              <a:rPr lang="en-US" sz="1400" b="0" i="1" dirty="0" err="1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eLex</a:t>
            </a:r>
            <a:r>
              <a:rPr lang="en-US" sz="1400" b="0" i="1" dirty="0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2023 conference</a:t>
            </a:r>
            <a:r>
              <a:rPr lang="en-US" sz="1400" b="0" i="0" dirty="0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  Brno, 27–29 June 2023. Brno: Lexical Computing CZ </a:t>
            </a:r>
            <a:r>
              <a:rPr lang="en-US" sz="1400" b="0" i="0" dirty="0" err="1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s.r.o.</a:t>
            </a:r>
            <a:r>
              <a:rPr lang="en-US" sz="1400" b="0" i="0" dirty="0">
                <a:solidFill>
                  <a:srgbClr val="3949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534–544.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Trijp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R. (2017). A computational construction grammar for English. 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AAAI 2017 Spring Symposium on Computational Construction Grammar and Natural Language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Understanding Technical Report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no. SS-17-02. Stanford: AAAI, 266–273.</a:t>
            </a:r>
          </a:p>
          <a:p>
            <a:pPr algn="just">
              <a:spcBef>
                <a:spcPts val="400"/>
              </a:spcBef>
            </a:pP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Ziem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Willich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A. &amp; Michel, S. (eds.). (To appear). 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constructicons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Amsterdam: John Benjamins.</a:t>
            </a:r>
          </a:p>
        </p:txBody>
      </p:sp>
    </p:spTree>
    <p:extLst>
      <p:ext uri="{BB962C8B-B14F-4D97-AF65-F5344CB8AC3E}">
        <p14:creationId xmlns:p14="http://schemas.microsoft.com/office/powerpoint/2010/main" val="27700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D6EFCA-3A03-214A-8624-F15F62B56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Croft (2022): four types of comparative concepts (CCs)</a:t>
            </a:r>
            <a:br>
              <a:rPr lang="en-US" sz="26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C5C60F-A4BB-4E44-9EE8-ED1B6A6ED5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350799"/>
            <a:ext cx="7761500" cy="4037643"/>
          </a:xfrm>
        </p:spPr>
        <p:txBody>
          <a:bodyPr>
            <a:normAutofit/>
          </a:bodyPr>
          <a:lstStyle/>
          <a:p>
            <a:r>
              <a:rPr lang="en-US" dirty="0"/>
              <a:t>Functional CCs: semantic content (</a:t>
            </a:r>
            <a:r>
              <a:rPr lang="en-US" i="1" dirty="0" err="1"/>
              <a:t>sem</a:t>
            </a:r>
            <a:r>
              <a:rPr lang="en-US" dirty="0"/>
              <a:t>) and information packaging (</a:t>
            </a:r>
            <a:r>
              <a:rPr lang="en-US" i="1" dirty="0"/>
              <a:t>inf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CC-</a:t>
            </a:r>
            <a:r>
              <a:rPr lang="en-US" dirty="0" err="1"/>
              <a:t>sem</a:t>
            </a:r>
            <a:r>
              <a:rPr lang="en-US" dirty="0"/>
              <a:t> (</a:t>
            </a:r>
            <a:r>
              <a:rPr lang="en-US" i="1" dirty="0"/>
              <a:t>what</a:t>
            </a:r>
            <a:r>
              <a:rPr lang="en-US" dirty="0"/>
              <a:t>): </a:t>
            </a:r>
            <a:r>
              <a:rPr lang="sv-SE" dirty="0" err="1">
                <a:solidFill>
                  <a:srgbClr val="C00000"/>
                </a:solidFill>
              </a:rPr>
              <a:t>degree</a:t>
            </a:r>
            <a:r>
              <a:rPr lang="sv-SE" dirty="0">
                <a:solidFill>
                  <a:srgbClr val="C00000"/>
                </a:solidFill>
              </a:rPr>
              <a:t>, </a:t>
            </a:r>
            <a:r>
              <a:rPr lang="en-US" dirty="0">
                <a:solidFill>
                  <a:srgbClr val="C00000"/>
                </a:solidFill>
              </a:rPr>
              <a:t>deixis/deictic, </a:t>
            </a:r>
            <a:r>
              <a:rPr lang="sv-SE" dirty="0" err="1">
                <a:solidFill>
                  <a:srgbClr val="C00000"/>
                </a:solidFill>
              </a:rPr>
              <a:t>deontic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 err="1">
                <a:solidFill>
                  <a:srgbClr val="C00000"/>
                </a:solidFill>
              </a:rPr>
              <a:t>modality</a:t>
            </a:r>
            <a:r>
              <a:rPr lang="sv-SE" dirty="0">
                <a:solidFill>
                  <a:srgbClr val="C00000"/>
                </a:solidFill>
              </a:rPr>
              <a:t>, </a:t>
            </a:r>
            <a:r>
              <a:rPr lang="sv-SE" dirty="0" err="1">
                <a:solidFill>
                  <a:srgbClr val="C00000"/>
                </a:solidFill>
              </a:rPr>
              <a:t>figure</a:t>
            </a:r>
            <a:r>
              <a:rPr lang="sv-SE" dirty="0">
                <a:solidFill>
                  <a:srgbClr val="C00000"/>
                </a:solidFill>
              </a:rPr>
              <a:t>, </a:t>
            </a:r>
            <a:r>
              <a:rPr lang="sv-SE" dirty="0" err="1">
                <a:solidFill>
                  <a:srgbClr val="C00000"/>
                </a:solidFill>
              </a:rPr>
              <a:t>ground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CC-inf (</a:t>
            </a:r>
            <a:r>
              <a:rPr lang="en-US" i="1" dirty="0"/>
              <a:t>how</a:t>
            </a:r>
            <a:r>
              <a:rPr lang="en-US" dirty="0"/>
              <a:t>): </a:t>
            </a:r>
            <a:r>
              <a:rPr lang="en-US" dirty="0">
                <a:solidFill>
                  <a:srgbClr val="C00000"/>
                </a:solidFill>
              </a:rPr>
              <a:t>contrast, topic, </a:t>
            </a:r>
            <a:r>
              <a:rPr lang="sv-SE" dirty="0" err="1">
                <a:solidFill>
                  <a:srgbClr val="C00000"/>
                </a:solidFill>
              </a:rPr>
              <a:t>core</a:t>
            </a:r>
            <a:r>
              <a:rPr lang="sv-SE" dirty="0">
                <a:solidFill>
                  <a:srgbClr val="C00000"/>
                </a:solidFill>
              </a:rPr>
              <a:t> arguments, </a:t>
            </a:r>
            <a:r>
              <a:rPr lang="sv-SE" dirty="0" err="1">
                <a:solidFill>
                  <a:srgbClr val="C00000"/>
                </a:solidFill>
              </a:rPr>
              <a:t>discourse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 err="1">
                <a:solidFill>
                  <a:srgbClr val="C00000"/>
                </a:solidFill>
              </a:rPr>
              <a:t>deictic</a:t>
            </a:r>
            <a:r>
              <a:rPr lang="sv-SE" dirty="0">
                <a:solidFill>
                  <a:srgbClr val="C00000"/>
                </a:solidFill>
              </a:rPr>
              <a:t>, </a:t>
            </a:r>
            <a:r>
              <a:rPr lang="sv-SE" dirty="0" err="1">
                <a:solidFill>
                  <a:srgbClr val="C00000"/>
                </a:solidFill>
              </a:rPr>
              <a:t>generic</a:t>
            </a:r>
            <a:endParaRPr lang="sv-SE" dirty="0">
              <a:solidFill>
                <a:srgbClr val="C00000"/>
              </a:solidFill>
            </a:endParaRPr>
          </a:p>
          <a:p>
            <a:pPr lvl="2"/>
            <a:endParaRPr lang="en-US" sz="1300" dirty="0"/>
          </a:p>
          <a:p>
            <a:r>
              <a:rPr lang="en-US" dirty="0"/>
              <a:t>Hybrid CCs (form-function combinations): constructions (</a:t>
            </a:r>
            <a:r>
              <a:rPr lang="en-US" i="1" dirty="0" err="1"/>
              <a:t>cxn</a:t>
            </a:r>
            <a:r>
              <a:rPr lang="en-US" dirty="0"/>
              <a:t>) and strategies (</a:t>
            </a:r>
            <a:r>
              <a:rPr lang="en-US" i="1" dirty="0"/>
              <a:t>str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CC-</a:t>
            </a:r>
            <a:r>
              <a:rPr lang="en-US" dirty="0" err="1"/>
              <a:t>cxn</a:t>
            </a:r>
            <a:r>
              <a:rPr lang="en-US" dirty="0"/>
              <a:t> (</a:t>
            </a:r>
            <a:r>
              <a:rPr lang="en-US" i="1" dirty="0"/>
              <a:t>what</a:t>
            </a:r>
            <a:r>
              <a:rPr lang="en-US" dirty="0"/>
              <a:t>): </a:t>
            </a:r>
            <a:r>
              <a:rPr lang="en-US" dirty="0">
                <a:solidFill>
                  <a:srgbClr val="C00000"/>
                </a:solidFill>
              </a:rPr>
              <a:t>clause, comparative </a:t>
            </a:r>
            <a:r>
              <a:rPr lang="en-US" dirty="0" err="1">
                <a:solidFill>
                  <a:srgbClr val="C00000"/>
                </a:solidFill>
              </a:rPr>
              <a:t>cxn</a:t>
            </a:r>
            <a:r>
              <a:rPr lang="en-US" dirty="0">
                <a:solidFill>
                  <a:srgbClr val="C00000"/>
                </a:solidFill>
              </a:rPr>
              <a:t>, head, oblique phrase</a:t>
            </a:r>
            <a:endParaRPr lang="en-US" dirty="0"/>
          </a:p>
          <a:p>
            <a:pPr lvl="1"/>
            <a:r>
              <a:rPr lang="en-US" dirty="0"/>
              <a:t>CC-str (</a:t>
            </a:r>
            <a:r>
              <a:rPr lang="en-US" i="1" dirty="0"/>
              <a:t>how</a:t>
            </a:r>
            <a:r>
              <a:rPr lang="en-US" dirty="0"/>
              <a:t>): </a:t>
            </a:r>
            <a:r>
              <a:rPr lang="sv-SE" dirty="0" err="1">
                <a:solidFill>
                  <a:srgbClr val="C00000"/>
                </a:solidFill>
              </a:rPr>
              <a:t>cleft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 err="1">
                <a:solidFill>
                  <a:srgbClr val="C00000"/>
                </a:solidFill>
              </a:rPr>
              <a:t>strategy</a:t>
            </a:r>
            <a:r>
              <a:rPr lang="sv-SE" dirty="0">
                <a:solidFill>
                  <a:srgbClr val="C00000"/>
                </a:solidFill>
              </a:rPr>
              <a:t>, </a:t>
            </a:r>
            <a:r>
              <a:rPr lang="sv-SE" dirty="0" err="1">
                <a:solidFill>
                  <a:srgbClr val="C00000"/>
                </a:solidFill>
              </a:rPr>
              <a:t>complementizer</a:t>
            </a:r>
            <a:r>
              <a:rPr lang="sv-SE" dirty="0">
                <a:solidFill>
                  <a:srgbClr val="C00000"/>
                </a:solidFill>
              </a:rPr>
              <a:t>, </a:t>
            </a:r>
            <a:r>
              <a:rPr lang="sv-SE" dirty="0" err="1">
                <a:solidFill>
                  <a:srgbClr val="C00000"/>
                </a:solidFill>
              </a:rPr>
              <a:t>compounding</a:t>
            </a:r>
            <a:r>
              <a:rPr lang="sv-SE" dirty="0">
                <a:solidFill>
                  <a:srgbClr val="C00000"/>
                </a:solidFill>
              </a:rPr>
              <a:t>, </a:t>
            </a:r>
            <a:r>
              <a:rPr lang="sv-SE" dirty="0" err="1">
                <a:solidFill>
                  <a:srgbClr val="C00000"/>
                </a:solidFill>
              </a:rPr>
              <a:t>copula</a:t>
            </a:r>
            <a:r>
              <a:rPr lang="sv-SE" dirty="0">
                <a:solidFill>
                  <a:srgbClr val="C00000"/>
                </a:solidFill>
              </a:rPr>
              <a:t> </a:t>
            </a:r>
          </a:p>
          <a:p>
            <a:pPr lvl="2"/>
            <a:endParaRPr lang="en-US" sz="1300" dirty="0"/>
          </a:p>
          <a:p>
            <a:pPr lvl="1"/>
            <a:r>
              <a:rPr lang="en-US" dirty="0"/>
              <a:t>no CCs define form only</a:t>
            </a:r>
            <a:endParaRPr lang="en-US" dirty="0">
              <a:solidFill>
                <a:srgbClr val="C00000"/>
              </a:solidFill>
            </a:endParaRPr>
          </a:p>
          <a:p>
            <a:pPr lvl="2"/>
            <a:endParaRPr lang="en-US" sz="1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F8D0C2-BD0A-2826-5EF0-43BFBDC4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95" y="1409083"/>
            <a:ext cx="8092010" cy="792163"/>
          </a:xfrm>
        </p:spPr>
        <p:txBody>
          <a:bodyPr/>
          <a:lstStyle/>
          <a:p>
            <a:r>
              <a:rPr lang="sv-SE" sz="2800" dirty="0"/>
              <a:t>The </a:t>
            </a:r>
            <a:r>
              <a:rPr lang="sv-SE" sz="2800" dirty="0" err="1"/>
              <a:t>traditional</a:t>
            </a:r>
            <a:r>
              <a:rPr lang="sv-SE" sz="2800" dirty="0"/>
              <a:t> ”</a:t>
            </a:r>
            <a:r>
              <a:rPr lang="sv-SE" sz="2800" dirty="0" err="1"/>
              <a:t>grammar</a:t>
            </a:r>
            <a:r>
              <a:rPr lang="sv-SE" sz="2800" dirty="0"/>
              <a:t> + </a:t>
            </a:r>
            <a:r>
              <a:rPr lang="sv-SE" sz="2800" dirty="0" err="1"/>
              <a:t>dictionary</a:t>
            </a:r>
            <a:r>
              <a:rPr lang="sv-SE" sz="2800" dirty="0"/>
              <a:t>” </a:t>
            </a:r>
            <a:r>
              <a:rPr lang="sv-SE" sz="2800" dirty="0" err="1"/>
              <a:t>model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language</a:t>
            </a:r>
            <a:endParaRPr lang="sv-SE" sz="2800" dirty="0"/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D7C4AFB0-7C33-4CE5-B05B-80220FF72A5C}"/>
              </a:ext>
            </a:extLst>
          </p:cNvPr>
          <p:cNvGrpSpPr/>
          <p:nvPr/>
        </p:nvGrpSpPr>
        <p:grpSpPr>
          <a:xfrm>
            <a:off x="1037063" y="2652994"/>
            <a:ext cx="3534937" cy="3356517"/>
            <a:chOff x="1037063" y="2737054"/>
            <a:chExt cx="3534937" cy="3356517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0C93CAB8-78FE-4878-424B-1EE29B242E31}"/>
                </a:ext>
              </a:extLst>
            </p:cNvPr>
            <p:cNvGrpSpPr/>
            <p:nvPr/>
          </p:nvGrpSpPr>
          <p:grpSpPr>
            <a:xfrm>
              <a:off x="1037063" y="2737054"/>
              <a:ext cx="3534937" cy="3356517"/>
              <a:chOff x="1237785" y="2620537"/>
              <a:chExt cx="3534937" cy="3356517"/>
            </a:xfrm>
          </p:grpSpPr>
          <p:sp>
            <p:nvSpPr>
              <p:cNvPr id="5" name="Ellips 4">
                <a:extLst>
                  <a:ext uri="{FF2B5EF4-FFF2-40B4-BE49-F238E27FC236}">
                    <a16:creationId xmlns:a16="http://schemas.microsoft.com/office/drawing/2014/main" id="{F616F3D7-94CE-026C-7640-DCA952B974C4}"/>
                  </a:ext>
                </a:extLst>
              </p:cNvPr>
              <p:cNvSpPr/>
              <p:nvPr/>
            </p:nvSpPr>
            <p:spPr>
              <a:xfrm>
                <a:off x="1237785" y="2620537"/>
                <a:ext cx="3534937" cy="3356517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7" name="Rak 6">
                <a:extLst>
                  <a:ext uri="{FF2B5EF4-FFF2-40B4-BE49-F238E27FC236}">
                    <a16:creationId xmlns:a16="http://schemas.microsoft.com/office/drawing/2014/main" id="{2BA8E17C-BFCD-FA22-9D6B-67B16A0D8E4E}"/>
                  </a:ext>
                </a:extLst>
              </p:cNvPr>
              <p:cNvCxnSpPr>
                <a:stCxn id="5" idx="2"/>
                <a:endCxn id="5" idx="6"/>
              </p:cNvCxnSpPr>
              <p:nvPr/>
            </p:nvCxnSpPr>
            <p:spPr>
              <a:xfrm>
                <a:off x="1237785" y="4298796"/>
                <a:ext cx="353493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A97B3356-6174-DF54-9C6A-B32FE1F3C330}"/>
                </a:ext>
              </a:extLst>
            </p:cNvPr>
            <p:cNvSpPr txBox="1"/>
            <p:nvPr/>
          </p:nvSpPr>
          <p:spPr>
            <a:xfrm>
              <a:off x="1784190" y="3455970"/>
              <a:ext cx="2040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1" dirty="0" err="1"/>
                <a:t>Grammar</a:t>
              </a:r>
              <a:endParaRPr lang="sv-SE" sz="2400" b="1" dirty="0"/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3970DDB-C6D3-A156-D5EC-6149076D6085}"/>
                </a:ext>
              </a:extLst>
            </p:cNvPr>
            <p:cNvSpPr txBox="1"/>
            <p:nvPr/>
          </p:nvSpPr>
          <p:spPr>
            <a:xfrm>
              <a:off x="2096423" y="4917988"/>
              <a:ext cx="1416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1" dirty="0" err="1"/>
                <a:t>Lexicon</a:t>
              </a:r>
              <a:endParaRPr lang="sv-SE" sz="2400" b="1" dirty="0"/>
            </a:p>
          </p:txBody>
        </p:sp>
      </p:grpSp>
      <p:pic>
        <p:nvPicPr>
          <p:cNvPr id="4" name="Bildobjekt 3">
            <a:extLst>
              <a:ext uri="{FF2B5EF4-FFF2-40B4-BE49-F238E27FC236}">
                <a16:creationId xmlns:a16="http://schemas.microsoft.com/office/drawing/2014/main" id="{59BCABDE-E5D7-3C5F-E602-88FADE24D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258" y="2201246"/>
            <a:ext cx="1236552" cy="186101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F8323B0-ACEA-8030-67D0-65F3C5819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258" y="4499599"/>
            <a:ext cx="1269990" cy="1898635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94E3BE4A-94E1-C6F0-0042-D41DFC362E0F}"/>
              </a:ext>
            </a:extLst>
          </p:cNvPr>
          <p:cNvSpPr txBox="1"/>
          <p:nvPr/>
        </p:nvSpPr>
        <p:spPr>
          <a:xfrm>
            <a:off x="1265656" y="2163449"/>
            <a:ext cx="307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’a system </a:t>
            </a:r>
            <a:r>
              <a:rPr lang="sv-SE" dirty="0" err="1"/>
              <a:t>of</a:t>
            </a:r>
            <a:r>
              <a:rPr lang="sv-SE" dirty="0"/>
              <a:t> general </a:t>
            </a:r>
            <a:r>
              <a:rPr lang="sv-SE" dirty="0" err="1"/>
              <a:t>rules</a:t>
            </a:r>
            <a:r>
              <a:rPr lang="sv-SE" dirty="0"/>
              <a:t>’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0FD6A98-6FBF-0757-33ED-AFD2578EB272}"/>
              </a:ext>
            </a:extLst>
          </p:cNvPr>
          <p:cNvSpPr txBox="1"/>
          <p:nvPr/>
        </p:nvSpPr>
        <p:spPr>
          <a:xfrm>
            <a:off x="1310261" y="6129724"/>
            <a:ext cx="298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’a set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items</a:t>
            </a:r>
            <a:r>
              <a:rPr lang="sv-SE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4059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F8D0C2-BD0A-2826-5EF0-43BFBDC4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95" y="1409083"/>
            <a:ext cx="8092010" cy="792163"/>
          </a:xfrm>
        </p:spPr>
        <p:txBody>
          <a:bodyPr/>
          <a:lstStyle/>
          <a:p>
            <a:r>
              <a:rPr lang="sv-SE" sz="2800" dirty="0"/>
              <a:t>The </a:t>
            </a:r>
            <a:r>
              <a:rPr lang="sv-SE" sz="2800" dirty="0" err="1"/>
              <a:t>traditional</a:t>
            </a:r>
            <a:r>
              <a:rPr lang="sv-SE" sz="2800" dirty="0"/>
              <a:t> ”</a:t>
            </a:r>
            <a:r>
              <a:rPr lang="sv-SE" sz="2800" dirty="0" err="1"/>
              <a:t>grammar</a:t>
            </a:r>
            <a:r>
              <a:rPr lang="sv-SE" sz="2800" dirty="0"/>
              <a:t> + </a:t>
            </a:r>
            <a:r>
              <a:rPr lang="sv-SE" sz="2800" dirty="0" err="1"/>
              <a:t>dictionary</a:t>
            </a:r>
            <a:r>
              <a:rPr lang="sv-SE" sz="2800" dirty="0"/>
              <a:t>” </a:t>
            </a:r>
            <a:r>
              <a:rPr lang="sv-SE" sz="2800" dirty="0" err="1"/>
              <a:t>model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language</a:t>
            </a:r>
            <a:endParaRPr lang="sv-SE" sz="2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9BCABDE-E5D7-3C5F-E602-88FADE24D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258" y="2201246"/>
            <a:ext cx="1236552" cy="186101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F8323B0-ACEA-8030-67D0-65F3C5819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258" y="4499599"/>
            <a:ext cx="1269990" cy="1898635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94E3BE4A-94E1-C6F0-0042-D41DFC362E0F}"/>
              </a:ext>
            </a:extLst>
          </p:cNvPr>
          <p:cNvSpPr txBox="1"/>
          <p:nvPr/>
        </p:nvSpPr>
        <p:spPr>
          <a:xfrm>
            <a:off x="1265656" y="2163449"/>
            <a:ext cx="307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’a system </a:t>
            </a:r>
            <a:r>
              <a:rPr lang="sv-SE" dirty="0" err="1"/>
              <a:t>of</a:t>
            </a:r>
            <a:r>
              <a:rPr lang="sv-SE" dirty="0"/>
              <a:t> general </a:t>
            </a:r>
            <a:r>
              <a:rPr lang="sv-SE" dirty="0" err="1"/>
              <a:t>rules</a:t>
            </a:r>
            <a:r>
              <a:rPr lang="sv-SE" dirty="0"/>
              <a:t>’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0FD6A98-6FBF-0757-33ED-AFD2578EB272}"/>
              </a:ext>
            </a:extLst>
          </p:cNvPr>
          <p:cNvSpPr txBox="1"/>
          <p:nvPr/>
        </p:nvSpPr>
        <p:spPr>
          <a:xfrm>
            <a:off x="1310261" y="6129724"/>
            <a:ext cx="298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’a set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items</a:t>
            </a:r>
            <a:r>
              <a:rPr lang="sv-SE" dirty="0"/>
              <a:t>’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F2759EBA-6DAF-8227-B642-E37F0BED0EB4}"/>
              </a:ext>
            </a:extLst>
          </p:cNvPr>
          <p:cNvCxnSpPr/>
          <p:nvPr/>
        </p:nvCxnSpPr>
        <p:spPr>
          <a:xfrm flipH="1">
            <a:off x="3738790" y="4439388"/>
            <a:ext cx="2252546" cy="5965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05C2B3E5-09CB-97E2-338F-758D838AEB42}"/>
              </a:ext>
            </a:extLst>
          </p:cNvPr>
          <p:cNvCxnSpPr>
            <a:cxnSpLocks/>
          </p:cNvCxnSpPr>
          <p:nvPr/>
        </p:nvCxnSpPr>
        <p:spPr>
          <a:xfrm flipH="1" flipV="1">
            <a:off x="3738790" y="3566398"/>
            <a:ext cx="2252546" cy="5965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6C76EC55-3BEF-FE0D-8FF8-5D2D35F40F7C}"/>
              </a:ext>
            </a:extLst>
          </p:cNvPr>
          <p:cNvSpPr txBox="1"/>
          <p:nvPr/>
        </p:nvSpPr>
        <p:spPr>
          <a:xfrm>
            <a:off x="3565438" y="3882065"/>
            <a:ext cx="936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FC823BF-1474-B892-AED7-9CC67AEDA2D9}"/>
              </a:ext>
            </a:extLst>
          </p:cNvPr>
          <p:cNvSpPr txBox="1"/>
          <p:nvPr/>
        </p:nvSpPr>
        <p:spPr>
          <a:xfrm>
            <a:off x="487701" y="3528121"/>
            <a:ext cx="3077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But what do we do with patterns that are too specific to be considered general rules, but too general to be tied to individual words?</a:t>
            </a:r>
          </a:p>
        </p:txBody>
      </p:sp>
    </p:spTree>
    <p:extLst>
      <p:ext uri="{BB962C8B-B14F-4D97-AF65-F5344CB8AC3E}">
        <p14:creationId xmlns:p14="http://schemas.microsoft.com/office/powerpoint/2010/main" val="8502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B8D5E2-BD41-FB29-547D-6A019C67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Phenomena</a:t>
            </a:r>
            <a:r>
              <a:rPr lang="sv-SE" dirty="0"/>
              <a:t> ”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grammar</a:t>
            </a:r>
            <a:r>
              <a:rPr lang="sv-SE" dirty="0"/>
              <a:t> and </a:t>
            </a:r>
            <a:r>
              <a:rPr lang="sv-SE" dirty="0" err="1"/>
              <a:t>lexicon</a:t>
            </a:r>
            <a:r>
              <a:rPr lang="sv-SE" dirty="0"/>
              <a:t>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335D62-631A-0CB1-338D-68E8024223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7813229" cy="3816350"/>
          </a:xfrm>
        </p:spPr>
        <p:txBody>
          <a:bodyPr>
            <a:normAutofit/>
          </a:bodyPr>
          <a:lstStyle/>
          <a:p>
            <a:r>
              <a:rPr lang="en-US" dirty="0"/>
              <a:t>Rate constructions: </a:t>
            </a:r>
            <a:r>
              <a:rPr lang="en-US" i="1" dirty="0">
                <a:solidFill>
                  <a:srgbClr val="0070C0"/>
                </a:solidFill>
              </a:rPr>
              <a:t>50 miles an hour</a:t>
            </a:r>
            <a:r>
              <a:rPr lang="en-US" dirty="0"/>
              <a:t>;</a:t>
            </a:r>
            <a:r>
              <a:rPr lang="en-US" i="1" dirty="0">
                <a:solidFill>
                  <a:srgbClr val="0070C0"/>
                </a:solidFill>
              </a:rPr>
              <a:t> 3000 dollars a month</a:t>
            </a:r>
            <a:r>
              <a:rPr lang="en-US" dirty="0"/>
              <a:t>;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20 euros a head</a:t>
            </a:r>
            <a:r>
              <a:rPr lang="en-US" dirty="0"/>
              <a:t>;</a:t>
            </a:r>
            <a:r>
              <a:rPr lang="en-US" i="1" dirty="0">
                <a:solidFill>
                  <a:srgbClr val="0070C0"/>
                </a:solidFill>
              </a:rPr>
              <a:t> three times a day/week/year</a:t>
            </a:r>
            <a:r>
              <a:rPr lang="en-US" dirty="0"/>
              <a:t>; etc.</a:t>
            </a:r>
          </a:p>
          <a:p>
            <a:pPr lvl="2"/>
            <a:endParaRPr lang="en-US" dirty="0"/>
          </a:p>
          <a:p>
            <a:r>
              <a:rPr lang="en-US" dirty="0"/>
              <a:t>Comparative correlative (the X-er the Y-er): </a:t>
            </a:r>
            <a:r>
              <a:rPr lang="en-US" i="1" dirty="0">
                <a:solidFill>
                  <a:srgbClr val="0070C0"/>
                </a:solidFill>
              </a:rPr>
              <a:t>the more the merrier</a:t>
            </a:r>
            <a:r>
              <a:rPr lang="en-US" dirty="0"/>
              <a:t>; </a:t>
            </a:r>
            <a:r>
              <a:rPr lang="en-US" i="1" dirty="0">
                <a:solidFill>
                  <a:srgbClr val="0070C0"/>
                </a:solidFill>
              </a:rPr>
              <a:t>the bigger they come, the harder they fall</a:t>
            </a:r>
            <a:r>
              <a:rPr lang="en-US" dirty="0"/>
              <a:t>; etc. </a:t>
            </a:r>
          </a:p>
          <a:p>
            <a:pPr lvl="2"/>
            <a:endParaRPr lang="en-US" dirty="0"/>
          </a:p>
          <a:p>
            <a:r>
              <a:rPr lang="en-US" dirty="0"/>
              <a:t>X as a Y: </a:t>
            </a:r>
            <a:r>
              <a:rPr lang="en-US" i="1" dirty="0">
                <a:solidFill>
                  <a:srgbClr val="0070C0"/>
                </a:solidFill>
              </a:rPr>
              <a:t>hungry as a wolf</a:t>
            </a:r>
            <a:r>
              <a:rPr lang="en-US" dirty="0"/>
              <a:t>, </a:t>
            </a:r>
            <a:r>
              <a:rPr lang="en-US" i="1" dirty="0">
                <a:solidFill>
                  <a:srgbClr val="0070C0"/>
                </a:solidFill>
              </a:rPr>
              <a:t>red as a beetroot</a:t>
            </a:r>
            <a:r>
              <a:rPr lang="en-US" dirty="0"/>
              <a:t>; </a:t>
            </a:r>
            <a:r>
              <a:rPr lang="en-US" i="1" dirty="0">
                <a:solidFill>
                  <a:srgbClr val="0070C0"/>
                </a:solidFill>
              </a:rPr>
              <a:t>fast as a shark</a:t>
            </a:r>
            <a:r>
              <a:rPr lang="en-US" dirty="0"/>
              <a:t>; </a:t>
            </a:r>
            <a:br>
              <a:rPr lang="en-US" dirty="0"/>
            </a:br>
            <a:r>
              <a:rPr lang="en-US" i="1" dirty="0">
                <a:solidFill>
                  <a:srgbClr val="0070C0"/>
                </a:solidFill>
              </a:rPr>
              <a:t>light as a feather</a:t>
            </a:r>
            <a:r>
              <a:rPr lang="en-US" dirty="0"/>
              <a:t>; etc.</a:t>
            </a:r>
          </a:p>
          <a:p>
            <a:pPr lvl="2"/>
            <a:endParaRPr lang="en-US" dirty="0"/>
          </a:p>
          <a:p>
            <a:r>
              <a:rPr lang="en-US" dirty="0"/>
              <a:t>X by X: </a:t>
            </a:r>
            <a:r>
              <a:rPr lang="en-US" i="1" dirty="0">
                <a:solidFill>
                  <a:srgbClr val="0070C0"/>
                </a:solidFill>
              </a:rPr>
              <a:t>step by step</a:t>
            </a:r>
            <a:r>
              <a:rPr lang="en-US" dirty="0"/>
              <a:t>; </a:t>
            </a:r>
            <a:r>
              <a:rPr lang="en-US" i="1" dirty="0">
                <a:solidFill>
                  <a:srgbClr val="0070C0"/>
                </a:solidFill>
              </a:rPr>
              <a:t>day by day</a:t>
            </a:r>
            <a:r>
              <a:rPr lang="en-US" dirty="0"/>
              <a:t>; </a:t>
            </a:r>
            <a:r>
              <a:rPr lang="en-US" i="1" dirty="0">
                <a:solidFill>
                  <a:srgbClr val="0070C0"/>
                </a:solidFill>
              </a:rPr>
              <a:t>piece by piece</a:t>
            </a:r>
            <a:r>
              <a:rPr lang="en-US" dirty="0"/>
              <a:t>; etc.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The emissions were measured car by car</a:t>
            </a:r>
          </a:p>
          <a:p>
            <a:endParaRPr lang="en-US" dirty="0"/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AEE6877-5C42-46E8-D791-8850DEC0FE48}"/>
              </a:ext>
            </a:extLst>
          </p:cNvPr>
          <p:cNvSpPr txBox="1"/>
          <p:nvPr/>
        </p:nvSpPr>
        <p:spPr>
          <a:xfrm>
            <a:off x="5386039" y="5945255"/>
            <a:ext cx="3401122" cy="73866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A dictionary may capture the lexicalized instances of a construction, but hardly its productivity</a:t>
            </a:r>
          </a:p>
        </p:txBody>
      </p:sp>
    </p:spTree>
    <p:extLst>
      <p:ext uri="{BB962C8B-B14F-4D97-AF65-F5344CB8AC3E}">
        <p14:creationId xmlns:p14="http://schemas.microsoft.com/office/powerpoint/2010/main" val="132994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F8D0C2-BD0A-2826-5EF0-43BFBDC4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95" y="1409083"/>
            <a:ext cx="8092010" cy="792163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constructiconist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language</a:t>
            </a:r>
            <a:endParaRPr lang="sv-SE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30895FA4-CF13-FFE1-5739-D119C5466B9E}"/>
              </a:ext>
            </a:extLst>
          </p:cNvPr>
          <p:cNvGrpSpPr/>
          <p:nvPr/>
        </p:nvGrpSpPr>
        <p:grpSpPr>
          <a:xfrm>
            <a:off x="1037063" y="2652994"/>
            <a:ext cx="3534937" cy="3356517"/>
            <a:chOff x="1037063" y="2652994"/>
            <a:chExt cx="3534937" cy="3356517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0C93CAB8-78FE-4878-424B-1EE29B242E31}"/>
                </a:ext>
              </a:extLst>
            </p:cNvPr>
            <p:cNvGrpSpPr/>
            <p:nvPr/>
          </p:nvGrpSpPr>
          <p:grpSpPr>
            <a:xfrm>
              <a:off x="1037063" y="2652994"/>
              <a:ext cx="3534937" cy="3356517"/>
              <a:chOff x="1237785" y="2620537"/>
              <a:chExt cx="3534937" cy="3356517"/>
            </a:xfrm>
          </p:grpSpPr>
          <p:sp>
            <p:nvSpPr>
              <p:cNvPr id="5" name="Ellips 4">
                <a:extLst>
                  <a:ext uri="{FF2B5EF4-FFF2-40B4-BE49-F238E27FC236}">
                    <a16:creationId xmlns:a16="http://schemas.microsoft.com/office/drawing/2014/main" id="{F616F3D7-94CE-026C-7640-DCA952B974C4}"/>
                  </a:ext>
                </a:extLst>
              </p:cNvPr>
              <p:cNvSpPr/>
              <p:nvPr/>
            </p:nvSpPr>
            <p:spPr>
              <a:xfrm>
                <a:off x="1237785" y="2620537"/>
                <a:ext cx="3534937" cy="3356517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7" name="Rak 6">
                <a:extLst>
                  <a:ext uri="{FF2B5EF4-FFF2-40B4-BE49-F238E27FC236}">
                    <a16:creationId xmlns:a16="http://schemas.microsoft.com/office/drawing/2014/main" id="{2BA8E17C-BFCD-FA22-9D6B-67B16A0D8E4E}"/>
                  </a:ext>
                </a:extLst>
              </p:cNvPr>
              <p:cNvCxnSpPr>
                <a:stCxn id="5" idx="2"/>
                <a:endCxn id="5" idx="6"/>
              </p:cNvCxnSpPr>
              <p:nvPr/>
            </p:nvCxnSpPr>
            <p:spPr>
              <a:xfrm>
                <a:off x="1237785" y="4298796"/>
                <a:ext cx="353493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A97B3356-6174-DF54-9C6A-B32FE1F3C330}"/>
                </a:ext>
              </a:extLst>
            </p:cNvPr>
            <p:cNvSpPr txBox="1"/>
            <p:nvPr/>
          </p:nvSpPr>
          <p:spPr>
            <a:xfrm>
              <a:off x="1784190" y="3371910"/>
              <a:ext cx="20406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1" dirty="0">
                  <a:solidFill>
                    <a:schemeClr val="accent2"/>
                  </a:solidFill>
                </a:rPr>
                <a:t>(</a:t>
              </a:r>
              <a:r>
                <a:rPr lang="sv-SE" sz="2400" b="1" dirty="0" err="1">
                  <a:solidFill>
                    <a:schemeClr val="accent2"/>
                  </a:solidFill>
                </a:rPr>
                <a:t>Grammar</a:t>
              </a:r>
              <a:r>
                <a:rPr lang="sv-SE" sz="2400" b="1" dirty="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3970DDB-C6D3-A156-D5EC-6149076D6085}"/>
                </a:ext>
              </a:extLst>
            </p:cNvPr>
            <p:cNvSpPr txBox="1"/>
            <p:nvPr/>
          </p:nvSpPr>
          <p:spPr>
            <a:xfrm>
              <a:off x="1940306" y="4823232"/>
              <a:ext cx="1728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1" dirty="0">
                  <a:solidFill>
                    <a:schemeClr val="accent2"/>
                  </a:solidFill>
                </a:rPr>
                <a:t>(</a:t>
              </a:r>
              <a:r>
                <a:rPr lang="sv-SE" sz="2400" b="1" dirty="0" err="1">
                  <a:solidFill>
                    <a:schemeClr val="accent2"/>
                  </a:solidFill>
                </a:rPr>
                <a:t>Lexicon</a:t>
              </a:r>
              <a:r>
                <a:rPr lang="sv-SE" sz="2400" b="1" dirty="0">
                  <a:solidFill>
                    <a:schemeClr val="accent2"/>
                  </a:solidFill>
                </a:rPr>
                <a:t>)</a:t>
              </a:r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FE66AC65-F3C4-3EBE-BCC8-DD66B73982A6}"/>
              </a:ext>
            </a:extLst>
          </p:cNvPr>
          <p:cNvGrpSpPr/>
          <p:nvPr/>
        </p:nvGrpSpPr>
        <p:grpSpPr>
          <a:xfrm>
            <a:off x="5120080" y="2652994"/>
            <a:ext cx="1918793" cy="3356517"/>
            <a:chOff x="5120080" y="2652994"/>
            <a:chExt cx="1918793" cy="3356517"/>
          </a:xfrm>
        </p:grpSpPr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836711B1-5C49-E55F-5811-A736D9C0B72E}"/>
                </a:ext>
              </a:extLst>
            </p:cNvPr>
            <p:cNvSpPr txBox="1"/>
            <p:nvPr/>
          </p:nvSpPr>
          <p:spPr>
            <a:xfrm rot="5400000">
              <a:off x="5252222" y="4038864"/>
              <a:ext cx="2988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 err="1"/>
                <a:t>Constructicon</a:t>
              </a:r>
              <a:endParaRPr lang="sv-SE" sz="3200" b="1" dirty="0"/>
            </a:p>
          </p:txBody>
        </p:sp>
        <p:sp>
          <p:nvSpPr>
            <p:cNvPr id="4" name="Höger klammerparentes 3">
              <a:extLst>
                <a:ext uri="{FF2B5EF4-FFF2-40B4-BE49-F238E27FC236}">
                  <a16:creationId xmlns:a16="http://schemas.microsoft.com/office/drawing/2014/main" id="{312A6A7A-3802-72FF-4EDF-7B925169EF8F}"/>
                </a:ext>
              </a:extLst>
            </p:cNvPr>
            <p:cNvSpPr/>
            <p:nvPr/>
          </p:nvSpPr>
          <p:spPr>
            <a:xfrm>
              <a:off x="5120080" y="2652994"/>
              <a:ext cx="847493" cy="3356517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F8EE1566-C7FD-C191-B3DA-444865E8A04B}"/>
              </a:ext>
            </a:extLst>
          </p:cNvPr>
          <p:cNvGrpSpPr/>
          <p:nvPr/>
        </p:nvGrpSpPr>
        <p:grpSpPr>
          <a:xfrm>
            <a:off x="2068545" y="3919031"/>
            <a:ext cx="1471962" cy="813043"/>
            <a:chOff x="7058721" y="5196468"/>
            <a:chExt cx="1471962" cy="813043"/>
          </a:xfrm>
        </p:grpSpPr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05645A94-34C7-0EFD-8A3D-D6A5D6255788}"/>
                </a:ext>
              </a:extLst>
            </p:cNvPr>
            <p:cNvCxnSpPr/>
            <p:nvPr/>
          </p:nvCxnSpPr>
          <p:spPr>
            <a:xfrm flipH="1">
              <a:off x="7058722" y="5196468"/>
              <a:ext cx="1471961" cy="813043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3173B116-7C19-659E-CFD6-9DF4F50C36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58721" y="5196468"/>
              <a:ext cx="1471961" cy="813043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850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9F07C8-0F64-DBCD-C4D1-BC54B7A2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constructiconist</a:t>
            </a:r>
            <a:r>
              <a:rPr lang="en-US" dirty="0"/>
              <a:t> model of language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6BE6C7-BFDD-D874-37F2-BBDC896DF9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350799"/>
            <a:ext cx="7634810" cy="41726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”The totality of our knowledge of language is captured by a net-work of constructions: a ‘construct-</a:t>
            </a:r>
            <a:r>
              <a:rPr lang="en-US" dirty="0" err="1"/>
              <a:t>i</a:t>
            </a:r>
            <a:r>
              <a:rPr lang="en-US" dirty="0"/>
              <a:t>-con’.” (Goldberg 2003:219; cf. Fillmore 1988)</a:t>
            </a:r>
          </a:p>
          <a:p>
            <a:pPr lvl="2"/>
            <a:endParaRPr lang="en-US" sz="800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Constructions are defined to be </a:t>
            </a:r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conventional, learned form-function pairings at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varying levels of abstraction and complexity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(Goldberg, 2013:17)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words, idioms, clausal and phrasal patterns, partially schematic structures, etc. </a:t>
            </a:r>
          </a:p>
          <a:p>
            <a:pPr lvl="2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Cf. 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Oxford English Dictionary: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syntactical connection between verbs and their objects or complements, adjectives and their extensions, prepositions and objects, etc.”</a:t>
            </a:r>
          </a:p>
          <a:p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8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tema">
  <a:themeElements>
    <a:clrScheme name="GU">
      <a:dk1>
        <a:sysClr val="windowText" lastClr="000000"/>
      </a:dk1>
      <a:lt1>
        <a:sysClr val="window" lastClr="FFFFFF"/>
      </a:lt1>
      <a:dk2>
        <a:srgbClr val="004B89"/>
      </a:dk2>
      <a:lt2>
        <a:srgbClr val="EEECE1"/>
      </a:lt2>
      <a:accent1>
        <a:srgbClr val="004B89"/>
      </a:accent1>
      <a:accent2>
        <a:srgbClr val="7A99AC"/>
      </a:accent2>
      <a:accent3>
        <a:srgbClr val="9B2743"/>
      </a:accent3>
      <a:accent4>
        <a:srgbClr val="FE5000"/>
      </a:accent4>
      <a:accent5>
        <a:srgbClr val="53682B"/>
      </a:accent5>
      <a:accent6>
        <a:srgbClr val="79CAB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vensk Grundmall.potx" id="{9FB274A9-44B6-4324-B4A2-472C129E13BB}" vid="{4E1C0FC8-6D8B-4319-9B8E-3F59ED00C7F4}"/>
    </a:ext>
  </a:extLst>
</a:theme>
</file>

<file path=ppt/theme/theme2.xml><?xml version="1.0" encoding="utf-8"?>
<a:theme xmlns:a="http://schemas.openxmlformats.org/drawingml/2006/main" name="Start- &amp; slutsi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vensk Grundmall.potx" id="{9FB274A9-44B6-4324-B4A2-472C129E13BB}" vid="{786940FA-E371-44C7-9C92-09976208A0A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Standardtema.thmx</Template>
  <TotalTime>9025</TotalTime>
  <Words>3226</Words>
  <Application>Microsoft Macintosh PowerPoint</Application>
  <PresentationFormat>Bildspel på skärmen (4:3)</PresentationFormat>
  <Paragraphs>374</Paragraphs>
  <Slides>43</Slides>
  <Notes>4</Notes>
  <HiddenSlides>1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43</vt:i4>
      </vt:variant>
    </vt:vector>
  </HeadingPairs>
  <TitlesOfParts>
    <vt:vector size="51" baseType="lpstr">
      <vt:lpstr>Arial</vt:lpstr>
      <vt:lpstr>Arial Bold</vt:lpstr>
      <vt:lpstr>Arial Narrow</vt:lpstr>
      <vt:lpstr>Calibri</vt:lpstr>
      <vt:lpstr>Helvetica</vt:lpstr>
      <vt:lpstr>Wingdings</vt:lpstr>
      <vt:lpstr>Standardtema</vt:lpstr>
      <vt:lpstr>Start- &amp; slutsidor</vt:lpstr>
      <vt:lpstr>Constructions, constructicons and constructicography   Benjamin Lyngfelt,  University of Gothenburg</vt:lpstr>
      <vt:lpstr>Menu</vt:lpstr>
      <vt:lpstr>Starter:  Constructions and constructicons</vt:lpstr>
      <vt:lpstr>The traditional ”grammar + dictionary” model of language</vt:lpstr>
      <vt:lpstr>The traditional ”grammar + dictionary” model of language</vt:lpstr>
      <vt:lpstr>The traditional ”grammar + dictionary” model of language</vt:lpstr>
      <vt:lpstr>Phenomena ”between grammar and lexicon”</vt:lpstr>
      <vt:lpstr>The constructiconist model of language</vt:lpstr>
      <vt:lpstr>The constructiconist model of language</vt:lpstr>
      <vt:lpstr>Constructions: ‘conventional pairings of form and meaning/function’</vt:lpstr>
      <vt:lpstr>Constructicon in theory och practice</vt:lpstr>
      <vt:lpstr>Main course:  Constructicography: how do you build a constructicon?</vt:lpstr>
      <vt:lpstr>Foundational issues for constructicon builders</vt:lpstr>
      <vt:lpstr>Purpose of the constructicon</vt:lpstr>
      <vt:lpstr>PowerPoint-presentation</vt:lpstr>
      <vt:lpstr>PowerPoint-presentation</vt:lpstr>
      <vt:lpstr>Autonomy vs. integration</vt:lpstr>
      <vt:lpstr>Scope and focus: which constructions should be covered?</vt:lpstr>
      <vt:lpstr>Heuristics: identifying relevant constructions</vt:lpstr>
      <vt:lpstr>Naming and identification 1</vt:lpstr>
      <vt:lpstr>Naming and identification 2</vt:lpstr>
      <vt:lpstr>Organization</vt:lpstr>
      <vt:lpstr>PowerPoint-presentation</vt:lpstr>
      <vt:lpstr>Description format (the Swedish constructicon)</vt:lpstr>
      <vt:lpstr>PowerPoint-presentation</vt:lpstr>
      <vt:lpstr>Description format (the Swedish constructicon)</vt:lpstr>
      <vt:lpstr>Categorization and variation</vt:lpstr>
      <vt:lpstr>Categorization and variation</vt:lpstr>
      <vt:lpstr>Constructicography compared to (construction) grammar</vt:lpstr>
      <vt:lpstr>Constructicography compared to lexicography</vt:lpstr>
      <vt:lpstr>Dessert:  Multilingual constructicography</vt:lpstr>
      <vt:lpstr>Towards multilingual constructicography</vt:lpstr>
      <vt:lpstr>Alt. 1: Establishing direct equivalence relations (as per lexicography)</vt:lpstr>
      <vt:lpstr>Alt. 1: Establishing direct equivalence relations (as per lexicography)</vt:lpstr>
      <vt:lpstr>Alt. 2: Indirect connections via a language-neutral base of comparison</vt:lpstr>
      <vt:lpstr>Comparative Concepts (CCs)</vt:lpstr>
      <vt:lpstr>Example: progressive constructions</vt:lpstr>
      <vt:lpstr>PowerPoint-presentation</vt:lpstr>
      <vt:lpstr>MoCCA (Model of Comparative Concepts for ConstructiCon Alignment)</vt:lpstr>
      <vt:lpstr>Thank you!   Swedish Constructicon: https://spraakbanken.gu.se/konstruktikon  MoCCA: https://github.com/comparative-concepts </vt:lpstr>
      <vt:lpstr>References 1</vt:lpstr>
      <vt:lpstr>References 2</vt:lpstr>
      <vt:lpstr>Croft (2022): four types of comparative concepts (CCs)  </vt:lpstr>
    </vt:vector>
  </TitlesOfParts>
  <Company>Göteborgs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språksystemet: Introduktion  </dc:title>
  <dc:creator>Benjamin Lyngfelt</dc:creator>
  <cp:lastModifiedBy>Microsoft Office User</cp:lastModifiedBy>
  <cp:revision>220</cp:revision>
  <cp:lastPrinted>2021-12-02T13:07:57Z</cp:lastPrinted>
  <dcterms:created xsi:type="dcterms:W3CDTF">2016-11-22T08:21:10Z</dcterms:created>
  <dcterms:modified xsi:type="dcterms:W3CDTF">2024-04-16T17:32:39Z</dcterms:modified>
</cp:coreProperties>
</file>