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66" r:id="rId3"/>
    <p:sldId id="261" r:id="rId4"/>
    <p:sldId id="307" r:id="rId5"/>
    <p:sldId id="312" r:id="rId6"/>
    <p:sldId id="313" r:id="rId7"/>
    <p:sldId id="257" r:id="rId8"/>
    <p:sldId id="346" r:id="rId9"/>
    <p:sldId id="347" r:id="rId10"/>
    <p:sldId id="348" r:id="rId11"/>
    <p:sldId id="349" r:id="rId12"/>
    <p:sldId id="350" r:id="rId13"/>
    <p:sldId id="352" r:id="rId14"/>
    <p:sldId id="353" r:id="rId15"/>
    <p:sldId id="354" r:id="rId16"/>
    <p:sldId id="356" r:id="rId17"/>
    <p:sldId id="357" r:id="rId18"/>
    <p:sldId id="358" r:id="rId19"/>
    <p:sldId id="362" r:id="rId20"/>
    <p:sldId id="299" r:id="rId21"/>
    <p:sldId id="337" r:id="rId22"/>
    <p:sldId id="293" r:id="rId23"/>
    <p:sldId id="338" r:id="rId24"/>
    <p:sldId id="287" r:id="rId25"/>
    <p:sldId id="339" r:id="rId26"/>
    <p:sldId id="276" r:id="rId27"/>
    <p:sldId id="288" r:id="rId28"/>
    <p:sldId id="340" r:id="rId29"/>
    <p:sldId id="278" r:id="rId30"/>
    <p:sldId id="279" r:id="rId31"/>
    <p:sldId id="280" r:id="rId32"/>
    <p:sldId id="294" r:id="rId33"/>
    <p:sldId id="281" r:id="rId34"/>
    <p:sldId id="296" r:id="rId35"/>
    <p:sldId id="289" r:id="rId36"/>
    <p:sldId id="295" r:id="rId37"/>
    <p:sldId id="285" r:id="rId38"/>
    <p:sldId id="341" r:id="rId39"/>
    <p:sldId id="344" r:id="rId40"/>
    <p:sldId id="32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5170"/>
  </p:normalViewPr>
  <p:slideViewPr>
    <p:cSldViewPr snapToGrid="0">
      <p:cViewPr varScale="1">
        <p:scale>
          <a:sx n="100" d="100"/>
          <a:sy n="100" d="100"/>
        </p:scale>
        <p:origin x="184"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svg"/></Relationships>
</file>

<file path=ppt/diagrams/_rels/data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s>
</file>

<file path=ppt/diagrams/_rels/data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svg"/></Relationships>
</file>

<file path=ppt/diagrams/_rels/drawing1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s>
</file>

<file path=ppt/diagrams/_rels/drawing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1817B12-C288-4808-BC89-576D7C89747D}"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BC0994B5-53C2-428F-B010-D68A65CC8E8F}">
      <dgm:prSet/>
      <dgm:spPr/>
      <dgm:t>
        <a:bodyPr/>
        <a:lstStyle/>
        <a:p>
          <a:r>
            <a:rPr lang="en-GB"/>
            <a:t>Support</a:t>
          </a:r>
          <a:endParaRPr lang="en-US"/>
        </a:p>
      </dgm:t>
    </dgm:pt>
    <dgm:pt modelId="{68C9773E-1DDB-4FF6-8CA6-5E4E0EFDE375}" type="parTrans" cxnId="{F69FC9B9-879F-470A-BCBC-D418759E3D21}">
      <dgm:prSet/>
      <dgm:spPr/>
      <dgm:t>
        <a:bodyPr/>
        <a:lstStyle/>
        <a:p>
          <a:endParaRPr lang="en-US"/>
        </a:p>
      </dgm:t>
    </dgm:pt>
    <dgm:pt modelId="{BBFB1741-E8D8-40DD-B817-DF65CCE3AC37}" type="sibTrans" cxnId="{F69FC9B9-879F-470A-BCBC-D418759E3D21}">
      <dgm:prSet/>
      <dgm:spPr/>
      <dgm:t>
        <a:bodyPr/>
        <a:lstStyle/>
        <a:p>
          <a:endParaRPr lang="en-US"/>
        </a:p>
      </dgm:t>
    </dgm:pt>
    <dgm:pt modelId="{6B35AB03-FA71-491D-9CA6-5BF388EE84FA}">
      <dgm:prSet/>
      <dgm:spPr/>
      <dgm:t>
        <a:bodyPr/>
        <a:lstStyle/>
        <a:p>
          <a:r>
            <a:rPr lang="en-GB" dirty="0"/>
            <a:t>advances in scholarship and analytical practices (Crosthwaite &amp; Baisa, 2023)</a:t>
          </a:r>
          <a:endParaRPr lang="en-US" dirty="0"/>
        </a:p>
      </dgm:t>
    </dgm:pt>
    <dgm:pt modelId="{F6A703B6-45F7-44F7-A533-AAA7D37438CB}" type="parTrans" cxnId="{A7998A50-0089-4475-94C9-61E8FB081221}">
      <dgm:prSet/>
      <dgm:spPr/>
      <dgm:t>
        <a:bodyPr/>
        <a:lstStyle/>
        <a:p>
          <a:endParaRPr lang="en-US"/>
        </a:p>
      </dgm:t>
    </dgm:pt>
    <dgm:pt modelId="{764F5360-762A-43C0-A417-BF02A9BA9187}" type="sibTrans" cxnId="{A7998A50-0089-4475-94C9-61E8FB081221}">
      <dgm:prSet/>
      <dgm:spPr/>
      <dgm:t>
        <a:bodyPr/>
        <a:lstStyle/>
        <a:p>
          <a:endParaRPr lang="en-US"/>
        </a:p>
      </dgm:t>
    </dgm:pt>
    <dgm:pt modelId="{4DA074E4-F68F-4984-A6AD-C3C9D16AADDB}">
      <dgm:prSet/>
      <dgm:spPr/>
      <dgm:t>
        <a:bodyPr/>
        <a:lstStyle/>
        <a:p>
          <a:r>
            <a:rPr lang="en-GB" dirty="0"/>
            <a:t>enhanced efficiency and research assistance (Pack &amp; Maloney, 2023)</a:t>
          </a:r>
          <a:endParaRPr lang="en-US" dirty="0"/>
        </a:p>
      </dgm:t>
    </dgm:pt>
    <dgm:pt modelId="{FE14A4AD-263E-4326-AE63-1A86985344E8}" type="parTrans" cxnId="{ADF8EAF1-7AF9-4741-8EE0-AA35EA649922}">
      <dgm:prSet/>
      <dgm:spPr/>
      <dgm:t>
        <a:bodyPr/>
        <a:lstStyle/>
        <a:p>
          <a:endParaRPr lang="en-US"/>
        </a:p>
      </dgm:t>
    </dgm:pt>
    <dgm:pt modelId="{ABC86B1D-2F82-4ECE-82B5-CD518EAACDB4}" type="sibTrans" cxnId="{ADF8EAF1-7AF9-4741-8EE0-AA35EA649922}">
      <dgm:prSet/>
      <dgm:spPr/>
      <dgm:t>
        <a:bodyPr/>
        <a:lstStyle/>
        <a:p>
          <a:endParaRPr lang="en-US"/>
        </a:p>
      </dgm:t>
    </dgm:pt>
    <dgm:pt modelId="{9E887CAE-7EE6-4A9D-8282-B17F1F6CB4C8}">
      <dgm:prSet/>
      <dgm:spPr/>
      <dgm:t>
        <a:bodyPr/>
        <a:lstStyle/>
        <a:p>
          <a:r>
            <a:rPr lang="en-GB" dirty="0"/>
            <a:t>the possibility of developing more democratic approaches to education (Cohen et al., 2024). </a:t>
          </a:r>
          <a:endParaRPr lang="en-US" dirty="0"/>
        </a:p>
      </dgm:t>
    </dgm:pt>
    <dgm:pt modelId="{C5B68888-47F1-4D98-BEEE-AD10883C46BC}" type="parTrans" cxnId="{FF8106F4-C59A-48CA-9ED1-E77DEF016151}">
      <dgm:prSet/>
      <dgm:spPr/>
      <dgm:t>
        <a:bodyPr/>
        <a:lstStyle/>
        <a:p>
          <a:endParaRPr lang="en-US"/>
        </a:p>
      </dgm:t>
    </dgm:pt>
    <dgm:pt modelId="{676A0041-8B8E-4EBF-B43D-C7D55BBFC199}" type="sibTrans" cxnId="{FF8106F4-C59A-48CA-9ED1-E77DEF016151}">
      <dgm:prSet/>
      <dgm:spPr/>
      <dgm:t>
        <a:bodyPr/>
        <a:lstStyle/>
        <a:p>
          <a:endParaRPr lang="en-US"/>
        </a:p>
      </dgm:t>
    </dgm:pt>
    <dgm:pt modelId="{EAA22815-E732-49E3-89FB-89E99F79E302}">
      <dgm:prSet/>
      <dgm:spPr/>
      <dgm:t>
        <a:bodyPr/>
        <a:lstStyle/>
        <a:p>
          <a:r>
            <a:rPr lang="en-GB"/>
            <a:t>Doubt</a:t>
          </a:r>
          <a:endParaRPr lang="en-US"/>
        </a:p>
      </dgm:t>
    </dgm:pt>
    <dgm:pt modelId="{9DC9C2EB-8AC7-4B85-99B5-3EC7BBD005EF}" type="parTrans" cxnId="{C3ECA695-03B1-4185-B39A-6AAF2C682FDB}">
      <dgm:prSet/>
      <dgm:spPr/>
      <dgm:t>
        <a:bodyPr/>
        <a:lstStyle/>
        <a:p>
          <a:endParaRPr lang="en-US"/>
        </a:p>
      </dgm:t>
    </dgm:pt>
    <dgm:pt modelId="{94652C48-35C2-4C8E-891F-E03252D7A0C9}" type="sibTrans" cxnId="{C3ECA695-03B1-4185-B39A-6AAF2C682FDB}">
      <dgm:prSet/>
      <dgm:spPr/>
      <dgm:t>
        <a:bodyPr/>
        <a:lstStyle/>
        <a:p>
          <a:endParaRPr lang="en-US"/>
        </a:p>
      </dgm:t>
    </dgm:pt>
    <dgm:pt modelId="{B2D5666F-1F21-4407-8D28-F48A7542D7DA}">
      <dgm:prSet/>
      <dgm:spPr/>
      <dgm:t>
        <a:bodyPr/>
        <a:lstStyle/>
        <a:p>
          <a:r>
            <a:rPr lang="en-GB"/>
            <a:t>fears of obsolescence (Li et al., 2024)</a:t>
          </a:r>
          <a:endParaRPr lang="en-US"/>
        </a:p>
      </dgm:t>
    </dgm:pt>
    <dgm:pt modelId="{336C41DE-00C3-4D07-8DF2-46EBD8899FED}" type="parTrans" cxnId="{F79F8509-634E-4517-9FA1-B95856F5FE13}">
      <dgm:prSet/>
      <dgm:spPr/>
      <dgm:t>
        <a:bodyPr/>
        <a:lstStyle/>
        <a:p>
          <a:endParaRPr lang="en-US"/>
        </a:p>
      </dgm:t>
    </dgm:pt>
    <dgm:pt modelId="{3EB5B7D3-5668-4C09-B78A-AF6CAA8D9D6B}" type="sibTrans" cxnId="{F79F8509-634E-4517-9FA1-B95856F5FE13}">
      <dgm:prSet/>
      <dgm:spPr/>
      <dgm:t>
        <a:bodyPr/>
        <a:lstStyle/>
        <a:p>
          <a:endParaRPr lang="en-US"/>
        </a:p>
      </dgm:t>
    </dgm:pt>
    <dgm:pt modelId="{2750C99F-4B41-4F53-8E2C-873CCA223E72}">
      <dgm:prSet/>
      <dgm:spPr/>
      <dgm:t>
        <a:bodyPr/>
        <a:lstStyle/>
        <a:p>
          <a:r>
            <a:rPr lang="en-GB"/>
            <a:t>falling quality in research (Curry et al., 2024)</a:t>
          </a:r>
          <a:endParaRPr lang="en-US"/>
        </a:p>
      </dgm:t>
    </dgm:pt>
    <dgm:pt modelId="{E83E4547-3547-40B8-BD70-8F0C876EAAB8}" type="parTrans" cxnId="{7738F972-C000-4B1B-9E52-876F5DE18720}">
      <dgm:prSet/>
      <dgm:spPr/>
      <dgm:t>
        <a:bodyPr/>
        <a:lstStyle/>
        <a:p>
          <a:endParaRPr lang="en-US"/>
        </a:p>
      </dgm:t>
    </dgm:pt>
    <dgm:pt modelId="{7938AD42-95DF-40B6-BEE3-614F6E215F22}" type="sibTrans" cxnId="{7738F972-C000-4B1B-9E52-876F5DE18720}">
      <dgm:prSet/>
      <dgm:spPr/>
      <dgm:t>
        <a:bodyPr/>
        <a:lstStyle/>
        <a:p>
          <a:endParaRPr lang="en-US"/>
        </a:p>
      </dgm:t>
    </dgm:pt>
    <dgm:pt modelId="{73163325-79DD-4213-969F-AB0E3BEB192F}">
      <dgm:prSet/>
      <dgm:spPr/>
      <dgm:t>
        <a:bodyPr/>
        <a:lstStyle/>
        <a:p>
          <a:r>
            <a:rPr lang="en-GB"/>
            <a:t>loss of knowledge and ways of thinking (Kuteeva &amp; Andersson, 2024)</a:t>
          </a:r>
          <a:endParaRPr lang="en-US"/>
        </a:p>
      </dgm:t>
    </dgm:pt>
    <dgm:pt modelId="{6C2BEBE5-A77F-4525-8261-A7DEBFDE87FF}" type="parTrans" cxnId="{171E106D-B423-488B-B8CA-3ACDDB917B23}">
      <dgm:prSet/>
      <dgm:spPr/>
      <dgm:t>
        <a:bodyPr/>
        <a:lstStyle/>
        <a:p>
          <a:endParaRPr lang="en-US"/>
        </a:p>
      </dgm:t>
    </dgm:pt>
    <dgm:pt modelId="{45E0469F-3E0E-4F7E-BFA3-163410439A92}" type="sibTrans" cxnId="{171E106D-B423-488B-B8CA-3ACDDB917B23}">
      <dgm:prSet/>
      <dgm:spPr/>
      <dgm:t>
        <a:bodyPr/>
        <a:lstStyle/>
        <a:p>
          <a:endParaRPr lang="en-US"/>
        </a:p>
      </dgm:t>
    </dgm:pt>
    <dgm:pt modelId="{E748E294-616E-4BE2-9E36-6B0C9F4CFA1B}">
      <dgm:prSet/>
      <dgm:spPr/>
      <dgm:t>
        <a:bodyPr/>
        <a:lstStyle/>
        <a:p>
          <a:r>
            <a:rPr lang="en-GB" dirty="0"/>
            <a:t>rising inequality and forms of technological divide (Sahebi &amp; Formosa, 2024)</a:t>
          </a:r>
          <a:endParaRPr lang="en-US" dirty="0"/>
        </a:p>
      </dgm:t>
    </dgm:pt>
    <dgm:pt modelId="{18F349C1-0E4F-4068-B169-66E22C72F188}" type="parTrans" cxnId="{49C31915-98DF-4B31-A46C-7E3784F9BC12}">
      <dgm:prSet/>
      <dgm:spPr/>
      <dgm:t>
        <a:bodyPr/>
        <a:lstStyle/>
        <a:p>
          <a:endParaRPr lang="en-US"/>
        </a:p>
      </dgm:t>
    </dgm:pt>
    <dgm:pt modelId="{17C8CA5F-240D-4D54-8B74-0FE6F04BDBD6}" type="sibTrans" cxnId="{49C31915-98DF-4B31-A46C-7E3784F9BC12}">
      <dgm:prSet/>
      <dgm:spPr/>
      <dgm:t>
        <a:bodyPr/>
        <a:lstStyle/>
        <a:p>
          <a:endParaRPr lang="en-US"/>
        </a:p>
      </dgm:t>
    </dgm:pt>
    <dgm:pt modelId="{6AC1ED75-3B12-DC43-B122-785268A51E54}" type="pres">
      <dgm:prSet presAssocID="{41817B12-C288-4808-BC89-576D7C89747D}" presName="linear" presStyleCnt="0">
        <dgm:presLayoutVars>
          <dgm:dir/>
          <dgm:animLvl val="lvl"/>
          <dgm:resizeHandles val="exact"/>
        </dgm:presLayoutVars>
      </dgm:prSet>
      <dgm:spPr/>
    </dgm:pt>
    <dgm:pt modelId="{1C8D2897-40EB-5243-B64A-EB36E39C9582}" type="pres">
      <dgm:prSet presAssocID="{BC0994B5-53C2-428F-B010-D68A65CC8E8F}" presName="parentLin" presStyleCnt="0"/>
      <dgm:spPr/>
    </dgm:pt>
    <dgm:pt modelId="{1DFF2A9A-7101-CA43-BF5A-13DFB6BBC359}" type="pres">
      <dgm:prSet presAssocID="{BC0994B5-53C2-428F-B010-D68A65CC8E8F}" presName="parentLeftMargin" presStyleLbl="node1" presStyleIdx="0" presStyleCnt="2"/>
      <dgm:spPr/>
    </dgm:pt>
    <dgm:pt modelId="{8C33D32F-1C4D-5B41-9990-9862B6094225}" type="pres">
      <dgm:prSet presAssocID="{BC0994B5-53C2-428F-B010-D68A65CC8E8F}" presName="parentText" presStyleLbl="node1" presStyleIdx="0" presStyleCnt="2">
        <dgm:presLayoutVars>
          <dgm:chMax val="0"/>
          <dgm:bulletEnabled val="1"/>
        </dgm:presLayoutVars>
      </dgm:prSet>
      <dgm:spPr/>
    </dgm:pt>
    <dgm:pt modelId="{A6BBF6CB-86D3-6742-84DD-DCFF79C99662}" type="pres">
      <dgm:prSet presAssocID="{BC0994B5-53C2-428F-B010-D68A65CC8E8F}" presName="negativeSpace" presStyleCnt="0"/>
      <dgm:spPr/>
    </dgm:pt>
    <dgm:pt modelId="{37A9BBBA-5EF8-DF42-8B34-4551B2F98448}" type="pres">
      <dgm:prSet presAssocID="{BC0994B5-53C2-428F-B010-D68A65CC8E8F}" presName="childText" presStyleLbl="conFgAcc1" presStyleIdx="0" presStyleCnt="2">
        <dgm:presLayoutVars>
          <dgm:bulletEnabled val="1"/>
        </dgm:presLayoutVars>
      </dgm:prSet>
      <dgm:spPr/>
    </dgm:pt>
    <dgm:pt modelId="{C55867F3-B65C-314F-A529-A68E58BE37A8}" type="pres">
      <dgm:prSet presAssocID="{BBFB1741-E8D8-40DD-B817-DF65CCE3AC37}" presName="spaceBetweenRectangles" presStyleCnt="0"/>
      <dgm:spPr/>
    </dgm:pt>
    <dgm:pt modelId="{A5B88981-11E8-BF48-A059-BA91B520B0DF}" type="pres">
      <dgm:prSet presAssocID="{EAA22815-E732-49E3-89FB-89E99F79E302}" presName="parentLin" presStyleCnt="0"/>
      <dgm:spPr/>
    </dgm:pt>
    <dgm:pt modelId="{116A246A-5450-6F46-8D36-E44AA49C8692}" type="pres">
      <dgm:prSet presAssocID="{EAA22815-E732-49E3-89FB-89E99F79E302}" presName="parentLeftMargin" presStyleLbl="node1" presStyleIdx="0" presStyleCnt="2"/>
      <dgm:spPr/>
    </dgm:pt>
    <dgm:pt modelId="{05342775-7648-DB4B-92A9-9B0823C054BA}" type="pres">
      <dgm:prSet presAssocID="{EAA22815-E732-49E3-89FB-89E99F79E302}" presName="parentText" presStyleLbl="node1" presStyleIdx="1" presStyleCnt="2">
        <dgm:presLayoutVars>
          <dgm:chMax val="0"/>
          <dgm:bulletEnabled val="1"/>
        </dgm:presLayoutVars>
      </dgm:prSet>
      <dgm:spPr/>
    </dgm:pt>
    <dgm:pt modelId="{E59375D1-00F4-AF49-AEBD-846CC03E91AF}" type="pres">
      <dgm:prSet presAssocID="{EAA22815-E732-49E3-89FB-89E99F79E302}" presName="negativeSpace" presStyleCnt="0"/>
      <dgm:spPr/>
    </dgm:pt>
    <dgm:pt modelId="{36BB567F-94F2-214F-9EA5-DC7430CE94AB}" type="pres">
      <dgm:prSet presAssocID="{EAA22815-E732-49E3-89FB-89E99F79E302}" presName="childText" presStyleLbl="conFgAcc1" presStyleIdx="1" presStyleCnt="2">
        <dgm:presLayoutVars>
          <dgm:bulletEnabled val="1"/>
        </dgm:presLayoutVars>
      </dgm:prSet>
      <dgm:spPr/>
    </dgm:pt>
  </dgm:ptLst>
  <dgm:cxnLst>
    <dgm:cxn modelId="{EB20E106-BED2-EC42-9507-9FF14387E760}" type="presOf" srcId="{41817B12-C288-4808-BC89-576D7C89747D}" destId="{6AC1ED75-3B12-DC43-B122-785268A51E54}" srcOrd="0" destOrd="0" presId="urn:microsoft.com/office/officeart/2005/8/layout/list1"/>
    <dgm:cxn modelId="{F79F8509-634E-4517-9FA1-B95856F5FE13}" srcId="{EAA22815-E732-49E3-89FB-89E99F79E302}" destId="{B2D5666F-1F21-4407-8D28-F48A7542D7DA}" srcOrd="0" destOrd="0" parTransId="{336C41DE-00C3-4D07-8DF2-46EBD8899FED}" sibTransId="{3EB5B7D3-5668-4C09-B78A-AF6CAA8D9D6B}"/>
    <dgm:cxn modelId="{82FD430E-2B21-6C40-9AE1-CD7360F686FF}" type="presOf" srcId="{73163325-79DD-4213-969F-AB0E3BEB192F}" destId="{36BB567F-94F2-214F-9EA5-DC7430CE94AB}" srcOrd="0" destOrd="2" presId="urn:microsoft.com/office/officeart/2005/8/layout/list1"/>
    <dgm:cxn modelId="{49C31915-98DF-4B31-A46C-7E3784F9BC12}" srcId="{EAA22815-E732-49E3-89FB-89E99F79E302}" destId="{E748E294-616E-4BE2-9E36-6B0C9F4CFA1B}" srcOrd="3" destOrd="0" parTransId="{18F349C1-0E4F-4068-B169-66E22C72F188}" sibTransId="{17C8CA5F-240D-4D54-8B74-0FE6F04BDBD6}"/>
    <dgm:cxn modelId="{53C69B21-491A-E045-89C3-CB0D795EB431}" type="presOf" srcId="{9E887CAE-7EE6-4A9D-8282-B17F1F6CB4C8}" destId="{37A9BBBA-5EF8-DF42-8B34-4551B2F98448}" srcOrd="0" destOrd="2" presId="urn:microsoft.com/office/officeart/2005/8/layout/list1"/>
    <dgm:cxn modelId="{AB671C3F-485C-404C-91A9-175C387CEACF}" type="presOf" srcId="{EAA22815-E732-49E3-89FB-89E99F79E302}" destId="{05342775-7648-DB4B-92A9-9B0823C054BA}" srcOrd="1" destOrd="0" presId="urn:microsoft.com/office/officeart/2005/8/layout/list1"/>
    <dgm:cxn modelId="{B4193942-913F-9243-8C8B-9630AB94A7C4}" type="presOf" srcId="{6B35AB03-FA71-491D-9CA6-5BF388EE84FA}" destId="{37A9BBBA-5EF8-DF42-8B34-4551B2F98448}" srcOrd="0" destOrd="0" presId="urn:microsoft.com/office/officeart/2005/8/layout/list1"/>
    <dgm:cxn modelId="{CF174F50-1E53-264B-AD41-45F9E4C64129}" type="presOf" srcId="{EAA22815-E732-49E3-89FB-89E99F79E302}" destId="{116A246A-5450-6F46-8D36-E44AA49C8692}" srcOrd="0" destOrd="0" presId="urn:microsoft.com/office/officeart/2005/8/layout/list1"/>
    <dgm:cxn modelId="{A7998A50-0089-4475-94C9-61E8FB081221}" srcId="{BC0994B5-53C2-428F-B010-D68A65CC8E8F}" destId="{6B35AB03-FA71-491D-9CA6-5BF388EE84FA}" srcOrd="0" destOrd="0" parTransId="{F6A703B6-45F7-44F7-A533-AAA7D37438CB}" sibTransId="{764F5360-762A-43C0-A417-BF02A9BA9187}"/>
    <dgm:cxn modelId="{171E106D-B423-488B-B8CA-3ACDDB917B23}" srcId="{EAA22815-E732-49E3-89FB-89E99F79E302}" destId="{73163325-79DD-4213-969F-AB0E3BEB192F}" srcOrd="2" destOrd="0" parTransId="{6C2BEBE5-A77F-4525-8261-A7DEBFDE87FF}" sibTransId="{45E0469F-3E0E-4F7E-BFA3-163410439A92}"/>
    <dgm:cxn modelId="{7738F972-C000-4B1B-9E52-876F5DE18720}" srcId="{EAA22815-E732-49E3-89FB-89E99F79E302}" destId="{2750C99F-4B41-4F53-8E2C-873CCA223E72}" srcOrd="1" destOrd="0" parTransId="{E83E4547-3547-40B8-BD70-8F0C876EAAB8}" sibTransId="{7938AD42-95DF-40B6-BEE3-614F6E215F22}"/>
    <dgm:cxn modelId="{BA951C95-8BE4-9141-9E02-FA4A3052AC3B}" type="presOf" srcId="{BC0994B5-53C2-428F-B010-D68A65CC8E8F}" destId="{8C33D32F-1C4D-5B41-9990-9862B6094225}" srcOrd="1" destOrd="0" presId="urn:microsoft.com/office/officeart/2005/8/layout/list1"/>
    <dgm:cxn modelId="{C3ECA695-03B1-4185-B39A-6AAF2C682FDB}" srcId="{41817B12-C288-4808-BC89-576D7C89747D}" destId="{EAA22815-E732-49E3-89FB-89E99F79E302}" srcOrd="1" destOrd="0" parTransId="{9DC9C2EB-8AC7-4B85-99B5-3EC7BBD005EF}" sibTransId="{94652C48-35C2-4C8E-891F-E03252D7A0C9}"/>
    <dgm:cxn modelId="{BEB4EAB6-445F-824F-B795-4D25387C5548}" type="presOf" srcId="{B2D5666F-1F21-4407-8D28-F48A7542D7DA}" destId="{36BB567F-94F2-214F-9EA5-DC7430CE94AB}" srcOrd="0" destOrd="0" presId="urn:microsoft.com/office/officeart/2005/8/layout/list1"/>
    <dgm:cxn modelId="{F69FC9B9-879F-470A-BCBC-D418759E3D21}" srcId="{41817B12-C288-4808-BC89-576D7C89747D}" destId="{BC0994B5-53C2-428F-B010-D68A65CC8E8F}" srcOrd="0" destOrd="0" parTransId="{68C9773E-1DDB-4FF6-8CA6-5E4E0EFDE375}" sibTransId="{BBFB1741-E8D8-40DD-B817-DF65CCE3AC37}"/>
    <dgm:cxn modelId="{971E15BF-5C76-D742-84BB-03FE37E0B8B2}" type="presOf" srcId="{4DA074E4-F68F-4984-A6AD-C3C9D16AADDB}" destId="{37A9BBBA-5EF8-DF42-8B34-4551B2F98448}" srcOrd="0" destOrd="1" presId="urn:microsoft.com/office/officeart/2005/8/layout/list1"/>
    <dgm:cxn modelId="{27ED49D9-5965-4240-9836-6E28ACB83765}" type="presOf" srcId="{2750C99F-4B41-4F53-8E2C-873CCA223E72}" destId="{36BB567F-94F2-214F-9EA5-DC7430CE94AB}" srcOrd="0" destOrd="1" presId="urn:microsoft.com/office/officeart/2005/8/layout/list1"/>
    <dgm:cxn modelId="{5D7B7AE9-947B-6942-B4B3-6A72AFD86760}" type="presOf" srcId="{BC0994B5-53C2-428F-B010-D68A65CC8E8F}" destId="{1DFF2A9A-7101-CA43-BF5A-13DFB6BBC359}" srcOrd="0" destOrd="0" presId="urn:microsoft.com/office/officeart/2005/8/layout/list1"/>
    <dgm:cxn modelId="{ADF8EAF1-7AF9-4741-8EE0-AA35EA649922}" srcId="{BC0994B5-53C2-428F-B010-D68A65CC8E8F}" destId="{4DA074E4-F68F-4984-A6AD-C3C9D16AADDB}" srcOrd="1" destOrd="0" parTransId="{FE14A4AD-263E-4326-AE63-1A86985344E8}" sibTransId="{ABC86B1D-2F82-4ECE-82B5-CD518EAACDB4}"/>
    <dgm:cxn modelId="{FF8106F4-C59A-48CA-9ED1-E77DEF016151}" srcId="{BC0994B5-53C2-428F-B010-D68A65CC8E8F}" destId="{9E887CAE-7EE6-4A9D-8282-B17F1F6CB4C8}" srcOrd="2" destOrd="0" parTransId="{C5B68888-47F1-4D98-BEEE-AD10883C46BC}" sibTransId="{676A0041-8B8E-4EBF-B43D-C7D55BBFC199}"/>
    <dgm:cxn modelId="{607059F9-67B8-C64F-8968-626A5398CE96}" type="presOf" srcId="{E748E294-616E-4BE2-9E36-6B0C9F4CFA1B}" destId="{36BB567F-94F2-214F-9EA5-DC7430CE94AB}" srcOrd="0" destOrd="3" presId="urn:microsoft.com/office/officeart/2005/8/layout/list1"/>
    <dgm:cxn modelId="{88A8CA76-1E64-C74A-AAE4-BCC1DAD3CC83}" type="presParOf" srcId="{6AC1ED75-3B12-DC43-B122-785268A51E54}" destId="{1C8D2897-40EB-5243-B64A-EB36E39C9582}" srcOrd="0" destOrd="0" presId="urn:microsoft.com/office/officeart/2005/8/layout/list1"/>
    <dgm:cxn modelId="{6D47C9A3-658A-F94D-B481-86142616AC69}" type="presParOf" srcId="{1C8D2897-40EB-5243-B64A-EB36E39C9582}" destId="{1DFF2A9A-7101-CA43-BF5A-13DFB6BBC359}" srcOrd="0" destOrd="0" presId="urn:microsoft.com/office/officeart/2005/8/layout/list1"/>
    <dgm:cxn modelId="{E0F6053D-69EB-6B47-B3B1-4244F786C428}" type="presParOf" srcId="{1C8D2897-40EB-5243-B64A-EB36E39C9582}" destId="{8C33D32F-1C4D-5B41-9990-9862B6094225}" srcOrd="1" destOrd="0" presId="urn:microsoft.com/office/officeart/2005/8/layout/list1"/>
    <dgm:cxn modelId="{01F993AA-183E-EF4C-8368-428680FE79F0}" type="presParOf" srcId="{6AC1ED75-3B12-DC43-B122-785268A51E54}" destId="{A6BBF6CB-86D3-6742-84DD-DCFF79C99662}" srcOrd="1" destOrd="0" presId="urn:microsoft.com/office/officeart/2005/8/layout/list1"/>
    <dgm:cxn modelId="{DD2185F6-5637-D24D-9D54-817E98C5BE89}" type="presParOf" srcId="{6AC1ED75-3B12-DC43-B122-785268A51E54}" destId="{37A9BBBA-5EF8-DF42-8B34-4551B2F98448}" srcOrd="2" destOrd="0" presId="urn:microsoft.com/office/officeart/2005/8/layout/list1"/>
    <dgm:cxn modelId="{E5A1599D-3D6F-DC4E-8422-DFCAE0243CE9}" type="presParOf" srcId="{6AC1ED75-3B12-DC43-B122-785268A51E54}" destId="{C55867F3-B65C-314F-A529-A68E58BE37A8}" srcOrd="3" destOrd="0" presId="urn:microsoft.com/office/officeart/2005/8/layout/list1"/>
    <dgm:cxn modelId="{9A3F4EFE-1140-A044-BA64-70A8ACD2324D}" type="presParOf" srcId="{6AC1ED75-3B12-DC43-B122-785268A51E54}" destId="{A5B88981-11E8-BF48-A059-BA91B520B0DF}" srcOrd="4" destOrd="0" presId="urn:microsoft.com/office/officeart/2005/8/layout/list1"/>
    <dgm:cxn modelId="{5C7252F2-DCE7-514E-88E3-4B94557A0E2A}" type="presParOf" srcId="{A5B88981-11E8-BF48-A059-BA91B520B0DF}" destId="{116A246A-5450-6F46-8D36-E44AA49C8692}" srcOrd="0" destOrd="0" presId="urn:microsoft.com/office/officeart/2005/8/layout/list1"/>
    <dgm:cxn modelId="{560D1BF4-9650-2F48-9281-EE2007E4D97E}" type="presParOf" srcId="{A5B88981-11E8-BF48-A059-BA91B520B0DF}" destId="{05342775-7648-DB4B-92A9-9B0823C054BA}" srcOrd="1" destOrd="0" presId="urn:microsoft.com/office/officeart/2005/8/layout/list1"/>
    <dgm:cxn modelId="{F88222EE-0775-6A48-A14D-13B50AA0AB47}" type="presParOf" srcId="{6AC1ED75-3B12-DC43-B122-785268A51E54}" destId="{E59375D1-00F4-AF49-AEBD-846CC03E91AF}" srcOrd="5" destOrd="0" presId="urn:microsoft.com/office/officeart/2005/8/layout/list1"/>
    <dgm:cxn modelId="{B02AB726-6364-1A4A-962D-CFFFE63EC946}" type="presParOf" srcId="{6AC1ED75-3B12-DC43-B122-785268A51E54}" destId="{36BB567F-94F2-214F-9EA5-DC7430CE94AB}"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D0F910-3078-4333-8EC7-C9ACC3B768B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83584DB-500F-4030-9F74-634A832A73A9}">
      <dgm:prSet/>
      <dgm:spPr/>
      <dgm:t>
        <a:bodyPr/>
        <a:lstStyle/>
        <a:p>
          <a:r>
            <a:rPr lang="en-GB" dirty="0"/>
            <a:t>Ontology is concerned with the nature of being and existence (Hall &amp; </a:t>
          </a:r>
          <a:r>
            <a:rPr lang="en-GB" dirty="0" err="1"/>
            <a:t>Wicaksono</a:t>
          </a:r>
          <a:r>
            <a:rPr lang="en-GB" dirty="0"/>
            <a:t>, 2020)</a:t>
          </a:r>
          <a:endParaRPr lang="en-US" dirty="0"/>
        </a:p>
      </dgm:t>
    </dgm:pt>
    <dgm:pt modelId="{B7A4AC95-BC71-41D2-8636-66BD0E49B67D}" type="parTrans" cxnId="{8394F06C-8B41-449A-AF19-AD38CA83C231}">
      <dgm:prSet/>
      <dgm:spPr/>
      <dgm:t>
        <a:bodyPr/>
        <a:lstStyle/>
        <a:p>
          <a:endParaRPr lang="en-US"/>
        </a:p>
      </dgm:t>
    </dgm:pt>
    <dgm:pt modelId="{D0E69299-D23D-4D61-9F48-433A678F1221}" type="sibTrans" cxnId="{8394F06C-8B41-449A-AF19-AD38CA83C231}">
      <dgm:prSet/>
      <dgm:spPr/>
      <dgm:t>
        <a:bodyPr/>
        <a:lstStyle/>
        <a:p>
          <a:endParaRPr lang="en-US"/>
        </a:p>
      </dgm:t>
    </dgm:pt>
    <dgm:pt modelId="{A904F682-616E-4139-94CE-0B13D8FFA948}">
      <dgm:prSet/>
      <dgm:spPr/>
      <dgm:t>
        <a:bodyPr/>
        <a:lstStyle/>
        <a:p>
          <a:r>
            <a:rPr lang="en-GB" dirty="0"/>
            <a:t>The plurality of ontologies in applied linguistics mirrors that of epistemologies (</a:t>
          </a:r>
          <a:r>
            <a:rPr lang="en-GB" dirty="0" err="1"/>
            <a:t>Demuro</a:t>
          </a:r>
          <a:r>
            <a:rPr lang="en-GB" dirty="0"/>
            <a:t> &amp; Gurney, 2021; Hall &amp; </a:t>
          </a:r>
          <a:r>
            <a:rPr lang="en-GB" dirty="0" err="1"/>
            <a:t>Wicaksono</a:t>
          </a:r>
          <a:r>
            <a:rPr lang="en-GB" dirty="0"/>
            <a:t>, 2020)</a:t>
          </a:r>
          <a:endParaRPr lang="en-US" dirty="0"/>
        </a:p>
      </dgm:t>
    </dgm:pt>
    <dgm:pt modelId="{7EAD58A9-F8D7-44CB-B823-39A80EFBCABD}" type="parTrans" cxnId="{CD324345-9D68-4B92-B83D-B0BB8176C271}">
      <dgm:prSet/>
      <dgm:spPr/>
      <dgm:t>
        <a:bodyPr/>
        <a:lstStyle/>
        <a:p>
          <a:endParaRPr lang="en-US"/>
        </a:p>
      </dgm:t>
    </dgm:pt>
    <dgm:pt modelId="{F7B6971A-6726-4567-936F-0462D544FE4F}" type="sibTrans" cxnId="{CD324345-9D68-4B92-B83D-B0BB8176C271}">
      <dgm:prSet/>
      <dgm:spPr/>
      <dgm:t>
        <a:bodyPr/>
        <a:lstStyle/>
        <a:p>
          <a:endParaRPr lang="en-US"/>
        </a:p>
      </dgm:t>
    </dgm:pt>
    <dgm:pt modelId="{B6B8FA99-C41A-D649-9179-C237DEC42998}">
      <dgm:prSet/>
      <dgm:spPr/>
      <dgm:t>
        <a:bodyPr/>
        <a:lstStyle/>
        <a:p>
          <a:r>
            <a:rPr lang="en-GB"/>
            <a:t>Applied linguists use ontology as a critical lens to examine how language and its use are shaped by social, cultural, and political forces</a:t>
          </a:r>
          <a:endParaRPr lang="en-US" dirty="0"/>
        </a:p>
      </dgm:t>
    </dgm:pt>
    <dgm:pt modelId="{121C623A-9B37-5940-B32D-224BB165906C}" type="parTrans" cxnId="{5E8048F4-2AB2-784B-8ABB-968A368EE64F}">
      <dgm:prSet/>
      <dgm:spPr/>
    </dgm:pt>
    <dgm:pt modelId="{1CE462E3-6CA6-E24F-AA46-CC921BA8DDE5}" type="sibTrans" cxnId="{5E8048F4-2AB2-784B-8ABB-968A368EE64F}">
      <dgm:prSet/>
      <dgm:spPr/>
    </dgm:pt>
    <dgm:pt modelId="{B3DAF7D4-D10D-C744-BE3A-9F25E8ABCD97}" type="pres">
      <dgm:prSet presAssocID="{19D0F910-3078-4333-8EC7-C9ACC3B768B0}" presName="linear" presStyleCnt="0">
        <dgm:presLayoutVars>
          <dgm:animLvl val="lvl"/>
          <dgm:resizeHandles val="exact"/>
        </dgm:presLayoutVars>
      </dgm:prSet>
      <dgm:spPr/>
    </dgm:pt>
    <dgm:pt modelId="{CB7A1E94-BFF9-E74D-A1C1-E1665CB260B2}" type="pres">
      <dgm:prSet presAssocID="{583584DB-500F-4030-9F74-634A832A73A9}" presName="parentText" presStyleLbl="node1" presStyleIdx="0" presStyleCnt="3">
        <dgm:presLayoutVars>
          <dgm:chMax val="0"/>
          <dgm:bulletEnabled val="1"/>
        </dgm:presLayoutVars>
      </dgm:prSet>
      <dgm:spPr/>
    </dgm:pt>
    <dgm:pt modelId="{40591C51-91CF-4A4F-A467-6A037099CD15}" type="pres">
      <dgm:prSet presAssocID="{D0E69299-D23D-4D61-9F48-433A678F1221}" presName="spacer" presStyleCnt="0"/>
      <dgm:spPr/>
    </dgm:pt>
    <dgm:pt modelId="{7AA19C4C-24BA-FB4F-9964-E48827188500}" type="pres">
      <dgm:prSet presAssocID="{A904F682-616E-4139-94CE-0B13D8FFA948}" presName="parentText" presStyleLbl="node1" presStyleIdx="1" presStyleCnt="3">
        <dgm:presLayoutVars>
          <dgm:chMax val="0"/>
          <dgm:bulletEnabled val="1"/>
        </dgm:presLayoutVars>
      </dgm:prSet>
      <dgm:spPr/>
    </dgm:pt>
    <dgm:pt modelId="{C45BED7D-304C-4943-B6CE-8D0FFE718F70}" type="pres">
      <dgm:prSet presAssocID="{F7B6971A-6726-4567-936F-0462D544FE4F}" presName="spacer" presStyleCnt="0"/>
      <dgm:spPr/>
    </dgm:pt>
    <dgm:pt modelId="{C7D776A7-FDB4-A647-AF66-FE61AC12BBCF}" type="pres">
      <dgm:prSet presAssocID="{B6B8FA99-C41A-D649-9179-C237DEC42998}" presName="parentText" presStyleLbl="node1" presStyleIdx="2" presStyleCnt="3">
        <dgm:presLayoutVars>
          <dgm:chMax val="0"/>
          <dgm:bulletEnabled val="1"/>
        </dgm:presLayoutVars>
      </dgm:prSet>
      <dgm:spPr/>
    </dgm:pt>
  </dgm:ptLst>
  <dgm:cxnLst>
    <dgm:cxn modelId="{EEECCC03-B892-6949-A4A7-C09FD5564BD1}" type="presOf" srcId="{A904F682-616E-4139-94CE-0B13D8FFA948}" destId="{7AA19C4C-24BA-FB4F-9964-E48827188500}" srcOrd="0" destOrd="0" presId="urn:microsoft.com/office/officeart/2005/8/layout/vList2"/>
    <dgm:cxn modelId="{CD324345-9D68-4B92-B83D-B0BB8176C271}" srcId="{19D0F910-3078-4333-8EC7-C9ACC3B768B0}" destId="{A904F682-616E-4139-94CE-0B13D8FFA948}" srcOrd="1" destOrd="0" parTransId="{7EAD58A9-F8D7-44CB-B823-39A80EFBCABD}" sibTransId="{F7B6971A-6726-4567-936F-0462D544FE4F}"/>
    <dgm:cxn modelId="{8394F06C-8B41-449A-AF19-AD38CA83C231}" srcId="{19D0F910-3078-4333-8EC7-C9ACC3B768B0}" destId="{583584DB-500F-4030-9F74-634A832A73A9}" srcOrd="0" destOrd="0" parTransId="{B7A4AC95-BC71-41D2-8636-66BD0E49B67D}" sibTransId="{D0E69299-D23D-4D61-9F48-433A678F1221}"/>
    <dgm:cxn modelId="{FA0F5E8D-55E6-FF40-8E68-C2AE6F5BD0D1}" type="presOf" srcId="{B6B8FA99-C41A-D649-9179-C237DEC42998}" destId="{C7D776A7-FDB4-A647-AF66-FE61AC12BBCF}" srcOrd="0" destOrd="0" presId="urn:microsoft.com/office/officeart/2005/8/layout/vList2"/>
    <dgm:cxn modelId="{8BEFC9B1-E69F-FE41-A6E0-88FA9FC12A0F}" type="presOf" srcId="{19D0F910-3078-4333-8EC7-C9ACC3B768B0}" destId="{B3DAF7D4-D10D-C744-BE3A-9F25E8ABCD97}" srcOrd="0" destOrd="0" presId="urn:microsoft.com/office/officeart/2005/8/layout/vList2"/>
    <dgm:cxn modelId="{69A80FF4-CB76-C348-9E91-F7ED6F96F7D8}" type="presOf" srcId="{583584DB-500F-4030-9F74-634A832A73A9}" destId="{CB7A1E94-BFF9-E74D-A1C1-E1665CB260B2}" srcOrd="0" destOrd="0" presId="urn:microsoft.com/office/officeart/2005/8/layout/vList2"/>
    <dgm:cxn modelId="{5E8048F4-2AB2-784B-8ABB-968A368EE64F}" srcId="{19D0F910-3078-4333-8EC7-C9ACC3B768B0}" destId="{B6B8FA99-C41A-D649-9179-C237DEC42998}" srcOrd="2" destOrd="0" parTransId="{121C623A-9B37-5940-B32D-224BB165906C}" sibTransId="{1CE462E3-6CA6-E24F-AA46-CC921BA8DDE5}"/>
    <dgm:cxn modelId="{3099FD41-5288-BA44-9578-0FA718B0E187}" type="presParOf" srcId="{B3DAF7D4-D10D-C744-BE3A-9F25E8ABCD97}" destId="{CB7A1E94-BFF9-E74D-A1C1-E1665CB260B2}" srcOrd="0" destOrd="0" presId="urn:microsoft.com/office/officeart/2005/8/layout/vList2"/>
    <dgm:cxn modelId="{7B827547-DBE3-A349-83FB-D346946C4209}" type="presParOf" srcId="{B3DAF7D4-D10D-C744-BE3A-9F25E8ABCD97}" destId="{40591C51-91CF-4A4F-A467-6A037099CD15}" srcOrd="1" destOrd="0" presId="urn:microsoft.com/office/officeart/2005/8/layout/vList2"/>
    <dgm:cxn modelId="{59543783-CF2D-3445-BEDB-C8D1D92CD57C}" type="presParOf" srcId="{B3DAF7D4-D10D-C744-BE3A-9F25E8ABCD97}" destId="{7AA19C4C-24BA-FB4F-9964-E48827188500}" srcOrd="2" destOrd="0" presId="urn:microsoft.com/office/officeart/2005/8/layout/vList2"/>
    <dgm:cxn modelId="{D963BA7D-CA5B-D442-BC0A-4346EFE71062}" type="presParOf" srcId="{B3DAF7D4-D10D-C744-BE3A-9F25E8ABCD97}" destId="{C45BED7D-304C-4943-B6CE-8D0FFE718F70}" srcOrd="3" destOrd="0" presId="urn:microsoft.com/office/officeart/2005/8/layout/vList2"/>
    <dgm:cxn modelId="{B44044EE-2815-E546-AAFB-7A61DC37E16D}" type="presParOf" srcId="{B3DAF7D4-D10D-C744-BE3A-9F25E8ABCD97}" destId="{C7D776A7-FDB4-A647-AF66-FE61AC12BBC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5AA862-EEC8-4AEC-B58A-C9661D1BA9EF}"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C15B4BC5-2EA5-45FD-8A89-8E0D06489165}">
      <dgm:prSet/>
      <dgm:spPr/>
      <dgm:t>
        <a:bodyPr/>
        <a:lstStyle/>
        <a:p>
          <a:r>
            <a:rPr lang="en-GB" dirty="0"/>
            <a:t>In AI research, researchers seek to control ontologies as a way of simplifying the problems facing AI system developers</a:t>
          </a:r>
          <a:endParaRPr lang="en-US" dirty="0"/>
        </a:p>
      </dgm:t>
    </dgm:pt>
    <dgm:pt modelId="{A8D8127A-7867-4BD3-BA4D-EAD18B0FF851}" type="parTrans" cxnId="{8C8C062C-E4D1-4892-8AB9-B20F29A8AB9F}">
      <dgm:prSet/>
      <dgm:spPr/>
      <dgm:t>
        <a:bodyPr/>
        <a:lstStyle/>
        <a:p>
          <a:endParaRPr lang="en-US"/>
        </a:p>
      </dgm:t>
    </dgm:pt>
    <dgm:pt modelId="{D6A8C4B5-B27A-487E-9818-A5E8E8F03EB8}" type="sibTrans" cxnId="{8C8C062C-E4D1-4892-8AB9-B20F29A8AB9F}">
      <dgm:prSet/>
      <dgm:spPr/>
      <dgm:t>
        <a:bodyPr/>
        <a:lstStyle/>
        <a:p>
          <a:endParaRPr lang="en-US"/>
        </a:p>
      </dgm:t>
    </dgm:pt>
    <dgm:pt modelId="{50A5186D-FC7A-2244-A525-869C282DA83B}">
      <dgm:prSet/>
      <dgm:spPr/>
      <dgm:t>
        <a:bodyPr/>
        <a:lstStyle/>
        <a:p>
          <a:r>
            <a:rPr lang="en-GB" dirty="0"/>
            <a:t>Ontologies facilitate the creation of  formal representations of knowledge for machine processing</a:t>
          </a:r>
          <a:endParaRPr lang="en-US" dirty="0"/>
        </a:p>
      </dgm:t>
    </dgm:pt>
    <dgm:pt modelId="{D2A076C6-7E19-2843-8634-A2B79AFC4656}" type="parTrans" cxnId="{AE0B4E8F-4315-4942-A201-6D9233F2268E}">
      <dgm:prSet/>
      <dgm:spPr/>
      <dgm:t>
        <a:bodyPr/>
        <a:lstStyle/>
        <a:p>
          <a:endParaRPr lang="en-GB"/>
        </a:p>
      </dgm:t>
    </dgm:pt>
    <dgm:pt modelId="{E19AF816-CCEA-B943-A629-1CBC1E4AB4A5}" type="sibTrans" cxnId="{AE0B4E8F-4315-4942-A201-6D9233F2268E}">
      <dgm:prSet/>
      <dgm:spPr/>
      <dgm:t>
        <a:bodyPr/>
        <a:lstStyle/>
        <a:p>
          <a:endParaRPr lang="en-GB"/>
        </a:p>
      </dgm:t>
    </dgm:pt>
    <dgm:pt modelId="{54424ED5-9547-EE45-94FB-716501B7D92B}">
      <dgm:prSet/>
      <dgm:spPr/>
      <dgm:t>
        <a:bodyPr/>
        <a:lstStyle/>
        <a:p>
          <a:r>
            <a:rPr lang="en-US" dirty="0"/>
            <a:t>There is a central focus on interoperability, simplicity, and fixedness</a:t>
          </a:r>
        </a:p>
      </dgm:t>
    </dgm:pt>
    <dgm:pt modelId="{98329FE7-2C50-4847-8EFD-486C6DC7AFDD}" type="parTrans" cxnId="{9317D210-F04C-AE4B-BDC2-460115BDA504}">
      <dgm:prSet/>
      <dgm:spPr/>
      <dgm:t>
        <a:bodyPr/>
        <a:lstStyle/>
        <a:p>
          <a:endParaRPr lang="en-GB"/>
        </a:p>
      </dgm:t>
    </dgm:pt>
    <dgm:pt modelId="{A5D58A59-F078-994C-99D8-6D887A34CCDB}" type="sibTrans" cxnId="{9317D210-F04C-AE4B-BDC2-460115BDA504}">
      <dgm:prSet/>
      <dgm:spPr/>
      <dgm:t>
        <a:bodyPr/>
        <a:lstStyle/>
        <a:p>
          <a:endParaRPr lang="en-GB"/>
        </a:p>
      </dgm:t>
    </dgm:pt>
    <dgm:pt modelId="{0DBFEE32-F109-3548-9D73-4768E3DEBB93}" type="pres">
      <dgm:prSet presAssocID="{7F5AA862-EEC8-4AEC-B58A-C9661D1BA9EF}" presName="hierChild1" presStyleCnt="0">
        <dgm:presLayoutVars>
          <dgm:chPref val="1"/>
          <dgm:dir/>
          <dgm:animOne val="branch"/>
          <dgm:animLvl val="lvl"/>
          <dgm:resizeHandles/>
        </dgm:presLayoutVars>
      </dgm:prSet>
      <dgm:spPr/>
    </dgm:pt>
    <dgm:pt modelId="{E9E0B190-C635-5A4C-ACD5-889A161649D5}" type="pres">
      <dgm:prSet presAssocID="{C15B4BC5-2EA5-45FD-8A89-8E0D06489165}" presName="hierRoot1" presStyleCnt="0"/>
      <dgm:spPr/>
    </dgm:pt>
    <dgm:pt modelId="{335B4DEE-82E6-8A44-B675-3A519B12544F}" type="pres">
      <dgm:prSet presAssocID="{C15B4BC5-2EA5-45FD-8A89-8E0D06489165}" presName="composite" presStyleCnt="0"/>
      <dgm:spPr/>
    </dgm:pt>
    <dgm:pt modelId="{8FB1F62E-A3F1-3541-8CC8-84F645B62767}" type="pres">
      <dgm:prSet presAssocID="{C15B4BC5-2EA5-45FD-8A89-8E0D06489165}" presName="background" presStyleLbl="node0" presStyleIdx="0" presStyleCnt="3"/>
      <dgm:spPr/>
    </dgm:pt>
    <dgm:pt modelId="{CDF7B541-9C44-E94A-A5EC-BF5B12C1E283}" type="pres">
      <dgm:prSet presAssocID="{C15B4BC5-2EA5-45FD-8A89-8E0D06489165}" presName="text" presStyleLbl="fgAcc0" presStyleIdx="0" presStyleCnt="3">
        <dgm:presLayoutVars>
          <dgm:chPref val="3"/>
        </dgm:presLayoutVars>
      </dgm:prSet>
      <dgm:spPr/>
    </dgm:pt>
    <dgm:pt modelId="{B0A5A10D-F568-464A-B7A7-FA865064DF6A}" type="pres">
      <dgm:prSet presAssocID="{C15B4BC5-2EA5-45FD-8A89-8E0D06489165}" presName="hierChild2" presStyleCnt="0"/>
      <dgm:spPr/>
    </dgm:pt>
    <dgm:pt modelId="{39C6BD2A-0534-B44C-BDA8-BB1A75053F2D}" type="pres">
      <dgm:prSet presAssocID="{50A5186D-FC7A-2244-A525-869C282DA83B}" presName="hierRoot1" presStyleCnt="0"/>
      <dgm:spPr/>
    </dgm:pt>
    <dgm:pt modelId="{3810FA39-AD2E-064E-93E5-E7DD65338688}" type="pres">
      <dgm:prSet presAssocID="{50A5186D-FC7A-2244-A525-869C282DA83B}" presName="composite" presStyleCnt="0"/>
      <dgm:spPr/>
    </dgm:pt>
    <dgm:pt modelId="{EADDADD2-0697-DC44-B01E-97C807ACF790}" type="pres">
      <dgm:prSet presAssocID="{50A5186D-FC7A-2244-A525-869C282DA83B}" presName="background" presStyleLbl="node0" presStyleIdx="1" presStyleCnt="3"/>
      <dgm:spPr/>
    </dgm:pt>
    <dgm:pt modelId="{FB9F694D-29E4-9042-98E5-5BE6A3F1F0F1}" type="pres">
      <dgm:prSet presAssocID="{50A5186D-FC7A-2244-A525-869C282DA83B}" presName="text" presStyleLbl="fgAcc0" presStyleIdx="1" presStyleCnt="3">
        <dgm:presLayoutVars>
          <dgm:chPref val="3"/>
        </dgm:presLayoutVars>
      </dgm:prSet>
      <dgm:spPr/>
    </dgm:pt>
    <dgm:pt modelId="{41E31D20-8E5A-694A-B1F1-1667FE197FCD}" type="pres">
      <dgm:prSet presAssocID="{50A5186D-FC7A-2244-A525-869C282DA83B}" presName="hierChild2" presStyleCnt="0"/>
      <dgm:spPr/>
    </dgm:pt>
    <dgm:pt modelId="{5E12AE8B-5D69-AF41-8EB3-7CADC9BBD2BF}" type="pres">
      <dgm:prSet presAssocID="{54424ED5-9547-EE45-94FB-716501B7D92B}" presName="hierRoot1" presStyleCnt="0"/>
      <dgm:spPr/>
    </dgm:pt>
    <dgm:pt modelId="{2C027CBC-201D-E240-B306-2E00D2FFC4DC}" type="pres">
      <dgm:prSet presAssocID="{54424ED5-9547-EE45-94FB-716501B7D92B}" presName="composite" presStyleCnt="0"/>
      <dgm:spPr/>
    </dgm:pt>
    <dgm:pt modelId="{C7B83B32-63B1-D04B-9F90-819BA2C70CF9}" type="pres">
      <dgm:prSet presAssocID="{54424ED5-9547-EE45-94FB-716501B7D92B}" presName="background" presStyleLbl="node0" presStyleIdx="2" presStyleCnt="3"/>
      <dgm:spPr/>
    </dgm:pt>
    <dgm:pt modelId="{427D0F25-1806-E441-A0E7-7F03C9DE5FE9}" type="pres">
      <dgm:prSet presAssocID="{54424ED5-9547-EE45-94FB-716501B7D92B}" presName="text" presStyleLbl="fgAcc0" presStyleIdx="2" presStyleCnt="3">
        <dgm:presLayoutVars>
          <dgm:chPref val="3"/>
        </dgm:presLayoutVars>
      </dgm:prSet>
      <dgm:spPr/>
    </dgm:pt>
    <dgm:pt modelId="{77F7E8DD-B080-5B45-B9C7-FD373FD5231E}" type="pres">
      <dgm:prSet presAssocID="{54424ED5-9547-EE45-94FB-716501B7D92B}" presName="hierChild2" presStyleCnt="0"/>
      <dgm:spPr/>
    </dgm:pt>
  </dgm:ptLst>
  <dgm:cxnLst>
    <dgm:cxn modelId="{9ADEDE06-4299-5344-BA53-B3E7479742FE}" type="presOf" srcId="{C15B4BC5-2EA5-45FD-8A89-8E0D06489165}" destId="{CDF7B541-9C44-E94A-A5EC-BF5B12C1E283}" srcOrd="0" destOrd="0" presId="urn:microsoft.com/office/officeart/2005/8/layout/hierarchy1"/>
    <dgm:cxn modelId="{9317D210-F04C-AE4B-BDC2-460115BDA504}" srcId="{7F5AA862-EEC8-4AEC-B58A-C9661D1BA9EF}" destId="{54424ED5-9547-EE45-94FB-716501B7D92B}" srcOrd="2" destOrd="0" parTransId="{98329FE7-2C50-4847-8EFD-486C6DC7AFDD}" sibTransId="{A5D58A59-F078-994C-99D8-6D887A34CCDB}"/>
    <dgm:cxn modelId="{9F6A3E1E-5B0F-2B48-8EF1-07CEF243B45D}" type="presOf" srcId="{7F5AA862-EEC8-4AEC-B58A-C9661D1BA9EF}" destId="{0DBFEE32-F109-3548-9D73-4768E3DEBB93}" srcOrd="0" destOrd="0" presId="urn:microsoft.com/office/officeart/2005/8/layout/hierarchy1"/>
    <dgm:cxn modelId="{8C8C062C-E4D1-4892-8AB9-B20F29A8AB9F}" srcId="{7F5AA862-EEC8-4AEC-B58A-C9661D1BA9EF}" destId="{C15B4BC5-2EA5-45FD-8A89-8E0D06489165}" srcOrd="0" destOrd="0" parTransId="{A8D8127A-7867-4BD3-BA4D-EAD18B0FF851}" sibTransId="{D6A8C4B5-B27A-487E-9818-A5E8E8F03EB8}"/>
    <dgm:cxn modelId="{AE0B4E8F-4315-4942-A201-6D9233F2268E}" srcId="{7F5AA862-EEC8-4AEC-B58A-C9661D1BA9EF}" destId="{50A5186D-FC7A-2244-A525-869C282DA83B}" srcOrd="1" destOrd="0" parTransId="{D2A076C6-7E19-2843-8634-A2B79AFC4656}" sibTransId="{E19AF816-CCEA-B943-A629-1CBC1E4AB4A5}"/>
    <dgm:cxn modelId="{B88FEFB4-E87A-0147-91BA-3EC26775F1FF}" type="presOf" srcId="{54424ED5-9547-EE45-94FB-716501B7D92B}" destId="{427D0F25-1806-E441-A0E7-7F03C9DE5FE9}" srcOrd="0" destOrd="0" presId="urn:microsoft.com/office/officeart/2005/8/layout/hierarchy1"/>
    <dgm:cxn modelId="{8082CAEE-9327-E646-8AA0-D514784770D6}" type="presOf" srcId="{50A5186D-FC7A-2244-A525-869C282DA83B}" destId="{FB9F694D-29E4-9042-98E5-5BE6A3F1F0F1}" srcOrd="0" destOrd="0" presId="urn:microsoft.com/office/officeart/2005/8/layout/hierarchy1"/>
    <dgm:cxn modelId="{0BDF5E81-D849-0B4F-916C-8354F82B91B2}" type="presParOf" srcId="{0DBFEE32-F109-3548-9D73-4768E3DEBB93}" destId="{E9E0B190-C635-5A4C-ACD5-889A161649D5}" srcOrd="0" destOrd="0" presId="urn:microsoft.com/office/officeart/2005/8/layout/hierarchy1"/>
    <dgm:cxn modelId="{9D286DC3-A933-0849-B3AE-BAFEAED1C3D4}" type="presParOf" srcId="{E9E0B190-C635-5A4C-ACD5-889A161649D5}" destId="{335B4DEE-82E6-8A44-B675-3A519B12544F}" srcOrd="0" destOrd="0" presId="urn:microsoft.com/office/officeart/2005/8/layout/hierarchy1"/>
    <dgm:cxn modelId="{0AD4C27D-A908-3247-905B-E54B5BCA20A0}" type="presParOf" srcId="{335B4DEE-82E6-8A44-B675-3A519B12544F}" destId="{8FB1F62E-A3F1-3541-8CC8-84F645B62767}" srcOrd="0" destOrd="0" presId="urn:microsoft.com/office/officeart/2005/8/layout/hierarchy1"/>
    <dgm:cxn modelId="{31095723-0C72-0841-936B-F9C4857BB8CA}" type="presParOf" srcId="{335B4DEE-82E6-8A44-B675-3A519B12544F}" destId="{CDF7B541-9C44-E94A-A5EC-BF5B12C1E283}" srcOrd="1" destOrd="0" presId="urn:microsoft.com/office/officeart/2005/8/layout/hierarchy1"/>
    <dgm:cxn modelId="{2A172FBB-8DC1-F040-B5D4-03583DC5F597}" type="presParOf" srcId="{E9E0B190-C635-5A4C-ACD5-889A161649D5}" destId="{B0A5A10D-F568-464A-B7A7-FA865064DF6A}" srcOrd="1" destOrd="0" presId="urn:microsoft.com/office/officeart/2005/8/layout/hierarchy1"/>
    <dgm:cxn modelId="{D439964E-7ADB-AB4C-8B40-DE8B40A0B498}" type="presParOf" srcId="{0DBFEE32-F109-3548-9D73-4768E3DEBB93}" destId="{39C6BD2A-0534-B44C-BDA8-BB1A75053F2D}" srcOrd="1" destOrd="0" presId="urn:microsoft.com/office/officeart/2005/8/layout/hierarchy1"/>
    <dgm:cxn modelId="{7E4EC7B4-D3D0-C74F-875E-E01143CB483D}" type="presParOf" srcId="{39C6BD2A-0534-B44C-BDA8-BB1A75053F2D}" destId="{3810FA39-AD2E-064E-93E5-E7DD65338688}" srcOrd="0" destOrd="0" presId="urn:microsoft.com/office/officeart/2005/8/layout/hierarchy1"/>
    <dgm:cxn modelId="{36905039-92B1-CB46-A1A7-159C63B4A856}" type="presParOf" srcId="{3810FA39-AD2E-064E-93E5-E7DD65338688}" destId="{EADDADD2-0697-DC44-B01E-97C807ACF790}" srcOrd="0" destOrd="0" presId="urn:microsoft.com/office/officeart/2005/8/layout/hierarchy1"/>
    <dgm:cxn modelId="{FEC367B7-A127-D041-9E43-794ACF66F1BD}" type="presParOf" srcId="{3810FA39-AD2E-064E-93E5-E7DD65338688}" destId="{FB9F694D-29E4-9042-98E5-5BE6A3F1F0F1}" srcOrd="1" destOrd="0" presId="urn:microsoft.com/office/officeart/2005/8/layout/hierarchy1"/>
    <dgm:cxn modelId="{2F36E7B3-EB76-3D46-95EC-07FE0B543ECB}" type="presParOf" srcId="{39C6BD2A-0534-B44C-BDA8-BB1A75053F2D}" destId="{41E31D20-8E5A-694A-B1F1-1667FE197FCD}" srcOrd="1" destOrd="0" presId="urn:microsoft.com/office/officeart/2005/8/layout/hierarchy1"/>
    <dgm:cxn modelId="{685AF4B0-6AE8-2A46-B150-000A1A079F97}" type="presParOf" srcId="{0DBFEE32-F109-3548-9D73-4768E3DEBB93}" destId="{5E12AE8B-5D69-AF41-8EB3-7CADC9BBD2BF}" srcOrd="2" destOrd="0" presId="urn:microsoft.com/office/officeart/2005/8/layout/hierarchy1"/>
    <dgm:cxn modelId="{CC67896B-515E-7447-8802-95DE0E666F0C}" type="presParOf" srcId="{5E12AE8B-5D69-AF41-8EB3-7CADC9BBD2BF}" destId="{2C027CBC-201D-E240-B306-2E00D2FFC4DC}" srcOrd="0" destOrd="0" presId="urn:microsoft.com/office/officeart/2005/8/layout/hierarchy1"/>
    <dgm:cxn modelId="{99594DBF-F58D-8F4E-9050-B64C3D3A0519}" type="presParOf" srcId="{2C027CBC-201D-E240-B306-2E00D2FFC4DC}" destId="{C7B83B32-63B1-D04B-9F90-819BA2C70CF9}" srcOrd="0" destOrd="0" presId="urn:microsoft.com/office/officeart/2005/8/layout/hierarchy1"/>
    <dgm:cxn modelId="{9AE8E1D7-E8A5-2E4F-9330-020E7DF8A76C}" type="presParOf" srcId="{2C027CBC-201D-E240-B306-2E00D2FFC4DC}" destId="{427D0F25-1806-E441-A0E7-7F03C9DE5FE9}" srcOrd="1" destOrd="0" presId="urn:microsoft.com/office/officeart/2005/8/layout/hierarchy1"/>
    <dgm:cxn modelId="{BDF4D984-B1F3-3D47-9A7E-8AC8F64FB4C0}" type="presParOf" srcId="{5E12AE8B-5D69-AF41-8EB3-7CADC9BBD2BF}" destId="{77F7E8DD-B080-5B45-B9C7-FD373FD5231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77F4FA-6057-46D0-ABB2-8904A726C46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348A6C1-319C-46CC-B8C7-2D5C1995296E}">
      <dgm:prSet/>
      <dgm:spPr/>
      <dgm:t>
        <a:bodyPr/>
        <a:lstStyle/>
        <a:p>
          <a:r>
            <a:rPr lang="en-GB" dirty="0"/>
            <a:t>While the appeal of being able to apply AI ontologies to a research problem is clearly great, this advantage should not be gained at the expense of distorting our view of the object of study</a:t>
          </a:r>
          <a:endParaRPr lang="en-US" dirty="0"/>
        </a:p>
      </dgm:t>
    </dgm:pt>
    <dgm:pt modelId="{DF009DAE-32B4-4497-91B0-E6E8DBAB423F}" type="parTrans" cxnId="{AD6C1E16-E217-497E-8ECC-2FE2B24217B7}">
      <dgm:prSet/>
      <dgm:spPr/>
      <dgm:t>
        <a:bodyPr/>
        <a:lstStyle/>
        <a:p>
          <a:endParaRPr lang="en-US"/>
        </a:p>
      </dgm:t>
    </dgm:pt>
    <dgm:pt modelId="{E1408174-78AF-4213-B06B-9685D4BA180C}" type="sibTrans" cxnId="{AD6C1E16-E217-497E-8ECC-2FE2B24217B7}">
      <dgm:prSet/>
      <dgm:spPr/>
      <dgm:t>
        <a:bodyPr/>
        <a:lstStyle/>
        <a:p>
          <a:endParaRPr lang="en-US"/>
        </a:p>
      </dgm:t>
    </dgm:pt>
    <dgm:pt modelId="{ABB7339A-043A-4466-9330-DDAE49B13848}">
      <dgm:prSet/>
      <dgm:spPr/>
      <dgm:t>
        <a:bodyPr/>
        <a:lstStyle/>
        <a:p>
          <a:r>
            <a:rPr lang="en-GB"/>
            <a:t>Further questions of misalignment surface</a:t>
          </a:r>
          <a:endParaRPr lang="en-US"/>
        </a:p>
      </dgm:t>
    </dgm:pt>
    <dgm:pt modelId="{67C6B939-107B-4941-BC51-F8595E483264}" type="parTrans" cxnId="{D07C24AA-1290-4F46-8E29-A2ED227ABED9}">
      <dgm:prSet/>
      <dgm:spPr/>
      <dgm:t>
        <a:bodyPr/>
        <a:lstStyle/>
        <a:p>
          <a:endParaRPr lang="en-US"/>
        </a:p>
      </dgm:t>
    </dgm:pt>
    <dgm:pt modelId="{BD8B96DF-C153-4967-8838-B0E8E8F420F4}" type="sibTrans" cxnId="{D07C24AA-1290-4F46-8E29-A2ED227ABED9}">
      <dgm:prSet/>
      <dgm:spPr/>
      <dgm:t>
        <a:bodyPr/>
        <a:lstStyle/>
        <a:p>
          <a:endParaRPr lang="en-US"/>
        </a:p>
      </dgm:t>
    </dgm:pt>
    <dgm:pt modelId="{17463135-869B-45E3-8585-DB618A5FB37B}" type="pres">
      <dgm:prSet presAssocID="{AE77F4FA-6057-46D0-ABB2-8904A726C461}" presName="root" presStyleCnt="0">
        <dgm:presLayoutVars>
          <dgm:dir/>
          <dgm:resizeHandles val="exact"/>
        </dgm:presLayoutVars>
      </dgm:prSet>
      <dgm:spPr/>
    </dgm:pt>
    <dgm:pt modelId="{8409E824-5DA5-4F43-978A-43B3E902D99E}" type="pres">
      <dgm:prSet presAssocID="{1348A6C1-319C-46CC-B8C7-2D5C1995296E}" presName="compNode" presStyleCnt="0"/>
      <dgm:spPr/>
    </dgm:pt>
    <dgm:pt modelId="{B19D404F-EFD6-49F0-BD72-D6B0ACFD0530}" type="pres">
      <dgm:prSet presAssocID="{1348A6C1-319C-46CC-B8C7-2D5C1995296E}" presName="bgRect" presStyleLbl="bgShp" presStyleIdx="0" presStyleCnt="2"/>
      <dgm:spPr/>
    </dgm:pt>
    <dgm:pt modelId="{788C630B-34EF-4459-9075-8AAA0C19528C}" type="pres">
      <dgm:prSet presAssocID="{1348A6C1-319C-46CC-B8C7-2D5C1995296E}"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Light Bulb and Gear"/>
        </a:ext>
      </dgm:extLst>
    </dgm:pt>
    <dgm:pt modelId="{B42941AB-B894-4FFF-AE72-B29878C55E7B}" type="pres">
      <dgm:prSet presAssocID="{1348A6C1-319C-46CC-B8C7-2D5C1995296E}" presName="spaceRect" presStyleCnt="0"/>
      <dgm:spPr/>
    </dgm:pt>
    <dgm:pt modelId="{8FE76543-CAC9-48A7-9574-D558C03EA0D5}" type="pres">
      <dgm:prSet presAssocID="{1348A6C1-319C-46CC-B8C7-2D5C1995296E}" presName="parTx" presStyleLbl="revTx" presStyleIdx="0" presStyleCnt="2">
        <dgm:presLayoutVars>
          <dgm:chMax val="0"/>
          <dgm:chPref val="0"/>
        </dgm:presLayoutVars>
      </dgm:prSet>
      <dgm:spPr/>
    </dgm:pt>
    <dgm:pt modelId="{605B9B2E-7FCA-4CDF-B619-C00D73C2508F}" type="pres">
      <dgm:prSet presAssocID="{E1408174-78AF-4213-B06B-9685D4BA180C}" presName="sibTrans" presStyleCnt="0"/>
      <dgm:spPr/>
    </dgm:pt>
    <dgm:pt modelId="{3B4F9800-8101-4A07-ACED-8C9C0C2CC19F}" type="pres">
      <dgm:prSet presAssocID="{ABB7339A-043A-4466-9330-DDAE49B13848}" presName="compNode" presStyleCnt="0"/>
      <dgm:spPr/>
    </dgm:pt>
    <dgm:pt modelId="{BD02B9FF-CF59-4EDF-BED8-3725BCDA1E31}" type="pres">
      <dgm:prSet presAssocID="{ABB7339A-043A-4466-9330-DDAE49B13848}" presName="bgRect" presStyleLbl="bgShp" presStyleIdx="1" presStyleCnt="2"/>
      <dgm:spPr/>
    </dgm:pt>
    <dgm:pt modelId="{251FBF18-09FF-4B32-B363-9B254EFC7678}" type="pres">
      <dgm:prSet presAssocID="{ABB7339A-043A-4466-9330-DDAE49B13848}"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D05C296F-C69F-4B39-AF2E-F0A81923A862}" type="pres">
      <dgm:prSet presAssocID="{ABB7339A-043A-4466-9330-DDAE49B13848}" presName="spaceRect" presStyleCnt="0"/>
      <dgm:spPr/>
    </dgm:pt>
    <dgm:pt modelId="{999CEE60-CEB6-4451-A319-DFF880F7E005}" type="pres">
      <dgm:prSet presAssocID="{ABB7339A-043A-4466-9330-DDAE49B13848}" presName="parTx" presStyleLbl="revTx" presStyleIdx="1" presStyleCnt="2">
        <dgm:presLayoutVars>
          <dgm:chMax val="0"/>
          <dgm:chPref val="0"/>
        </dgm:presLayoutVars>
      </dgm:prSet>
      <dgm:spPr/>
    </dgm:pt>
  </dgm:ptLst>
  <dgm:cxnLst>
    <dgm:cxn modelId="{AD6C1E16-E217-497E-8ECC-2FE2B24217B7}" srcId="{AE77F4FA-6057-46D0-ABB2-8904A726C461}" destId="{1348A6C1-319C-46CC-B8C7-2D5C1995296E}" srcOrd="0" destOrd="0" parTransId="{DF009DAE-32B4-4497-91B0-E6E8DBAB423F}" sibTransId="{E1408174-78AF-4213-B06B-9685D4BA180C}"/>
    <dgm:cxn modelId="{6AF3B029-1F86-43A2-8DFC-2CD028E33E6B}" type="presOf" srcId="{1348A6C1-319C-46CC-B8C7-2D5C1995296E}" destId="{8FE76543-CAC9-48A7-9574-D558C03EA0D5}" srcOrd="0" destOrd="0" presId="urn:microsoft.com/office/officeart/2018/2/layout/IconVerticalSolidList"/>
    <dgm:cxn modelId="{119B1A55-319D-4B8E-98A2-A906C34F2155}" type="presOf" srcId="{AE77F4FA-6057-46D0-ABB2-8904A726C461}" destId="{17463135-869B-45E3-8585-DB618A5FB37B}" srcOrd="0" destOrd="0" presId="urn:microsoft.com/office/officeart/2018/2/layout/IconVerticalSolidList"/>
    <dgm:cxn modelId="{D07C24AA-1290-4F46-8E29-A2ED227ABED9}" srcId="{AE77F4FA-6057-46D0-ABB2-8904A726C461}" destId="{ABB7339A-043A-4466-9330-DDAE49B13848}" srcOrd="1" destOrd="0" parTransId="{67C6B939-107B-4941-BC51-F8595E483264}" sibTransId="{BD8B96DF-C153-4967-8838-B0E8E8F420F4}"/>
    <dgm:cxn modelId="{3EBF88B6-EB05-4992-8184-1E790443070B}" type="presOf" srcId="{ABB7339A-043A-4466-9330-DDAE49B13848}" destId="{999CEE60-CEB6-4451-A319-DFF880F7E005}" srcOrd="0" destOrd="0" presId="urn:microsoft.com/office/officeart/2018/2/layout/IconVerticalSolidList"/>
    <dgm:cxn modelId="{6D3D0469-7C2D-41A7-A154-2AD3061ABE79}" type="presParOf" srcId="{17463135-869B-45E3-8585-DB618A5FB37B}" destId="{8409E824-5DA5-4F43-978A-43B3E902D99E}" srcOrd="0" destOrd="0" presId="urn:microsoft.com/office/officeart/2018/2/layout/IconVerticalSolidList"/>
    <dgm:cxn modelId="{84D7C8EA-6B69-41B4-9128-190061CA3742}" type="presParOf" srcId="{8409E824-5DA5-4F43-978A-43B3E902D99E}" destId="{B19D404F-EFD6-49F0-BD72-D6B0ACFD0530}" srcOrd="0" destOrd="0" presId="urn:microsoft.com/office/officeart/2018/2/layout/IconVerticalSolidList"/>
    <dgm:cxn modelId="{D90A2D32-CA01-47EF-A86D-232801BD11D4}" type="presParOf" srcId="{8409E824-5DA5-4F43-978A-43B3E902D99E}" destId="{788C630B-34EF-4459-9075-8AAA0C19528C}" srcOrd="1" destOrd="0" presId="urn:microsoft.com/office/officeart/2018/2/layout/IconVerticalSolidList"/>
    <dgm:cxn modelId="{5993A15A-A4AE-44E5-84C3-611AC518C1E9}" type="presParOf" srcId="{8409E824-5DA5-4F43-978A-43B3E902D99E}" destId="{B42941AB-B894-4FFF-AE72-B29878C55E7B}" srcOrd="2" destOrd="0" presId="urn:microsoft.com/office/officeart/2018/2/layout/IconVerticalSolidList"/>
    <dgm:cxn modelId="{24D8A3B3-013B-48E8-B16F-8ACCED942FB6}" type="presParOf" srcId="{8409E824-5DA5-4F43-978A-43B3E902D99E}" destId="{8FE76543-CAC9-48A7-9574-D558C03EA0D5}" srcOrd="3" destOrd="0" presId="urn:microsoft.com/office/officeart/2018/2/layout/IconVerticalSolidList"/>
    <dgm:cxn modelId="{8FCF0DF6-1272-40F0-9662-B1EBA1DC1620}" type="presParOf" srcId="{17463135-869B-45E3-8585-DB618A5FB37B}" destId="{605B9B2E-7FCA-4CDF-B619-C00D73C2508F}" srcOrd="1" destOrd="0" presId="urn:microsoft.com/office/officeart/2018/2/layout/IconVerticalSolidList"/>
    <dgm:cxn modelId="{6FD9702E-4260-4C6E-9D4C-9ED6A3D27B4C}" type="presParOf" srcId="{17463135-869B-45E3-8585-DB618A5FB37B}" destId="{3B4F9800-8101-4A07-ACED-8C9C0C2CC19F}" srcOrd="2" destOrd="0" presId="urn:microsoft.com/office/officeart/2018/2/layout/IconVerticalSolidList"/>
    <dgm:cxn modelId="{E9FD3B70-BDC3-471E-A128-5570324B4CE2}" type="presParOf" srcId="{3B4F9800-8101-4A07-ACED-8C9C0C2CC19F}" destId="{BD02B9FF-CF59-4EDF-BED8-3725BCDA1E31}" srcOrd="0" destOrd="0" presId="urn:microsoft.com/office/officeart/2018/2/layout/IconVerticalSolidList"/>
    <dgm:cxn modelId="{707E375D-57E4-4538-8F64-455857B18FCF}" type="presParOf" srcId="{3B4F9800-8101-4A07-ACED-8C9C0C2CC19F}" destId="{251FBF18-09FF-4B32-B363-9B254EFC7678}" srcOrd="1" destOrd="0" presId="urn:microsoft.com/office/officeart/2018/2/layout/IconVerticalSolidList"/>
    <dgm:cxn modelId="{63D22DBB-A485-4EC2-81B3-8ECE24F76071}" type="presParOf" srcId="{3B4F9800-8101-4A07-ACED-8C9C0C2CC19F}" destId="{D05C296F-C69F-4B39-AF2E-F0A81923A862}" srcOrd="2" destOrd="0" presId="urn:microsoft.com/office/officeart/2018/2/layout/IconVerticalSolidList"/>
    <dgm:cxn modelId="{5A7BD3DC-B0DD-4EE5-80FE-1D14D4E75E1F}" type="presParOf" srcId="{3B4F9800-8101-4A07-ACED-8C9C0C2CC19F}" destId="{999CEE60-CEB6-4451-A319-DFF880F7E00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0E2672-5550-4058-B780-6FFD7607B2F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EAC61D6-CC42-4A8E-8859-3C8DDC3092F3}">
      <dgm:prSet/>
      <dgm:spPr/>
      <dgm:t>
        <a:bodyPr/>
        <a:lstStyle/>
        <a:p>
          <a:pPr>
            <a:lnSpc>
              <a:spcPct val="100000"/>
            </a:lnSpc>
          </a:pPr>
          <a:r>
            <a:rPr lang="en-US"/>
            <a:t>Macro- and Micro-ethics: Socially oriented (</a:t>
          </a:r>
          <a:r>
            <a:rPr lang="en-GB"/>
            <a:t>De Costa et al., 2021; Yaw et al., 2023)</a:t>
          </a:r>
          <a:endParaRPr lang="en-US"/>
        </a:p>
      </dgm:t>
    </dgm:pt>
    <dgm:pt modelId="{0380A997-4416-41C7-8715-1F8CA10447C3}" type="parTrans" cxnId="{FA674812-20A0-47A8-8558-080B48451573}">
      <dgm:prSet/>
      <dgm:spPr/>
      <dgm:t>
        <a:bodyPr/>
        <a:lstStyle/>
        <a:p>
          <a:endParaRPr lang="en-US"/>
        </a:p>
      </dgm:t>
    </dgm:pt>
    <dgm:pt modelId="{C10037C3-ABEE-456F-8AF4-947C058691E9}" type="sibTrans" cxnId="{FA674812-20A0-47A8-8558-080B48451573}">
      <dgm:prSet/>
      <dgm:spPr/>
      <dgm:t>
        <a:bodyPr/>
        <a:lstStyle/>
        <a:p>
          <a:endParaRPr lang="en-US"/>
        </a:p>
      </dgm:t>
    </dgm:pt>
    <dgm:pt modelId="{5A5CDEAE-E03C-475B-A263-6F4A417F4873}">
      <dgm:prSet/>
      <dgm:spPr/>
      <dgm:t>
        <a:bodyPr/>
        <a:lstStyle/>
        <a:p>
          <a:pPr>
            <a:lnSpc>
              <a:spcPct val="100000"/>
            </a:lnSpc>
          </a:pPr>
          <a:r>
            <a:rPr lang="en-GB"/>
            <a:t>Ethics in AI and AL research: arguably more easily aligned</a:t>
          </a:r>
          <a:endParaRPr lang="en-US"/>
        </a:p>
      </dgm:t>
    </dgm:pt>
    <dgm:pt modelId="{6274F73E-E51D-455B-8BBA-4ED03524AFA3}" type="parTrans" cxnId="{D1D23A91-A6A6-45AE-88DB-C0B3610D9276}">
      <dgm:prSet/>
      <dgm:spPr/>
      <dgm:t>
        <a:bodyPr/>
        <a:lstStyle/>
        <a:p>
          <a:endParaRPr lang="en-US"/>
        </a:p>
      </dgm:t>
    </dgm:pt>
    <dgm:pt modelId="{67D13121-CA6E-4A12-997B-2CD42D7246CE}" type="sibTrans" cxnId="{D1D23A91-A6A6-45AE-88DB-C0B3610D9276}">
      <dgm:prSet/>
      <dgm:spPr/>
      <dgm:t>
        <a:bodyPr/>
        <a:lstStyle/>
        <a:p>
          <a:endParaRPr lang="en-US"/>
        </a:p>
      </dgm:t>
    </dgm:pt>
    <dgm:pt modelId="{15643F5D-BE9E-4680-A2F4-AA096CEA7297}">
      <dgm:prSet/>
      <dgm:spPr/>
      <dgm:t>
        <a:bodyPr/>
        <a:lstStyle/>
        <a:p>
          <a:pPr>
            <a:lnSpc>
              <a:spcPct val="100000"/>
            </a:lnSpc>
          </a:pPr>
          <a:r>
            <a:rPr lang="en-GB"/>
            <a:t>Algorithmic bias, the impact of AI on society, and the complex relationship between AI and the climate crisis (Jabotinsky &amp; Sarel, 2024; Kirova et al., 2023)</a:t>
          </a:r>
          <a:endParaRPr lang="en-US"/>
        </a:p>
      </dgm:t>
    </dgm:pt>
    <dgm:pt modelId="{139796D6-655A-45F3-A34C-FDCA63CAFDDF}" type="parTrans" cxnId="{5B2B95DD-3AFD-4E4B-971A-0266F3C25681}">
      <dgm:prSet/>
      <dgm:spPr/>
      <dgm:t>
        <a:bodyPr/>
        <a:lstStyle/>
        <a:p>
          <a:endParaRPr lang="en-US"/>
        </a:p>
      </dgm:t>
    </dgm:pt>
    <dgm:pt modelId="{4F8C9E05-CC72-48BC-B150-04EA1C3AFDE6}" type="sibTrans" cxnId="{5B2B95DD-3AFD-4E4B-971A-0266F3C25681}">
      <dgm:prSet/>
      <dgm:spPr/>
      <dgm:t>
        <a:bodyPr/>
        <a:lstStyle/>
        <a:p>
          <a:endParaRPr lang="en-US"/>
        </a:p>
      </dgm:t>
    </dgm:pt>
    <dgm:pt modelId="{02A7EF3C-EF01-40A1-9FDB-2B7FCF77E2FC}">
      <dgm:prSet/>
      <dgm:spPr/>
      <dgm:t>
        <a:bodyPr/>
        <a:lstStyle/>
        <a:p>
          <a:pPr>
            <a:lnSpc>
              <a:spcPct val="100000"/>
            </a:lnSpc>
          </a:pPr>
          <a:r>
            <a:rPr lang="en-GB"/>
            <a:t>Ethics in AI and AL research: Represents and ideal</a:t>
          </a:r>
          <a:endParaRPr lang="en-US"/>
        </a:p>
      </dgm:t>
    </dgm:pt>
    <dgm:pt modelId="{0CDEB3AE-DAE4-4E37-A0F6-21EFA0E89E7E}" type="parTrans" cxnId="{A5AFB4DA-DC20-423C-92E7-01B8625F7A95}">
      <dgm:prSet/>
      <dgm:spPr/>
      <dgm:t>
        <a:bodyPr/>
        <a:lstStyle/>
        <a:p>
          <a:endParaRPr lang="en-US"/>
        </a:p>
      </dgm:t>
    </dgm:pt>
    <dgm:pt modelId="{C2097D14-6028-4D7F-862A-24757479BE7E}" type="sibTrans" cxnId="{A5AFB4DA-DC20-423C-92E7-01B8625F7A95}">
      <dgm:prSet/>
      <dgm:spPr/>
      <dgm:t>
        <a:bodyPr/>
        <a:lstStyle/>
        <a:p>
          <a:endParaRPr lang="en-US"/>
        </a:p>
      </dgm:t>
    </dgm:pt>
    <dgm:pt modelId="{B185EAB0-3E1D-4C77-AD7E-7D999BDE0D8B}" type="pres">
      <dgm:prSet presAssocID="{6B0E2672-5550-4058-B780-6FFD7607B2F6}" presName="root" presStyleCnt="0">
        <dgm:presLayoutVars>
          <dgm:dir/>
          <dgm:resizeHandles val="exact"/>
        </dgm:presLayoutVars>
      </dgm:prSet>
      <dgm:spPr/>
    </dgm:pt>
    <dgm:pt modelId="{85E80AAF-5A27-446B-A8B9-ECE4270B225B}" type="pres">
      <dgm:prSet presAssocID="{CEAC61D6-CC42-4A8E-8859-3C8DDC3092F3}" presName="compNode" presStyleCnt="0"/>
      <dgm:spPr/>
    </dgm:pt>
    <dgm:pt modelId="{B613F0DB-9DB7-4F72-A88A-C0C2814DB22C}" type="pres">
      <dgm:prSet presAssocID="{CEAC61D6-CC42-4A8E-8859-3C8DDC3092F3}" presName="bgRect" presStyleLbl="bgShp" presStyleIdx="0" presStyleCnt="3"/>
      <dgm:spPr/>
    </dgm:pt>
    <dgm:pt modelId="{24CDC57A-14D5-4DF5-83E2-9C9492AE7070}" type="pres">
      <dgm:prSet presAssocID="{CEAC61D6-CC42-4A8E-8859-3C8DDC3092F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Arrow Circle"/>
        </a:ext>
      </dgm:extLst>
    </dgm:pt>
    <dgm:pt modelId="{078D128F-E515-4876-ACFB-1A7B63F0278C}" type="pres">
      <dgm:prSet presAssocID="{CEAC61D6-CC42-4A8E-8859-3C8DDC3092F3}" presName="spaceRect" presStyleCnt="0"/>
      <dgm:spPr/>
    </dgm:pt>
    <dgm:pt modelId="{EFDE82A1-5F07-43C0-B5B2-93B3E66212EC}" type="pres">
      <dgm:prSet presAssocID="{CEAC61D6-CC42-4A8E-8859-3C8DDC3092F3}" presName="parTx" presStyleLbl="revTx" presStyleIdx="0" presStyleCnt="4">
        <dgm:presLayoutVars>
          <dgm:chMax val="0"/>
          <dgm:chPref val="0"/>
        </dgm:presLayoutVars>
      </dgm:prSet>
      <dgm:spPr/>
    </dgm:pt>
    <dgm:pt modelId="{0476D577-7FA3-4F87-AAB5-D411C964F9E6}" type="pres">
      <dgm:prSet presAssocID="{C10037C3-ABEE-456F-8AF4-947C058691E9}" presName="sibTrans" presStyleCnt="0"/>
      <dgm:spPr/>
    </dgm:pt>
    <dgm:pt modelId="{80F4D8E4-0A8B-408B-A168-C5A0A255C5EC}" type="pres">
      <dgm:prSet presAssocID="{5A5CDEAE-E03C-475B-A263-6F4A417F4873}" presName="compNode" presStyleCnt="0"/>
      <dgm:spPr/>
    </dgm:pt>
    <dgm:pt modelId="{8D1DF1DF-3792-41E9-AFBF-2FDC41B6D512}" type="pres">
      <dgm:prSet presAssocID="{5A5CDEAE-E03C-475B-A263-6F4A417F4873}" presName="bgRect" presStyleLbl="bgShp" presStyleIdx="1" presStyleCnt="3"/>
      <dgm:spPr/>
    </dgm:pt>
    <dgm:pt modelId="{B114AE49-6823-4F55-AA08-0AB42A470F41}" type="pres">
      <dgm:prSet presAssocID="{5A5CDEAE-E03C-475B-A263-6F4A417F4873}"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FCC46C9A-5E46-40E6-BF5F-50932C88BB08}" type="pres">
      <dgm:prSet presAssocID="{5A5CDEAE-E03C-475B-A263-6F4A417F4873}" presName="spaceRect" presStyleCnt="0"/>
      <dgm:spPr/>
    </dgm:pt>
    <dgm:pt modelId="{437C8324-DB9F-4AEC-8152-57CBA60BBC22}" type="pres">
      <dgm:prSet presAssocID="{5A5CDEAE-E03C-475B-A263-6F4A417F4873}" presName="parTx" presStyleLbl="revTx" presStyleIdx="1" presStyleCnt="4">
        <dgm:presLayoutVars>
          <dgm:chMax val="0"/>
          <dgm:chPref val="0"/>
        </dgm:presLayoutVars>
      </dgm:prSet>
      <dgm:spPr/>
    </dgm:pt>
    <dgm:pt modelId="{9D18886D-3D13-4511-BEBA-71319AB592DC}" type="pres">
      <dgm:prSet presAssocID="{5A5CDEAE-E03C-475B-A263-6F4A417F4873}" presName="desTx" presStyleLbl="revTx" presStyleIdx="2" presStyleCnt="4">
        <dgm:presLayoutVars/>
      </dgm:prSet>
      <dgm:spPr/>
    </dgm:pt>
    <dgm:pt modelId="{6FD2DEFC-C6B1-44C6-870D-16BE686F6332}" type="pres">
      <dgm:prSet presAssocID="{67D13121-CA6E-4A12-997B-2CD42D7246CE}" presName="sibTrans" presStyleCnt="0"/>
      <dgm:spPr/>
    </dgm:pt>
    <dgm:pt modelId="{EF69EDB5-21A2-421B-BAD3-46675464C763}" type="pres">
      <dgm:prSet presAssocID="{02A7EF3C-EF01-40A1-9FDB-2B7FCF77E2FC}" presName="compNode" presStyleCnt="0"/>
      <dgm:spPr/>
    </dgm:pt>
    <dgm:pt modelId="{F238A99C-92F4-4740-97E5-E46599433935}" type="pres">
      <dgm:prSet presAssocID="{02A7EF3C-EF01-40A1-9FDB-2B7FCF77E2FC}" presName="bgRect" presStyleLbl="bgShp" presStyleIdx="2" presStyleCnt="3"/>
      <dgm:spPr/>
    </dgm:pt>
    <dgm:pt modelId="{09D818EA-F9BC-44E5-8B2C-1CE9887F3840}" type="pres">
      <dgm:prSet presAssocID="{02A7EF3C-EF01-40A1-9FDB-2B7FCF77E2FC}"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Head with Gears"/>
        </a:ext>
      </dgm:extLst>
    </dgm:pt>
    <dgm:pt modelId="{2F7DABC0-66AF-4C68-9402-43652C12FCCA}" type="pres">
      <dgm:prSet presAssocID="{02A7EF3C-EF01-40A1-9FDB-2B7FCF77E2FC}" presName="spaceRect" presStyleCnt="0"/>
      <dgm:spPr/>
    </dgm:pt>
    <dgm:pt modelId="{B71060DB-004D-4E8F-A152-B607021A3140}" type="pres">
      <dgm:prSet presAssocID="{02A7EF3C-EF01-40A1-9FDB-2B7FCF77E2FC}" presName="parTx" presStyleLbl="revTx" presStyleIdx="3" presStyleCnt="4">
        <dgm:presLayoutVars>
          <dgm:chMax val="0"/>
          <dgm:chPref val="0"/>
        </dgm:presLayoutVars>
      </dgm:prSet>
      <dgm:spPr/>
    </dgm:pt>
  </dgm:ptLst>
  <dgm:cxnLst>
    <dgm:cxn modelId="{AFCE2608-C9D0-4982-A0B6-4709F3A61DF6}" type="presOf" srcId="{CEAC61D6-CC42-4A8E-8859-3C8DDC3092F3}" destId="{EFDE82A1-5F07-43C0-B5B2-93B3E66212EC}" srcOrd="0" destOrd="0" presId="urn:microsoft.com/office/officeart/2018/2/layout/IconVerticalSolidList"/>
    <dgm:cxn modelId="{FA674812-20A0-47A8-8558-080B48451573}" srcId="{6B0E2672-5550-4058-B780-6FFD7607B2F6}" destId="{CEAC61D6-CC42-4A8E-8859-3C8DDC3092F3}" srcOrd="0" destOrd="0" parTransId="{0380A997-4416-41C7-8715-1F8CA10447C3}" sibTransId="{C10037C3-ABEE-456F-8AF4-947C058691E9}"/>
    <dgm:cxn modelId="{F240DB7D-D681-4338-8257-339AE672B36C}" type="presOf" srcId="{5A5CDEAE-E03C-475B-A263-6F4A417F4873}" destId="{437C8324-DB9F-4AEC-8152-57CBA60BBC22}" srcOrd="0" destOrd="0" presId="urn:microsoft.com/office/officeart/2018/2/layout/IconVerticalSolidList"/>
    <dgm:cxn modelId="{D1D23A91-A6A6-45AE-88DB-C0B3610D9276}" srcId="{6B0E2672-5550-4058-B780-6FFD7607B2F6}" destId="{5A5CDEAE-E03C-475B-A263-6F4A417F4873}" srcOrd="1" destOrd="0" parTransId="{6274F73E-E51D-455B-8BBA-4ED03524AFA3}" sibTransId="{67D13121-CA6E-4A12-997B-2CD42D7246CE}"/>
    <dgm:cxn modelId="{16D6ADAF-59CF-4188-A8F3-3F46897218A7}" type="presOf" srcId="{15643F5D-BE9E-4680-A2F4-AA096CEA7297}" destId="{9D18886D-3D13-4511-BEBA-71319AB592DC}" srcOrd="0" destOrd="0" presId="urn:microsoft.com/office/officeart/2018/2/layout/IconVerticalSolidList"/>
    <dgm:cxn modelId="{A5AFB4DA-DC20-423C-92E7-01B8625F7A95}" srcId="{6B0E2672-5550-4058-B780-6FFD7607B2F6}" destId="{02A7EF3C-EF01-40A1-9FDB-2B7FCF77E2FC}" srcOrd="2" destOrd="0" parTransId="{0CDEB3AE-DAE4-4E37-A0F6-21EFA0E89E7E}" sibTransId="{C2097D14-6028-4D7F-862A-24757479BE7E}"/>
    <dgm:cxn modelId="{5B2B95DD-3AFD-4E4B-971A-0266F3C25681}" srcId="{5A5CDEAE-E03C-475B-A263-6F4A417F4873}" destId="{15643F5D-BE9E-4680-A2F4-AA096CEA7297}" srcOrd="0" destOrd="0" parTransId="{139796D6-655A-45F3-A34C-FDCA63CAFDDF}" sibTransId="{4F8C9E05-CC72-48BC-B150-04EA1C3AFDE6}"/>
    <dgm:cxn modelId="{7A17C6E1-A1FC-41C8-B078-10D68F31C8EC}" type="presOf" srcId="{6B0E2672-5550-4058-B780-6FFD7607B2F6}" destId="{B185EAB0-3E1D-4C77-AD7E-7D999BDE0D8B}" srcOrd="0" destOrd="0" presId="urn:microsoft.com/office/officeart/2018/2/layout/IconVerticalSolidList"/>
    <dgm:cxn modelId="{CA3F3AFF-D0A7-4F11-91A1-F25FE40A2A6B}" type="presOf" srcId="{02A7EF3C-EF01-40A1-9FDB-2B7FCF77E2FC}" destId="{B71060DB-004D-4E8F-A152-B607021A3140}" srcOrd="0" destOrd="0" presId="urn:microsoft.com/office/officeart/2018/2/layout/IconVerticalSolidList"/>
    <dgm:cxn modelId="{1B766741-18D9-425B-B466-D636095A253B}" type="presParOf" srcId="{B185EAB0-3E1D-4C77-AD7E-7D999BDE0D8B}" destId="{85E80AAF-5A27-446B-A8B9-ECE4270B225B}" srcOrd="0" destOrd="0" presId="urn:microsoft.com/office/officeart/2018/2/layout/IconVerticalSolidList"/>
    <dgm:cxn modelId="{32BEF6B3-AF74-4DC3-B715-67866739FD68}" type="presParOf" srcId="{85E80AAF-5A27-446B-A8B9-ECE4270B225B}" destId="{B613F0DB-9DB7-4F72-A88A-C0C2814DB22C}" srcOrd="0" destOrd="0" presId="urn:microsoft.com/office/officeart/2018/2/layout/IconVerticalSolidList"/>
    <dgm:cxn modelId="{92A04214-370F-4334-B7F2-98E0A780B89B}" type="presParOf" srcId="{85E80AAF-5A27-446B-A8B9-ECE4270B225B}" destId="{24CDC57A-14D5-4DF5-83E2-9C9492AE7070}" srcOrd="1" destOrd="0" presId="urn:microsoft.com/office/officeart/2018/2/layout/IconVerticalSolidList"/>
    <dgm:cxn modelId="{6A63BECD-4FBB-474F-B972-8DB5F3453A3B}" type="presParOf" srcId="{85E80AAF-5A27-446B-A8B9-ECE4270B225B}" destId="{078D128F-E515-4876-ACFB-1A7B63F0278C}" srcOrd="2" destOrd="0" presId="urn:microsoft.com/office/officeart/2018/2/layout/IconVerticalSolidList"/>
    <dgm:cxn modelId="{14D34D08-DBFC-444F-9A52-04E17CCA3039}" type="presParOf" srcId="{85E80AAF-5A27-446B-A8B9-ECE4270B225B}" destId="{EFDE82A1-5F07-43C0-B5B2-93B3E66212EC}" srcOrd="3" destOrd="0" presId="urn:microsoft.com/office/officeart/2018/2/layout/IconVerticalSolidList"/>
    <dgm:cxn modelId="{59C53E9F-E0ED-458F-BF37-F0B57FCDF8F9}" type="presParOf" srcId="{B185EAB0-3E1D-4C77-AD7E-7D999BDE0D8B}" destId="{0476D577-7FA3-4F87-AAB5-D411C964F9E6}" srcOrd="1" destOrd="0" presId="urn:microsoft.com/office/officeart/2018/2/layout/IconVerticalSolidList"/>
    <dgm:cxn modelId="{875F6522-54B1-4B93-BA04-F500BA2BC7EE}" type="presParOf" srcId="{B185EAB0-3E1D-4C77-AD7E-7D999BDE0D8B}" destId="{80F4D8E4-0A8B-408B-A168-C5A0A255C5EC}" srcOrd="2" destOrd="0" presId="urn:microsoft.com/office/officeart/2018/2/layout/IconVerticalSolidList"/>
    <dgm:cxn modelId="{5B9AAE81-618A-4467-8010-9CC3757A6272}" type="presParOf" srcId="{80F4D8E4-0A8B-408B-A168-C5A0A255C5EC}" destId="{8D1DF1DF-3792-41E9-AFBF-2FDC41B6D512}" srcOrd="0" destOrd="0" presId="urn:microsoft.com/office/officeart/2018/2/layout/IconVerticalSolidList"/>
    <dgm:cxn modelId="{ED68A267-F30E-47CD-BC0A-97F55B70CE70}" type="presParOf" srcId="{80F4D8E4-0A8B-408B-A168-C5A0A255C5EC}" destId="{B114AE49-6823-4F55-AA08-0AB42A470F41}" srcOrd="1" destOrd="0" presId="urn:microsoft.com/office/officeart/2018/2/layout/IconVerticalSolidList"/>
    <dgm:cxn modelId="{2DC3BE7F-276B-460F-98A1-7F298B5B73D6}" type="presParOf" srcId="{80F4D8E4-0A8B-408B-A168-C5A0A255C5EC}" destId="{FCC46C9A-5E46-40E6-BF5F-50932C88BB08}" srcOrd="2" destOrd="0" presId="urn:microsoft.com/office/officeart/2018/2/layout/IconVerticalSolidList"/>
    <dgm:cxn modelId="{A09E902B-DDC9-4ADD-ADE4-38F7D051B9C1}" type="presParOf" srcId="{80F4D8E4-0A8B-408B-A168-C5A0A255C5EC}" destId="{437C8324-DB9F-4AEC-8152-57CBA60BBC22}" srcOrd="3" destOrd="0" presId="urn:microsoft.com/office/officeart/2018/2/layout/IconVerticalSolidList"/>
    <dgm:cxn modelId="{6F179AB5-E590-4C07-B6F9-E0C76DB7C225}" type="presParOf" srcId="{80F4D8E4-0A8B-408B-A168-C5A0A255C5EC}" destId="{9D18886D-3D13-4511-BEBA-71319AB592DC}" srcOrd="4" destOrd="0" presId="urn:microsoft.com/office/officeart/2018/2/layout/IconVerticalSolidList"/>
    <dgm:cxn modelId="{8221443D-B9BE-41C3-9DCA-C2CE0AC6F238}" type="presParOf" srcId="{B185EAB0-3E1D-4C77-AD7E-7D999BDE0D8B}" destId="{6FD2DEFC-C6B1-44C6-870D-16BE686F6332}" srcOrd="3" destOrd="0" presId="urn:microsoft.com/office/officeart/2018/2/layout/IconVerticalSolidList"/>
    <dgm:cxn modelId="{61CD3E97-6D5C-4195-8F1C-C5448F05D13E}" type="presParOf" srcId="{B185EAB0-3E1D-4C77-AD7E-7D999BDE0D8B}" destId="{EF69EDB5-21A2-421B-BAD3-46675464C763}" srcOrd="4" destOrd="0" presId="urn:microsoft.com/office/officeart/2018/2/layout/IconVerticalSolidList"/>
    <dgm:cxn modelId="{01DD4381-6500-478F-B0A2-ADFB4A14B961}" type="presParOf" srcId="{EF69EDB5-21A2-421B-BAD3-46675464C763}" destId="{F238A99C-92F4-4740-97E5-E46599433935}" srcOrd="0" destOrd="0" presId="urn:microsoft.com/office/officeart/2018/2/layout/IconVerticalSolidList"/>
    <dgm:cxn modelId="{C604DAAB-A7EE-4E72-9E2C-4831DF566462}" type="presParOf" srcId="{EF69EDB5-21A2-421B-BAD3-46675464C763}" destId="{09D818EA-F9BC-44E5-8B2C-1CE9887F3840}" srcOrd="1" destOrd="0" presId="urn:microsoft.com/office/officeart/2018/2/layout/IconVerticalSolidList"/>
    <dgm:cxn modelId="{746678B8-3BEE-4B19-AC6E-20C300D781E3}" type="presParOf" srcId="{EF69EDB5-21A2-421B-BAD3-46675464C763}" destId="{2F7DABC0-66AF-4C68-9402-43652C12FCCA}" srcOrd="2" destOrd="0" presId="urn:microsoft.com/office/officeart/2018/2/layout/IconVerticalSolidList"/>
    <dgm:cxn modelId="{0B46006F-6327-46C2-BF79-7B226E2CF593}" type="presParOf" srcId="{EF69EDB5-21A2-421B-BAD3-46675464C763}" destId="{B71060DB-004D-4E8F-A152-B607021A314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C144134-818F-4E2A-B7B4-0262CDB201E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C8E796CC-C109-4F55-9FB9-36A4321EF924}">
      <dgm:prSet/>
      <dgm:spPr/>
      <dgm:t>
        <a:bodyPr/>
        <a:lstStyle/>
        <a:p>
          <a:r>
            <a:rPr lang="en-GB"/>
            <a:t>AI companies have been accused of training their models on copyrighted materials without permission (e.g. Milmo, 2024)</a:t>
          </a:r>
          <a:endParaRPr lang="en-US"/>
        </a:p>
      </dgm:t>
    </dgm:pt>
    <dgm:pt modelId="{FD165C58-3735-46A5-B0D7-B731872B4044}" type="parTrans" cxnId="{91D8071B-26F9-45CA-A9E4-A4E7BF66834D}">
      <dgm:prSet/>
      <dgm:spPr/>
      <dgm:t>
        <a:bodyPr/>
        <a:lstStyle/>
        <a:p>
          <a:endParaRPr lang="en-US"/>
        </a:p>
      </dgm:t>
    </dgm:pt>
    <dgm:pt modelId="{255DD697-62DD-40A2-ACD3-9A787B5B7C4B}" type="sibTrans" cxnId="{91D8071B-26F9-45CA-A9E4-A4E7BF66834D}">
      <dgm:prSet/>
      <dgm:spPr/>
      <dgm:t>
        <a:bodyPr/>
        <a:lstStyle/>
        <a:p>
          <a:endParaRPr lang="en-US"/>
        </a:p>
      </dgm:t>
    </dgm:pt>
    <dgm:pt modelId="{B87C80D0-B313-4A26-AD2D-06B99A62C834}">
      <dgm:prSet/>
      <dgm:spPr/>
      <dgm:t>
        <a:bodyPr/>
        <a:lstStyle/>
        <a:p>
          <a:r>
            <a:rPr lang="en-GB" dirty="0"/>
            <a:t>raised questions surrounding the legality of certain AI models (Gromova et al., 2023)</a:t>
          </a:r>
          <a:endParaRPr lang="en-US" dirty="0"/>
        </a:p>
      </dgm:t>
    </dgm:pt>
    <dgm:pt modelId="{C16E7736-07DD-4816-B09A-B02D04584C14}" type="parTrans" cxnId="{135EDCC4-CA11-41CF-9664-4857D97F9DF9}">
      <dgm:prSet/>
      <dgm:spPr/>
      <dgm:t>
        <a:bodyPr/>
        <a:lstStyle/>
        <a:p>
          <a:endParaRPr lang="en-US"/>
        </a:p>
      </dgm:t>
    </dgm:pt>
    <dgm:pt modelId="{0DBC41F2-CDE2-4E99-8493-35FD0F2AC819}" type="sibTrans" cxnId="{135EDCC4-CA11-41CF-9664-4857D97F9DF9}">
      <dgm:prSet/>
      <dgm:spPr/>
      <dgm:t>
        <a:bodyPr/>
        <a:lstStyle/>
        <a:p>
          <a:endParaRPr lang="en-US"/>
        </a:p>
      </dgm:t>
    </dgm:pt>
    <dgm:pt modelId="{1EC7AC46-0ED0-4800-9E55-4A4AA62FB1CB}">
      <dgm:prSet/>
      <dgm:spPr/>
      <dgm:t>
        <a:bodyPr/>
        <a:lstStyle/>
        <a:p>
          <a:r>
            <a:rPr lang="en-GB"/>
            <a:t>AI data: Ontologically constrained</a:t>
          </a:r>
          <a:endParaRPr lang="en-US"/>
        </a:p>
      </dgm:t>
    </dgm:pt>
    <dgm:pt modelId="{DE720618-45A6-460B-A484-B1EC724EFFB3}" type="parTrans" cxnId="{A283B871-A819-44CA-A449-E1298B3BDE3A}">
      <dgm:prSet/>
      <dgm:spPr/>
      <dgm:t>
        <a:bodyPr/>
        <a:lstStyle/>
        <a:p>
          <a:endParaRPr lang="en-US"/>
        </a:p>
      </dgm:t>
    </dgm:pt>
    <dgm:pt modelId="{0AF3A5C2-0A33-4271-9B7A-8D1738A920A7}" type="sibTrans" cxnId="{A283B871-A819-44CA-A449-E1298B3BDE3A}">
      <dgm:prSet/>
      <dgm:spPr/>
      <dgm:t>
        <a:bodyPr/>
        <a:lstStyle/>
        <a:p>
          <a:endParaRPr lang="en-US"/>
        </a:p>
      </dgm:t>
    </dgm:pt>
    <dgm:pt modelId="{F0668D50-0E13-4F18-B383-60401EC1648C}">
      <dgm:prSet/>
      <dgm:spPr/>
      <dgm:t>
        <a:bodyPr/>
        <a:lstStyle/>
        <a:p>
          <a:r>
            <a:rPr lang="en-GB"/>
            <a:t>Issues with representation and ethics</a:t>
          </a:r>
          <a:endParaRPr lang="en-US"/>
        </a:p>
      </dgm:t>
    </dgm:pt>
    <dgm:pt modelId="{FDA53749-68AC-479C-8157-23AA991A9DD4}" type="parTrans" cxnId="{F99C870B-0347-4F0F-8722-8C43F4024D46}">
      <dgm:prSet/>
      <dgm:spPr/>
      <dgm:t>
        <a:bodyPr/>
        <a:lstStyle/>
        <a:p>
          <a:endParaRPr lang="en-US"/>
        </a:p>
      </dgm:t>
    </dgm:pt>
    <dgm:pt modelId="{77A09098-5756-4085-A33A-38E80A005D2D}" type="sibTrans" cxnId="{F99C870B-0347-4F0F-8722-8C43F4024D46}">
      <dgm:prSet/>
      <dgm:spPr/>
      <dgm:t>
        <a:bodyPr/>
        <a:lstStyle/>
        <a:p>
          <a:endParaRPr lang="en-US"/>
        </a:p>
      </dgm:t>
    </dgm:pt>
    <dgm:pt modelId="{1D7431A2-BBA5-47CA-97A9-0A4C14F5967E}">
      <dgm:prSet/>
      <dgm:spPr/>
      <dgm:t>
        <a:bodyPr/>
        <a:lstStyle/>
        <a:p>
          <a:r>
            <a:rPr lang="en-GB"/>
            <a:t>Trained on web-data</a:t>
          </a:r>
          <a:endParaRPr lang="en-US"/>
        </a:p>
      </dgm:t>
    </dgm:pt>
    <dgm:pt modelId="{A7D51713-0D84-46AD-BECA-FFE42B498342}" type="parTrans" cxnId="{54B6C1FB-5533-427D-B4A7-BC87728F4ED9}">
      <dgm:prSet/>
      <dgm:spPr/>
      <dgm:t>
        <a:bodyPr/>
        <a:lstStyle/>
        <a:p>
          <a:endParaRPr lang="en-US"/>
        </a:p>
      </dgm:t>
    </dgm:pt>
    <dgm:pt modelId="{9C61C5C9-8928-4C14-B0EF-3ACFFA30102F}" type="sibTrans" cxnId="{54B6C1FB-5533-427D-B4A7-BC87728F4ED9}">
      <dgm:prSet/>
      <dgm:spPr/>
      <dgm:t>
        <a:bodyPr/>
        <a:lstStyle/>
        <a:p>
          <a:endParaRPr lang="en-US"/>
        </a:p>
      </dgm:t>
    </dgm:pt>
    <dgm:pt modelId="{66F50898-1117-48A8-958A-458541712166}">
      <dgm:prSet/>
      <dgm:spPr/>
      <dgm:t>
        <a:bodyPr/>
        <a:lstStyle/>
        <a:p>
          <a:r>
            <a:rPr lang="en-GB"/>
            <a:t>Thompson et al. (2024) argue that already 57% of online data is the result of AI generation or machine translation</a:t>
          </a:r>
          <a:endParaRPr lang="en-US"/>
        </a:p>
      </dgm:t>
    </dgm:pt>
    <dgm:pt modelId="{9D7C4CB0-C530-4A16-8E96-46B81C2BC83C}" type="parTrans" cxnId="{6912814B-BD26-498F-A701-20C8D6B3F5E5}">
      <dgm:prSet/>
      <dgm:spPr/>
      <dgm:t>
        <a:bodyPr/>
        <a:lstStyle/>
        <a:p>
          <a:endParaRPr lang="en-US"/>
        </a:p>
      </dgm:t>
    </dgm:pt>
    <dgm:pt modelId="{183A8F12-7308-4081-B126-2F6C95D484C5}" type="sibTrans" cxnId="{6912814B-BD26-498F-A701-20C8D6B3F5E5}">
      <dgm:prSet/>
      <dgm:spPr/>
      <dgm:t>
        <a:bodyPr/>
        <a:lstStyle/>
        <a:p>
          <a:endParaRPr lang="en-US"/>
        </a:p>
      </dgm:t>
    </dgm:pt>
    <dgm:pt modelId="{75D4BE71-B5C2-4E69-804C-B886347450CB}">
      <dgm:prSet/>
      <dgm:spPr/>
      <dgm:t>
        <a:bodyPr/>
        <a:lstStyle/>
        <a:p>
          <a:r>
            <a:rPr lang="en-GB"/>
            <a:t>risks the exponential proliferation of biases, prejudices, and dominant perspectives through GenAI tools</a:t>
          </a:r>
          <a:endParaRPr lang="en-US"/>
        </a:p>
      </dgm:t>
    </dgm:pt>
    <dgm:pt modelId="{55DDD175-7F36-4D57-93EB-283AFB099239}" type="parTrans" cxnId="{E51BCA34-B44B-46B4-B309-59C0E6DB5D3A}">
      <dgm:prSet/>
      <dgm:spPr/>
      <dgm:t>
        <a:bodyPr/>
        <a:lstStyle/>
        <a:p>
          <a:endParaRPr lang="en-US"/>
        </a:p>
      </dgm:t>
    </dgm:pt>
    <dgm:pt modelId="{8C5BE183-C07E-4CFF-BC26-229750558F17}" type="sibTrans" cxnId="{E51BCA34-B44B-46B4-B309-59C0E6DB5D3A}">
      <dgm:prSet/>
      <dgm:spPr/>
      <dgm:t>
        <a:bodyPr/>
        <a:lstStyle/>
        <a:p>
          <a:endParaRPr lang="en-US"/>
        </a:p>
      </dgm:t>
    </dgm:pt>
    <dgm:pt modelId="{1D2672A9-237E-714A-8C4B-A9DDCD0D0D32}" type="pres">
      <dgm:prSet presAssocID="{EC144134-818F-4E2A-B7B4-0262CDB201E3}" presName="Name0" presStyleCnt="0">
        <dgm:presLayoutVars>
          <dgm:dir/>
          <dgm:animLvl val="lvl"/>
          <dgm:resizeHandles val="exact"/>
        </dgm:presLayoutVars>
      </dgm:prSet>
      <dgm:spPr/>
    </dgm:pt>
    <dgm:pt modelId="{062D654A-BB89-BC4A-8F24-EACEAA195BBB}" type="pres">
      <dgm:prSet presAssocID="{C8E796CC-C109-4F55-9FB9-36A4321EF924}" presName="composite" presStyleCnt="0"/>
      <dgm:spPr/>
    </dgm:pt>
    <dgm:pt modelId="{5F1B5CEA-008F-4345-A8D0-9C6B70A73D4D}" type="pres">
      <dgm:prSet presAssocID="{C8E796CC-C109-4F55-9FB9-36A4321EF924}" presName="parTx" presStyleLbl="alignNode1" presStyleIdx="0" presStyleCnt="3">
        <dgm:presLayoutVars>
          <dgm:chMax val="0"/>
          <dgm:chPref val="0"/>
          <dgm:bulletEnabled val="1"/>
        </dgm:presLayoutVars>
      </dgm:prSet>
      <dgm:spPr/>
    </dgm:pt>
    <dgm:pt modelId="{BD68B392-7756-5A4D-ABC6-5B101632DB17}" type="pres">
      <dgm:prSet presAssocID="{C8E796CC-C109-4F55-9FB9-36A4321EF924}" presName="desTx" presStyleLbl="alignAccFollowNode1" presStyleIdx="0" presStyleCnt="3">
        <dgm:presLayoutVars>
          <dgm:bulletEnabled val="1"/>
        </dgm:presLayoutVars>
      </dgm:prSet>
      <dgm:spPr/>
    </dgm:pt>
    <dgm:pt modelId="{C0406889-C175-434A-8544-0711AFEFEE69}" type="pres">
      <dgm:prSet presAssocID="{255DD697-62DD-40A2-ACD3-9A787B5B7C4B}" presName="space" presStyleCnt="0"/>
      <dgm:spPr/>
    </dgm:pt>
    <dgm:pt modelId="{C06A444B-31F0-234B-8FD7-6A48453BB8FE}" type="pres">
      <dgm:prSet presAssocID="{1EC7AC46-0ED0-4800-9E55-4A4AA62FB1CB}" presName="composite" presStyleCnt="0"/>
      <dgm:spPr/>
    </dgm:pt>
    <dgm:pt modelId="{C84ED3A1-22A1-204E-8BC0-EB163587C709}" type="pres">
      <dgm:prSet presAssocID="{1EC7AC46-0ED0-4800-9E55-4A4AA62FB1CB}" presName="parTx" presStyleLbl="alignNode1" presStyleIdx="1" presStyleCnt="3">
        <dgm:presLayoutVars>
          <dgm:chMax val="0"/>
          <dgm:chPref val="0"/>
          <dgm:bulletEnabled val="1"/>
        </dgm:presLayoutVars>
      </dgm:prSet>
      <dgm:spPr/>
    </dgm:pt>
    <dgm:pt modelId="{37C8A3D2-CE6F-E544-A6B3-459CF1498B76}" type="pres">
      <dgm:prSet presAssocID="{1EC7AC46-0ED0-4800-9E55-4A4AA62FB1CB}" presName="desTx" presStyleLbl="alignAccFollowNode1" presStyleIdx="1" presStyleCnt="3">
        <dgm:presLayoutVars>
          <dgm:bulletEnabled val="1"/>
        </dgm:presLayoutVars>
      </dgm:prSet>
      <dgm:spPr/>
    </dgm:pt>
    <dgm:pt modelId="{AFECEFB3-7584-184C-B623-CBDE6FDD434D}" type="pres">
      <dgm:prSet presAssocID="{0AF3A5C2-0A33-4271-9B7A-8D1738A920A7}" presName="space" presStyleCnt="0"/>
      <dgm:spPr/>
    </dgm:pt>
    <dgm:pt modelId="{8A887C74-F04C-C943-954F-462B633F48E2}" type="pres">
      <dgm:prSet presAssocID="{66F50898-1117-48A8-958A-458541712166}" presName="composite" presStyleCnt="0"/>
      <dgm:spPr/>
    </dgm:pt>
    <dgm:pt modelId="{70108994-A6A3-6448-B2F3-DACBFF269DB7}" type="pres">
      <dgm:prSet presAssocID="{66F50898-1117-48A8-958A-458541712166}" presName="parTx" presStyleLbl="alignNode1" presStyleIdx="2" presStyleCnt="3">
        <dgm:presLayoutVars>
          <dgm:chMax val="0"/>
          <dgm:chPref val="0"/>
          <dgm:bulletEnabled val="1"/>
        </dgm:presLayoutVars>
      </dgm:prSet>
      <dgm:spPr/>
    </dgm:pt>
    <dgm:pt modelId="{08337E59-30F0-9B4C-8B4A-78046951F0A4}" type="pres">
      <dgm:prSet presAssocID="{66F50898-1117-48A8-958A-458541712166}" presName="desTx" presStyleLbl="alignAccFollowNode1" presStyleIdx="2" presStyleCnt="3">
        <dgm:presLayoutVars>
          <dgm:bulletEnabled val="1"/>
        </dgm:presLayoutVars>
      </dgm:prSet>
      <dgm:spPr/>
    </dgm:pt>
  </dgm:ptLst>
  <dgm:cxnLst>
    <dgm:cxn modelId="{F99C870B-0347-4F0F-8722-8C43F4024D46}" srcId="{1EC7AC46-0ED0-4800-9E55-4A4AA62FB1CB}" destId="{F0668D50-0E13-4F18-B383-60401EC1648C}" srcOrd="0" destOrd="0" parTransId="{FDA53749-68AC-479C-8157-23AA991A9DD4}" sibTransId="{77A09098-5756-4085-A33A-38E80A005D2D}"/>
    <dgm:cxn modelId="{91D8071B-26F9-45CA-A9E4-A4E7BF66834D}" srcId="{EC144134-818F-4E2A-B7B4-0262CDB201E3}" destId="{C8E796CC-C109-4F55-9FB9-36A4321EF924}" srcOrd="0" destOrd="0" parTransId="{FD165C58-3735-46A5-B0D7-B731872B4044}" sibTransId="{255DD697-62DD-40A2-ACD3-9A787B5B7C4B}"/>
    <dgm:cxn modelId="{B104BC31-88A9-6D4E-A9EA-BC21ABB7EE9C}" type="presOf" srcId="{B87C80D0-B313-4A26-AD2D-06B99A62C834}" destId="{BD68B392-7756-5A4D-ABC6-5B101632DB17}" srcOrd="0" destOrd="0" presId="urn:microsoft.com/office/officeart/2005/8/layout/hList1"/>
    <dgm:cxn modelId="{E51BCA34-B44B-46B4-B309-59C0E6DB5D3A}" srcId="{66F50898-1117-48A8-958A-458541712166}" destId="{75D4BE71-B5C2-4E69-804C-B886347450CB}" srcOrd="0" destOrd="0" parTransId="{55DDD175-7F36-4D57-93EB-283AFB099239}" sibTransId="{8C5BE183-C07E-4CFF-BC26-229750558F17}"/>
    <dgm:cxn modelId="{6912814B-BD26-498F-A701-20C8D6B3F5E5}" srcId="{EC144134-818F-4E2A-B7B4-0262CDB201E3}" destId="{66F50898-1117-48A8-958A-458541712166}" srcOrd="2" destOrd="0" parTransId="{9D7C4CB0-C530-4A16-8E96-46B81C2BC83C}" sibTransId="{183A8F12-7308-4081-B126-2F6C95D484C5}"/>
    <dgm:cxn modelId="{79308F70-19AF-1A43-B22B-C8F123D3D4F4}" type="presOf" srcId="{1EC7AC46-0ED0-4800-9E55-4A4AA62FB1CB}" destId="{C84ED3A1-22A1-204E-8BC0-EB163587C709}" srcOrd="0" destOrd="0" presId="urn:microsoft.com/office/officeart/2005/8/layout/hList1"/>
    <dgm:cxn modelId="{A283B871-A819-44CA-A449-E1298B3BDE3A}" srcId="{EC144134-818F-4E2A-B7B4-0262CDB201E3}" destId="{1EC7AC46-0ED0-4800-9E55-4A4AA62FB1CB}" srcOrd="1" destOrd="0" parTransId="{DE720618-45A6-460B-A484-B1EC724EFFB3}" sibTransId="{0AF3A5C2-0A33-4271-9B7A-8D1738A920A7}"/>
    <dgm:cxn modelId="{3D1A567B-E129-5F40-B415-5E9C11CBBB88}" type="presOf" srcId="{66F50898-1117-48A8-958A-458541712166}" destId="{70108994-A6A3-6448-B2F3-DACBFF269DB7}" srcOrd="0" destOrd="0" presId="urn:microsoft.com/office/officeart/2005/8/layout/hList1"/>
    <dgm:cxn modelId="{FF4DB29E-01F8-A84D-8B5C-F46D849B7B28}" type="presOf" srcId="{75D4BE71-B5C2-4E69-804C-B886347450CB}" destId="{08337E59-30F0-9B4C-8B4A-78046951F0A4}" srcOrd="0" destOrd="0" presId="urn:microsoft.com/office/officeart/2005/8/layout/hList1"/>
    <dgm:cxn modelId="{0A9137A2-CBC3-E14B-977A-6796F1AFE453}" type="presOf" srcId="{EC144134-818F-4E2A-B7B4-0262CDB201E3}" destId="{1D2672A9-237E-714A-8C4B-A9DDCD0D0D32}" srcOrd="0" destOrd="0" presId="urn:microsoft.com/office/officeart/2005/8/layout/hList1"/>
    <dgm:cxn modelId="{268C09B0-0B22-C44F-AB83-40FD78ED1768}" type="presOf" srcId="{C8E796CC-C109-4F55-9FB9-36A4321EF924}" destId="{5F1B5CEA-008F-4345-A8D0-9C6B70A73D4D}" srcOrd="0" destOrd="0" presId="urn:microsoft.com/office/officeart/2005/8/layout/hList1"/>
    <dgm:cxn modelId="{135EDCC4-CA11-41CF-9664-4857D97F9DF9}" srcId="{C8E796CC-C109-4F55-9FB9-36A4321EF924}" destId="{B87C80D0-B313-4A26-AD2D-06B99A62C834}" srcOrd="0" destOrd="0" parTransId="{C16E7736-07DD-4816-B09A-B02D04584C14}" sibTransId="{0DBC41F2-CDE2-4E99-8493-35FD0F2AC819}"/>
    <dgm:cxn modelId="{2E503AEF-F684-C145-8EF2-C15827FE5B9F}" type="presOf" srcId="{F0668D50-0E13-4F18-B383-60401EC1648C}" destId="{37C8A3D2-CE6F-E544-A6B3-459CF1498B76}" srcOrd="0" destOrd="0" presId="urn:microsoft.com/office/officeart/2005/8/layout/hList1"/>
    <dgm:cxn modelId="{54B6C1FB-5533-427D-B4A7-BC87728F4ED9}" srcId="{1EC7AC46-0ED0-4800-9E55-4A4AA62FB1CB}" destId="{1D7431A2-BBA5-47CA-97A9-0A4C14F5967E}" srcOrd="1" destOrd="0" parTransId="{A7D51713-0D84-46AD-BECA-FFE42B498342}" sibTransId="{9C61C5C9-8928-4C14-B0EF-3ACFFA30102F}"/>
    <dgm:cxn modelId="{8EA0F2FB-E9E0-A845-A4E8-F61AB899CA39}" type="presOf" srcId="{1D7431A2-BBA5-47CA-97A9-0A4C14F5967E}" destId="{37C8A3D2-CE6F-E544-A6B3-459CF1498B76}" srcOrd="0" destOrd="1" presId="urn:microsoft.com/office/officeart/2005/8/layout/hList1"/>
    <dgm:cxn modelId="{18B4E884-A9CB-3348-8804-A856926EB3B7}" type="presParOf" srcId="{1D2672A9-237E-714A-8C4B-A9DDCD0D0D32}" destId="{062D654A-BB89-BC4A-8F24-EACEAA195BBB}" srcOrd="0" destOrd="0" presId="urn:microsoft.com/office/officeart/2005/8/layout/hList1"/>
    <dgm:cxn modelId="{C3CE719E-69AF-1147-9035-BE5BF5E58EB9}" type="presParOf" srcId="{062D654A-BB89-BC4A-8F24-EACEAA195BBB}" destId="{5F1B5CEA-008F-4345-A8D0-9C6B70A73D4D}" srcOrd="0" destOrd="0" presId="urn:microsoft.com/office/officeart/2005/8/layout/hList1"/>
    <dgm:cxn modelId="{EEAF69E4-B50B-564E-BFE5-1DB5B1C38A1D}" type="presParOf" srcId="{062D654A-BB89-BC4A-8F24-EACEAA195BBB}" destId="{BD68B392-7756-5A4D-ABC6-5B101632DB17}" srcOrd="1" destOrd="0" presId="urn:microsoft.com/office/officeart/2005/8/layout/hList1"/>
    <dgm:cxn modelId="{86D9E9F0-A930-E64C-9629-699D5E1F624B}" type="presParOf" srcId="{1D2672A9-237E-714A-8C4B-A9DDCD0D0D32}" destId="{C0406889-C175-434A-8544-0711AFEFEE69}" srcOrd="1" destOrd="0" presId="urn:microsoft.com/office/officeart/2005/8/layout/hList1"/>
    <dgm:cxn modelId="{9CA6768E-C9D4-8442-AF89-134F443750E5}" type="presParOf" srcId="{1D2672A9-237E-714A-8C4B-A9DDCD0D0D32}" destId="{C06A444B-31F0-234B-8FD7-6A48453BB8FE}" srcOrd="2" destOrd="0" presId="urn:microsoft.com/office/officeart/2005/8/layout/hList1"/>
    <dgm:cxn modelId="{9DC46A42-8CDF-BF42-B363-631EA03C4881}" type="presParOf" srcId="{C06A444B-31F0-234B-8FD7-6A48453BB8FE}" destId="{C84ED3A1-22A1-204E-8BC0-EB163587C709}" srcOrd="0" destOrd="0" presId="urn:microsoft.com/office/officeart/2005/8/layout/hList1"/>
    <dgm:cxn modelId="{4E84C52D-F371-4442-A129-7BAD2F0282B9}" type="presParOf" srcId="{C06A444B-31F0-234B-8FD7-6A48453BB8FE}" destId="{37C8A3D2-CE6F-E544-A6B3-459CF1498B76}" srcOrd="1" destOrd="0" presId="urn:microsoft.com/office/officeart/2005/8/layout/hList1"/>
    <dgm:cxn modelId="{60F59559-0278-EB46-BA45-C968DA3184EF}" type="presParOf" srcId="{1D2672A9-237E-714A-8C4B-A9DDCD0D0D32}" destId="{AFECEFB3-7584-184C-B623-CBDE6FDD434D}" srcOrd="3" destOrd="0" presId="urn:microsoft.com/office/officeart/2005/8/layout/hList1"/>
    <dgm:cxn modelId="{E4AFA933-12E9-D24E-AEF7-A407BFF6666E}" type="presParOf" srcId="{1D2672A9-237E-714A-8C4B-A9DDCD0D0D32}" destId="{8A887C74-F04C-C943-954F-462B633F48E2}" srcOrd="4" destOrd="0" presId="urn:microsoft.com/office/officeart/2005/8/layout/hList1"/>
    <dgm:cxn modelId="{A5D24185-6B89-1A43-8CE5-4466E1D208E4}" type="presParOf" srcId="{8A887C74-F04C-C943-954F-462B633F48E2}" destId="{70108994-A6A3-6448-B2F3-DACBFF269DB7}" srcOrd="0" destOrd="0" presId="urn:microsoft.com/office/officeart/2005/8/layout/hList1"/>
    <dgm:cxn modelId="{B7353541-CCBD-4D4B-A0A4-FEE1C1E92561}" type="presParOf" srcId="{8A887C74-F04C-C943-954F-462B633F48E2}" destId="{08337E59-30F0-9B4C-8B4A-78046951F0A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AC76FBE-29EC-4336-A840-CC27417F88E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BF20D27-A3C7-464E-8ECB-E1167C06F554}">
      <dgm:prSet/>
      <dgm:spPr/>
      <dgm:t>
        <a:bodyPr/>
        <a:lstStyle/>
        <a:p>
          <a:r>
            <a:rPr lang="en-GB"/>
            <a:t>In practice, commercial AI has not always enacted ethical values</a:t>
          </a:r>
          <a:endParaRPr lang="en-US"/>
        </a:p>
      </dgm:t>
    </dgm:pt>
    <dgm:pt modelId="{EA389748-550D-42E5-9A80-EF49D8A2E538}" type="parTrans" cxnId="{A5FC33F8-4F90-4297-B7DE-42DCFB3A6BF1}">
      <dgm:prSet/>
      <dgm:spPr/>
      <dgm:t>
        <a:bodyPr/>
        <a:lstStyle/>
        <a:p>
          <a:endParaRPr lang="en-US"/>
        </a:p>
      </dgm:t>
    </dgm:pt>
    <dgm:pt modelId="{FBAB9BB3-8B96-4097-A5EA-61BDFBFC82C1}" type="sibTrans" cxnId="{A5FC33F8-4F90-4297-B7DE-42DCFB3A6BF1}">
      <dgm:prSet/>
      <dgm:spPr/>
      <dgm:t>
        <a:bodyPr/>
        <a:lstStyle/>
        <a:p>
          <a:endParaRPr lang="en-US"/>
        </a:p>
      </dgm:t>
    </dgm:pt>
    <dgm:pt modelId="{6ED5518F-E9A0-400C-9448-973A04C17ECD}">
      <dgm:prSet/>
      <dgm:spPr/>
      <dgm:t>
        <a:bodyPr/>
        <a:lstStyle/>
        <a:p>
          <a:r>
            <a:rPr lang="en-GB"/>
            <a:t>Poorly aligned with epistemological and ontological practices in applied linguistics</a:t>
          </a:r>
          <a:endParaRPr lang="en-US"/>
        </a:p>
      </dgm:t>
    </dgm:pt>
    <dgm:pt modelId="{B4D6255A-FBD1-4CAB-8DB5-286615240542}" type="parTrans" cxnId="{F505BE12-F2A4-445B-903E-9A71364498F1}">
      <dgm:prSet/>
      <dgm:spPr/>
      <dgm:t>
        <a:bodyPr/>
        <a:lstStyle/>
        <a:p>
          <a:endParaRPr lang="en-US"/>
        </a:p>
      </dgm:t>
    </dgm:pt>
    <dgm:pt modelId="{3C97A578-82DD-409E-A833-4DA49AAD7385}" type="sibTrans" cxnId="{F505BE12-F2A4-445B-903E-9A71364498F1}">
      <dgm:prSet/>
      <dgm:spPr/>
      <dgm:t>
        <a:bodyPr/>
        <a:lstStyle/>
        <a:p>
          <a:endParaRPr lang="en-US"/>
        </a:p>
      </dgm:t>
    </dgm:pt>
    <dgm:pt modelId="{E766F304-A741-4377-A8CC-C31C0B3E6045}">
      <dgm:prSet/>
      <dgm:spPr/>
      <dgm:t>
        <a:bodyPr/>
        <a:lstStyle/>
        <a:p>
          <a:r>
            <a:rPr lang="en-GB"/>
            <a:t>the use of GenAI tools that reinforce bias and negatively impact society may:</a:t>
          </a:r>
          <a:endParaRPr lang="en-US"/>
        </a:p>
      </dgm:t>
    </dgm:pt>
    <dgm:pt modelId="{FE018CD8-6B1E-42BE-895F-E9FEF84C9925}" type="parTrans" cxnId="{5D034D34-1B83-4FC3-926A-62F64A8C705C}">
      <dgm:prSet/>
      <dgm:spPr/>
      <dgm:t>
        <a:bodyPr/>
        <a:lstStyle/>
        <a:p>
          <a:endParaRPr lang="en-US"/>
        </a:p>
      </dgm:t>
    </dgm:pt>
    <dgm:pt modelId="{E0CA9CE0-A68E-46E9-BD8B-51B10512FB5E}" type="sibTrans" cxnId="{5D034D34-1B83-4FC3-926A-62F64A8C705C}">
      <dgm:prSet/>
      <dgm:spPr/>
      <dgm:t>
        <a:bodyPr/>
        <a:lstStyle/>
        <a:p>
          <a:endParaRPr lang="en-US"/>
        </a:p>
      </dgm:t>
    </dgm:pt>
    <dgm:pt modelId="{9144AE5E-7DE4-48F9-9AC6-A642CFD2A609}">
      <dgm:prSet/>
      <dgm:spPr/>
      <dgm:t>
        <a:bodyPr/>
        <a:lstStyle/>
        <a:p>
          <a:r>
            <a:rPr lang="en-GB"/>
            <a:t>undermine fairness and equity in language education (Choi, 2022)</a:t>
          </a:r>
          <a:endParaRPr lang="en-US"/>
        </a:p>
      </dgm:t>
    </dgm:pt>
    <dgm:pt modelId="{A3267B26-C077-437D-A5ED-9A1F48050B1C}" type="parTrans" cxnId="{43998A01-DCE9-49B0-B6DA-1E42CE4892D6}">
      <dgm:prSet/>
      <dgm:spPr/>
      <dgm:t>
        <a:bodyPr/>
        <a:lstStyle/>
        <a:p>
          <a:endParaRPr lang="en-US"/>
        </a:p>
      </dgm:t>
    </dgm:pt>
    <dgm:pt modelId="{FD6A8C41-01DA-4525-A678-70F5D43BCAA0}" type="sibTrans" cxnId="{43998A01-DCE9-49B0-B6DA-1E42CE4892D6}">
      <dgm:prSet/>
      <dgm:spPr/>
      <dgm:t>
        <a:bodyPr/>
        <a:lstStyle/>
        <a:p>
          <a:endParaRPr lang="en-US"/>
        </a:p>
      </dgm:t>
    </dgm:pt>
    <dgm:pt modelId="{E81B44A8-27EA-4CC1-933A-CE75B2E86432}">
      <dgm:prSet/>
      <dgm:spPr/>
      <dgm:t>
        <a:bodyPr/>
        <a:lstStyle/>
        <a:p>
          <a:r>
            <a:rPr lang="en-GB"/>
            <a:t>perpetuate normative or ethnocentric views (Spennemann, 2024) </a:t>
          </a:r>
          <a:endParaRPr lang="en-US"/>
        </a:p>
      </dgm:t>
    </dgm:pt>
    <dgm:pt modelId="{24F4FEF6-5338-4576-9EAC-040EDC36FDDA}" type="parTrans" cxnId="{CD45B078-2807-4944-BAB9-5EDF258F33E9}">
      <dgm:prSet/>
      <dgm:spPr/>
      <dgm:t>
        <a:bodyPr/>
        <a:lstStyle/>
        <a:p>
          <a:endParaRPr lang="en-US"/>
        </a:p>
      </dgm:t>
    </dgm:pt>
    <dgm:pt modelId="{21A33A25-040A-4EF7-B167-2D77AE40AB37}" type="sibTrans" cxnId="{CD45B078-2807-4944-BAB9-5EDF258F33E9}">
      <dgm:prSet/>
      <dgm:spPr/>
      <dgm:t>
        <a:bodyPr/>
        <a:lstStyle/>
        <a:p>
          <a:endParaRPr lang="en-US"/>
        </a:p>
      </dgm:t>
    </dgm:pt>
    <dgm:pt modelId="{AD8E9466-1ACF-4D7C-94A3-50DAD7BABF9A}">
      <dgm:prSet/>
      <dgm:spPr/>
      <dgm:t>
        <a:bodyPr/>
        <a:lstStyle/>
        <a:p>
          <a:r>
            <a:rPr lang="en-GB" dirty="0"/>
            <a:t>and mis- and underrepresent society’s most vulnerable (Nguyen et al., 2024; </a:t>
          </a:r>
          <a:r>
            <a:rPr lang="en-GB" dirty="0" err="1"/>
            <a:t>Putland</a:t>
          </a:r>
          <a:r>
            <a:rPr lang="en-GB" dirty="0"/>
            <a:t> et al., 2023)</a:t>
          </a:r>
          <a:endParaRPr lang="en-US" dirty="0"/>
        </a:p>
      </dgm:t>
    </dgm:pt>
    <dgm:pt modelId="{310AEBA2-CE17-4E93-B66B-C8CC471F046C}" type="parTrans" cxnId="{4A016EA6-759E-43E5-B08A-947E9F558C4E}">
      <dgm:prSet/>
      <dgm:spPr/>
      <dgm:t>
        <a:bodyPr/>
        <a:lstStyle/>
        <a:p>
          <a:endParaRPr lang="en-US"/>
        </a:p>
      </dgm:t>
    </dgm:pt>
    <dgm:pt modelId="{A42E0D91-005F-4232-A85A-622E7B292B6C}" type="sibTrans" cxnId="{4A016EA6-759E-43E5-B08A-947E9F558C4E}">
      <dgm:prSet/>
      <dgm:spPr/>
      <dgm:t>
        <a:bodyPr/>
        <a:lstStyle/>
        <a:p>
          <a:endParaRPr lang="en-US"/>
        </a:p>
      </dgm:t>
    </dgm:pt>
    <dgm:pt modelId="{B49061BB-5130-432F-B018-9FF651C1A0C0}">
      <dgm:prSet/>
      <dgm:spPr/>
      <dgm:t>
        <a:bodyPr/>
        <a:lstStyle/>
        <a:p>
          <a:r>
            <a:rPr lang="en-GB"/>
            <a:t>To develop a means for applied linguists to engage with AI ethically, such concerns must be addressed and attenuated</a:t>
          </a:r>
          <a:endParaRPr lang="en-US"/>
        </a:p>
      </dgm:t>
    </dgm:pt>
    <dgm:pt modelId="{64CC109E-0F95-48E7-9C96-0BF29D2B0B22}" type="parTrans" cxnId="{FF050E39-A0BA-4C57-8615-05141C2F4A69}">
      <dgm:prSet/>
      <dgm:spPr/>
      <dgm:t>
        <a:bodyPr/>
        <a:lstStyle/>
        <a:p>
          <a:endParaRPr lang="en-US"/>
        </a:p>
      </dgm:t>
    </dgm:pt>
    <dgm:pt modelId="{312E3A18-3A18-4613-A9B8-BD0888FF74C6}" type="sibTrans" cxnId="{FF050E39-A0BA-4C57-8615-05141C2F4A69}">
      <dgm:prSet/>
      <dgm:spPr/>
      <dgm:t>
        <a:bodyPr/>
        <a:lstStyle/>
        <a:p>
          <a:endParaRPr lang="en-US"/>
        </a:p>
      </dgm:t>
    </dgm:pt>
    <dgm:pt modelId="{8118AD0B-CD9A-394C-9F8C-CFAEBB2F61C1}" type="pres">
      <dgm:prSet presAssocID="{8AC76FBE-29EC-4336-A840-CC27417F88E0}" presName="linear" presStyleCnt="0">
        <dgm:presLayoutVars>
          <dgm:animLvl val="lvl"/>
          <dgm:resizeHandles val="exact"/>
        </dgm:presLayoutVars>
      </dgm:prSet>
      <dgm:spPr/>
    </dgm:pt>
    <dgm:pt modelId="{6B17800B-8583-A04C-B9AC-A83BEC69E1AB}" type="pres">
      <dgm:prSet presAssocID="{6BF20D27-A3C7-464E-8ECB-E1167C06F554}" presName="parentText" presStyleLbl="node1" presStyleIdx="0" presStyleCnt="3">
        <dgm:presLayoutVars>
          <dgm:chMax val="0"/>
          <dgm:bulletEnabled val="1"/>
        </dgm:presLayoutVars>
      </dgm:prSet>
      <dgm:spPr/>
    </dgm:pt>
    <dgm:pt modelId="{9F33C522-071A-D541-8F75-C622B8A5A431}" type="pres">
      <dgm:prSet presAssocID="{6BF20D27-A3C7-464E-8ECB-E1167C06F554}" presName="childText" presStyleLbl="revTx" presStyleIdx="0" presStyleCnt="2">
        <dgm:presLayoutVars>
          <dgm:bulletEnabled val="1"/>
        </dgm:presLayoutVars>
      </dgm:prSet>
      <dgm:spPr/>
    </dgm:pt>
    <dgm:pt modelId="{0F204DC8-600C-0541-A312-93BAFB2CD052}" type="pres">
      <dgm:prSet presAssocID="{E766F304-A741-4377-A8CC-C31C0B3E6045}" presName="parentText" presStyleLbl="node1" presStyleIdx="1" presStyleCnt="3">
        <dgm:presLayoutVars>
          <dgm:chMax val="0"/>
          <dgm:bulletEnabled val="1"/>
        </dgm:presLayoutVars>
      </dgm:prSet>
      <dgm:spPr/>
    </dgm:pt>
    <dgm:pt modelId="{7962AECA-8BC0-0A49-91CB-70BE765A7F9C}" type="pres">
      <dgm:prSet presAssocID="{E766F304-A741-4377-A8CC-C31C0B3E6045}" presName="childText" presStyleLbl="revTx" presStyleIdx="1" presStyleCnt="2">
        <dgm:presLayoutVars>
          <dgm:bulletEnabled val="1"/>
        </dgm:presLayoutVars>
      </dgm:prSet>
      <dgm:spPr/>
    </dgm:pt>
    <dgm:pt modelId="{0A45E745-4DD6-A543-95EF-0DAE19745E6D}" type="pres">
      <dgm:prSet presAssocID="{B49061BB-5130-432F-B018-9FF651C1A0C0}" presName="parentText" presStyleLbl="node1" presStyleIdx="2" presStyleCnt="3">
        <dgm:presLayoutVars>
          <dgm:chMax val="0"/>
          <dgm:bulletEnabled val="1"/>
        </dgm:presLayoutVars>
      </dgm:prSet>
      <dgm:spPr/>
    </dgm:pt>
  </dgm:ptLst>
  <dgm:cxnLst>
    <dgm:cxn modelId="{43998A01-DCE9-49B0-B6DA-1E42CE4892D6}" srcId="{E766F304-A741-4377-A8CC-C31C0B3E6045}" destId="{9144AE5E-7DE4-48F9-9AC6-A642CFD2A609}" srcOrd="0" destOrd="0" parTransId="{A3267B26-C077-437D-A5ED-9A1F48050B1C}" sibTransId="{FD6A8C41-01DA-4525-A678-70F5D43BCAA0}"/>
    <dgm:cxn modelId="{F505BE12-F2A4-445B-903E-9A71364498F1}" srcId="{6BF20D27-A3C7-464E-8ECB-E1167C06F554}" destId="{6ED5518F-E9A0-400C-9448-973A04C17ECD}" srcOrd="0" destOrd="0" parTransId="{B4D6255A-FBD1-4CAB-8DB5-286615240542}" sibTransId="{3C97A578-82DD-409E-A833-4DA49AAD7385}"/>
    <dgm:cxn modelId="{737B7415-343A-1149-9661-6E6CD29781BA}" type="presOf" srcId="{8AC76FBE-29EC-4336-A840-CC27417F88E0}" destId="{8118AD0B-CD9A-394C-9F8C-CFAEBB2F61C1}" srcOrd="0" destOrd="0" presId="urn:microsoft.com/office/officeart/2005/8/layout/vList2"/>
    <dgm:cxn modelId="{6EA54127-8716-3D41-99F8-0541D51BD95B}" type="presOf" srcId="{6BF20D27-A3C7-464E-8ECB-E1167C06F554}" destId="{6B17800B-8583-A04C-B9AC-A83BEC69E1AB}" srcOrd="0" destOrd="0" presId="urn:microsoft.com/office/officeart/2005/8/layout/vList2"/>
    <dgm:cxn modelId="{5AE8022B-2688-6247-957E-97D22D29374A}" type="presOf" srcId="{E766F304-A741-4377-A8CC-C31C0B3E6045}" destId="{0F204DC8-600C-0541-A312-93BAFB2CD052}" srcOrd="0" destOrd="0" presId="urn:microsoft.com/office/officeart/2005/8/layout/vList2"/>
    <dgm:cxn modelId="{D8BF1B2B-E3A4-6746-9BD1-FC4D0801CD28}" type="presOf" srcId="{B49061BB-5130-432F-B018-9FF651C1A0C0}" destId="{0A45E745-4DD6-A543-95EF-0DAE19745E6D}" srcOrd="0" destOrd="0" presId="urn:microsoft.com/office/officeart/2005/8/layout/vList2"/>
    <dgm:cxn modelId="{5D034D34-1B83-4FC3-926A-62F64A8C705C}" srcId="{8AC76FBE-29EC-4336-A840-CC27417F88E0}" destId="{E766F304-A741-4377-A8CC-C31C0B3E6045}" srcOrd="1" destOrd="0" parTransId="{FE018CD8-6B1E-42BE-895F-E9FEF84C9925}" sibTransId="{E0CA9CE0-A68E-46E9-BD8B-51B10512FB5E}"/>
    <dgm:cxn modelId="{302FF138-F5B7-0945-B8A0-C6371053A0D2}" type="presOf" srcId="{AD8E9466-1ACF-4D7C-94A3-50DAD7BABF9A}" destId="{7962AECA-8BC0-0A49-91CB-70BE765A7F9C}" srcOrd="0" destOrd="2" presId="urn:microsoft.com/office/officeart/2005/8/layout/vList2"/>
    <dgm:cxn modelId="{FF050E39-A0BA-4C57-8615-05141C2F4A69}" srcId="{8AC76FBE-29EC-4336-A840-CC27417F88E0}" destId="{B49061BB-5130-432F-B018-9FF651C1A0C0}" srcOrd="2" destOrd="0" parTransId="{64CC109E-0F95-48E7-9C96-0BF29D2B0B22}" sibTransId="{312E3A18-3A18-4613-A9B8-BD0888FF74C6}"/>
    <dgm:cxn modelId="{8E6EE946-8FFF-F84A-BD8B-537891950516}" type="presOf" srcId="{E81B44A8-27EA-4CC1-933A-CE75B2E86432}" destId="{7962AECA-8BC0-0A49-91CB-70BE765A7F9C}" srcOrd="0" destOrd="1" presId="urn:microsoft.com/office/officeart/2005/8/layout/vList2"/>
    <dgm:cxn modelId="{F983EB5C-FF23-1C41-80AA-D2E68B1604E9}" type="presOf" srcId="{6ED5518F-E9A0-400C-9448-973A04C17ECD}" destId="{9F33C522-071A-D541-8F75-C622B8A5A431}" srcOrd="0" destOrd="0" presId="urn:microsoft.com/office/officeart/2005/8/layout/vList2"/>
    <dgm:cxn modelId="{06E81172-D802-7446-B7B8-0A763F9F8FFE}" type="presOf" srcId="{9144AE5E-7DE4-48F9-9AC6-A642CFD2A609}" destId="{7962AECA-8BC0-0A49-91CB-70BE765A7F9C}" srcOrd="0" destOrd="0" presId="urn:microsoft.com/office/officeart/2005/8/layout/vList2"/>
    <dgm:cxn modelId="{CD45B078-2807-4944-BAB9-5EDF258F33E9}" srcId="{E766F304-A741-4377-A8CC-C31C0B3E6045}" destId="{E81B44A8-27EA-4CC1-933A-CE75B2E86432}" srcOrd="1" destOrd="0" parTransId="{24F4FEF6-5338-4576-9EAC-040EDC36FDDA}" sibTransId="{21A33A25-040A-4EF7-B167-2D77AE40AB37}"/>
    <dgm:cxn modelId="{4A016EA6-759E-43E5-B08A-947E9F558C4E}" srcId="{E766F304-A741-4377-A8CC-C31C0B3E6045}" destId="{AD8E9466-1ACF-4D7C-94A3-50DAD7BABF9A}" srcOrd="2" destOrd="0" parTransId="{310AEBA2-CE17-4E93-B66B-C8CC471F046C}" sibTransId="{A42E0D91-005F-4232-A85A-622E7B292B6C}"/>
    <dgm:cxn modelId="{A5FC33F8-4F90-4297-B7DE-42DCFB3A6BF1}" srcId="{8AC76FBE-29EC-4336-A840-CC27417F88E0}" destId="{6BF20D27-A3C7-464E-8ECB-E1167C06F554}" srcOrd="0" destOrd="0" parTransId="{EA389748-550D-42E5-9A80-EF49D8A2E538}" sibTransId="{FBAB9BB3-8B96-4097-A5EA-61BDFBFC82C1}"/>
    <dgm:cxn modelId="{FC8A3C85-1695-364C-99B4-08156CC00228}" type="presParOf" srcId="{8118AD0B-CD9A-394C-9F8C-CFAEBB2F61C1}" destId="{6B17800B-8583-A04C-B9AC-A83BEC69E1AB}" srcOrd="0" destOrd="0" presId="urn:microsoft.com/office/officeart/2005/8/layout/vList2"/>
    <dgm:cxn modelId="{31FD465A-CD73-1745-95B1-8FFAED029343}" type="presParOf" srcId="{8118AD0B-CD9A-394C-9F8C-CFAEBB2F61C1}" destId="{9F33C522-071A-D541-8F75-C622B8A5A431}" srcOrd="1" destOrd="0" presId="urn:microsoft.com/office/officeart/2005/8/layout/vList2"/>
    <dgm:cxn modelId="{1F3F1AB6-B318-5547-8509-865F9A817152}" type="presParOf" srcId="{8118AD0B-CD9A-394C-9F8C-CFAEBB2F61C1}" destId="{0F204DC8-600C-0541-A312-93BAFB2CD052}" srcOrd="2" destOrd="0" presId="urn:microsoft.com/office/officeart/2005/8/layout/vList2"/>
    <dgm:cxn modelId="{0FBF5F27-0604-8F41-BB27-44874F776A14}" type="presParOf" srcId="{8118AD0B-CD9A-394C-9F8C-CFAEBB2F61C1}" destId="{7962AECA-8BC0-0A49-91CB-70BE765A7F9C}" srcOrd="3" destOrd="0" presId="urn:microsoft.com/office/officeart/2005/8/layout/vList2"/>
    <dgm:cxn modelId="{1B4DD0C8-33F1-7847-88B6-F05919F99ABA}" type="presParOf" srcId="{8118AD0B-CD9A-394C-9F8C-CFAEBB2F61C1}" destId="{0A45E745-4DD6-A543-95EF-0DAE19745E6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0D2D26-AEE3-4EF1-A2D5-F297751FF767}"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824F9131-CC8F-40E8-A2BE-78579763A4BA}">
      <dgm:prSet/>
      <dgm:spPr/>
      <dgm:t>
        <a:bodyPr/>
        <a:lstStyle/>
        <a:p>
          <a:r>
            <a:rPr lang="en-GB" dirty="0"/>
            <a:t>The potential of misalignment to </a:t>
          </a:r>
          <a:r>
            <a:rPr lang="en-GB" b="1" dirty="0"/>
            <a:t>perpetuate bias </a:t>
          </a:r>
          <a:r>
            <a:rPr lang="en-GB" dirty="0"/>
            <a:t>has also emerged as an issue in the literature. For example, there are concerns about the </a:t>
          </a:r>
          <a:r>
            <a:rPr lang="en-GB" b="1" dirty="0"/>
            <a:t>accuracy and authenticity of texts produced by AI,</a:t>
          </a:r>
          <a:r>
            <a:rPr lang="en-GB" dirty="0"/>
            <a:t> including the potential for </a:t>
          </a:r>
          <a:r>
            <a:rPr lang="en-GB" b="1" dirty="0"/>
            <a:t>cultural and linguistic nuances to be absent or distorted</a:t>
          </a:r>
          <a:r>
            <a:rPr lang="en-GB" dirty="0"/>
            <a:t> (</a:t>
          </a:r>
          <a:r>
            <a:rPr lang="en-GB" dirty="0" err="1"/>
            <a:t>Amonova</a:t>
          </a:r>
          <a:r>
            <a:rPr lang="en-GB" dirty="0"/>
            <a:t> et al., 2023; Choi, 2022; Creely, 2024). </a:t>
          </a:r>
          <a:endParaRPr lang="en-US" dirty="0"/>
        </a:p>
      </dgm:t>
    </dgm:pt>
    <dgm:pt modelId="{0110A0F7-78D3-497F-A17D-B99418CC9901}" type="parTrans" cxnId="{A7949F40-8821-4797-81E7-9A4BE98825CA}">
      <dgm:prSet/>
      <dgm:spPr/>
      <dgm:t>
        <a:bodyPr/>
        <a:lstStyle/>
        <a:p>
          <a:endParaRPr lang="en-US"/>
        </a:p>
      </dgm:t>
    </dgm:pt>
    <dgm:pt modelId="{2FD21A46-CB40-4B87-BCBD-D215CAA1CC40}" type="sibTrans" cxnId="{A7949F40-8821-4797-81E7-9A4BE98825CA}">
      <dgm:prSet/>
      <dgm:spPr/>
      <dgm:t>
        <a:bodyPr/>
        <a:lstStyle/>
        <a:p>
          <a:endParaRPr lang="en-US"/>
        </a:p>
      </dgm:t>
    </dgm:pt>
    <dgm:pt modelId="{74849B6D-B1F2-44CF-A8C3-EA753301AD7A}">
      <dgm:prSet/>
      <dgm:spPr/>
      <dgm:t>
        <a:bodyPr/>
        <a:lstStyle/>
        <a:p>
          <a:r>
            <a:rPr lang="en-GB" dirty="0"/>
            <a:t>With language education increasingly moving towards</a:t>
          </a:r>
          <a:r>
            <a:rPr lang="en-GB" b="1" dirty="0"/>
            <a:t> international views of language and language varieties</a:t>
          </a:r>
          <a:r>
            <a:rPr lang="en-GB" dirty="0"/>
            <a:t>, this propensity for GenAI technologies to reinforce standard varieties of language </a:t>
          </a:r>
          <a:r>
            <a:rPr lang="en-GB" b="1" dirty="0"/>
            <a:t>represents a potential challenge, ideologically, for applied linguistics</a:t>
          </a:r>
          <a:r>
            <a:rPr lang="en-GB" dirty="0"/>
            <a:t>. </a:t>
          </a:r>
          <a:endParaRPr lang="en-US" dirty="0"/>
        </a:p>
      </dgm:t>
    </dgm:pt>
    <dgm:pt modelId="{1B58DD7A-1D97-4CB6-9F31-18656C7E077C}" type="parTrans" cxnId="{89BC2605-180C-4580-9D23-D1DF55D71C98}">
      <dgm:prSet/>
      <dgm:spPr/>
      <dgm:t>
        <a:bodyPr/>
        <a:lstStyle/>
        <a:p>
          <a:endParaRPr lang="en-US"/>
        </a:p>
      </dgm:t>
    </dgm:pt>
    <dgm:pt modelId="{D67EFA9F-C56A-4A30-A8B2-FDB5F584C719}" type="sibTrans" cxnId="{89BC2605-180C-4580-9D23-D1DF55D71C98}">
      <dgm:prSet/>
      <dgm:spPr/>
      <dgm:t>
        <a:bodyPr/>
        <a:lstStyle/>
        <a:p>
          <a:endParaRPr lang="en-US"/>
        </a:p>
      </dgm:t>
    </dgm:pt>
    <dgm:pt modelId="{530CE480-96C9-5748-84ED-3975DA2838B3}" type="pres">
      <dgm:prSet presAssocID="{AB0D2D26-AEE3-4EF1-A2D5-F297751FF767}" presName="hierChild1" presStyleCnt="0">
        <dgm:presLayoutVars>
          <dgm:chPref val="1"/>
          <dgm:dir/>
          <dgm:animOne val="branch"/>
          <dgm:animLvl val="lvl"/>
          <dgm:resizeHandles/>
        </dgm:presLayoutVars>
      </dgm:prSet>
      <dgm:spPr/>
    </dgm:pt>
    <dgm:pt modelId="{E60F29F5-5815-0047-A88D-C6617FB55CD3}" type="pres">
      <dgm:prSet presAssocID="{824F9131-CC8F-40E8-A2BE-78579763A4BA}" presName="hierRoot1" presStyleCnt="0"/>
      <dgm:spPr/>
    </dgm:pt>
    <dgm:pt modelId="{7D0A576B-75D1-DF46-AE05-FB357FCE6C7C}" type="pres">
      <dgm:prSet presAssocID="{824F9131-CC8F-40E8-A2BE-78579763A4BA}" presName="composite" presStyleCnt="0"/>
      <dgm:spPr/>
    </dgm:pt>
    <dgm:pt modelId="{8C7F1112-B37A-6A4E-A3E9-4D9B927FC846}" type="pres">
      <dgm:prSet presAssocID="{824F9131-CC8F-40E8-A2BE-78579763A4BA}" presName="background" presStyleLbl="node0" presStyleIdx="0" presStyleCnt="2"/>
      <dgm:spPr/>
    </dgm:pt>
    <dgm:pt modelId="{5145AED1-64C7-7B46-B8C9-943B5113DE0D}" type="pres">
      <dgm:prSet presAssocID="{824F9131-CC8F-40E8-A2BE-78579763A4BA}" presName="text" presStyleLbl="fgAcc0" presStyleIdx="0" presStyleCnt="2">
        <dgm:presLayoutVars>
          <dgm:chPref val="3"/>
        </dgm:presLayoutVars>
      </dgm:prSet>
      <dgm:spPr/>
    </dgm:pt>
    <dgm:pt modelId="{14DB1765-E8C7-FE4E-ABD1-4FA05725B23E}" type="pres">
      <dgm:prSet presAssocID="{824F9131-CC8F-40E8-A2BE-78579763A4BA}" presName="hierChild2" presStyleCnt="0"/>
      <dgm:spPr/>
    </dgm:pt>
    <dgm:pt modelId="{B3E55D69-B528-9041-9132-431405540311}" type="pres">
      <dgm:prSet presAssocID="{74849B6D-B1F2-44CF-A8C3-EA753301AD7A}" presName="hierRoot1" presStyleCnt="0"/>
      <dgm:spPr/>
    </dgm:pt>
    <dgm:pt modelId="{9466E83B-074D-4047-832D-6D5FF76DB213}" type="pres">
      <dgm:prSet presAssocID="{74849B6D-B1F2-44CF-A8C3-EA753301AD7A}" presName="composite" presStyleCnt="0"/>
      <dgm:spPr/>
    </dgm:pt>
    <dgm:pt modelId="{9E1CD8B9-A0A2-AE45-AB8B-15E1A8D215BE}" type="pres">
      <dgm:prSet presAssocID="{74849B6D-B1F2-44CF-A8C3-EA753301AD7A}" presName="background" presStyleLbl="node0" presStyleIdx="1" presStyleCnt="2"/>
      <dgm:spPr/>
    </dgm:pt>
    <dgm:pt modelId="{985786A7-E5A7-F64B-A4F7-5531266B3065}" type="pres">
      <dgm:prSet presAssocID="{74849B6D-B1F2-44CF-A8C3-EA753301AD7A}" presName="text" presStyleLbl="fgAcc0" presStyleIdx="1" presStyleCnt="2">
        <dgm:presLayoutVars>
          <dgm:chPref val="3"/>
        </dgm:presLayoutVars>
      </dgm:prSet>
      <dgm:spPr/>
    </dgm:pt>
    <dgm:pt modelId="{868D1AA3-2CC6-3741-95A6-D1B1E4AB361E}" type="pres">
      <dgm:prSet presAssocID="{74849B6D-B1F2-44CF-A8C3-EA753301AD7A}" presName="hierChild2" presStyleCnt="0"/>
      <dgm:spPr/>
    </dgm:pt>
  </dgm:ptLst>
  <dgm:cxnLst>
    <dgm:cxn modelId="{89BC2605-180C-4580-9D23-D1DF55D71C98}" srcId="{AB0D2D26-AEE3-4EF1-A2D5-F297751FF767}" destId="{74849B6D-B1F2-44CF-A8C3-EA753301AD7A}" srcOrd="1" destOrd="0" parTransId="{1B58DD7A-1D97-4CB6-9F31-18656C7E077C}" sibTransId="{D67EFA9F-C56A-4A30-A8B2-FDB5F584C719}"/>
    <dgm:cxn modelId="{A7949F40-8821-4797-81E7-9A4BE98825CA}" srcId="{AB0D2D26-AEE3-4EF1-A2D5-F297751FF767}" destId="{824F9131-CC8F-40E8-A2BE-78579763A4BA}" srcOrd="0" destOrd="0" parTransId="{0110A0F7-78D3-497F-A17D-B99418CC9901}" sibTransId="{2FD21A46-CB40-4B87-BCBD-D215CAA1CC40}"/>
    <dgm:cxn modelId="{8B1C045B-3EFC-0242-A03B-64FB6A777751}" type="presOf" srcId="{74849B6D-B1F2-44CF-A8C3-EA753301AD7A}" destId="{985786A7-E5A7-F64B-A4F7-5531266B3065}" srcOrd="0" destOrd="0" presId="urn:microsoft.com/office/officeart/2005/8/layout/hierarchy1"/>
    <dgm:cxn modelId="{B7AE9BC3-8417-DD44-B141-1C9E361180B8}" type="presOf" srcId="{824F9131-CC8F-40E8-A2BE-78579763A4BA}" destId="{5145AED1-64C7-7B46-B8C9-943B5113DE0D}" srcOrd="0" destOrd="0" presId="urn:microsoft.com/office/officeart/2005/8/layout/hierarchy1"/>
    <dgm:cxn modelId="{367A9AEB-DA84-1E44-A4E8-F73AD1C8CD31}" type="presOf" srcId="{AB0D2D26-AEE3-4EF1-A2D5-F297751FF767}" destId="{530CE480-96C9-5748-84ED-3975DA2838B3}" srcOrd="0" destOrd="0" presId="urn:microsoft.com/office/officeart/2005/8/layout/hierarchy1"/>
    <dgm:cxn modelId="{4C90AD22-FC85-D74F-9E98-DCD765626961}" type="presParOf" srcId="{530CE480-96C9-5748-84ED-3975DA2838B3}" destId="{E60F29F5-5815-0047-A88D-C6617FB55CD3}" srcOrd="0" destOrd="0" presId="urn:microsoft.com/office/officeart/2005/8/layout/hierarchy1"/>
    <dgm:cxn modelId="{9AF9F291-4BB1-5040-A31B-DEA48307E591}" type="presParOf" srcId="{E60F29F5-5815-0047-A88D-C6617FB55CD3}" destId="{7D0A576B-75D1-DF46-AE05-FB357FCE6C7C}" srcOrd="0" destOrd="0" presId="urn:microsoft.com/office/officeart/2005/8/layout/hierarchy1"/>
    <dgm:cxn modelId="{00BC400C-CBA6-7443-AA8F-15A1F473A592}" type="presParOf" srcId="{7D0A576B-75D1-DF46-AE05-FB357FCE6C7C}" destId="{8C7F1112-B37A-6A4E-A3E9-4D9B927FC846}" srcOrd="0" destOrd="0" presId="urn:microsoft.com/office/officeart/2005/8/layout/hierarchy1"/>
    <dgm:cxn modelId="{CA9F8AAA-1A08-3E4F-B0AE-2240E4E797F7}" type="presParOf" srcId="{7D0A576B-75D1-DF46-AE05-FB357FCE6C7C}" destId="{5145AED1-64C7-7B46-B8C9-943B5113DE0D}" srcOrd="1" destOrd="0" presId="urn:microsoft.com/office/officeart/2005/8/layout/hierarchy1"/>
    <dgm:cxn modelId="{F0C3C388-DD32-154C-AC3A-973C30910F4B}" type="presParOf" srcId="{E60F29F5-5815-0047-A88D-C6617FB55CD3}" destId="{14DB1765-E8C7-FE4E-ABD1-4FA05725B23E}" srcOrd="1" destOrd="0" presId="urn:microsoft.com/office/officeart/2005/8/layout/hierarchy1"/>
    <dgm:cxn modelId="{AA4D52A8-8C5D-904C-86A4-48AE787189B9}" type="presParOf" srcId="{530CE480-96C9-5748-84ED-3975DA2838B3}" destId="{B3E55D69-B528-9041-9132-431405540311}" srcOrd="1" destOrd="0" presId="urn:microsoft.com/office/officeart/2005/8/layout/hierarchy1"/>
    <dgm:cxn modelId="{34FB3937-51B5-EF42-98CE-EF2AF17280B3}" type="presParOf" srcId="{B3E55D69-B528-9041-9132-431405540311}" destId="{9466E83B-074D-4047-832D-6D5FF76DB213}" srcOrd="0" destOrd="0" presId="urn:microsoft.com/office/officeart/2005/8/layout/hierarchy1"/>
    <dgm:cxn modelId="{205B5847-C819-3C4A-8E7E-D32C580FF52B}" type="presParOf" srcId="{9466E83B-074D-4047-832D-6D5FF76DB213}" destId="{9E1CD8B9-A0A2-AE45-AB8B-15E1A8D215BE}" srcOrd="0" destOrd="0" presId="urn:microsoft.com/office/officeart/2005/8/layout/hierarchy1"/>
    <dgm:cxn modelId="{5F21D00F-7C2F-A240-AC1F-76B20B2D0A93}" type="presParOf" srcId="{9466E83B-074D-4047-832D-6D5FF76DB213}" destId="{985786A7-E5A7-F64B-A4F7-5531266B3065}" srcOrd="1" destOrd="0" presId="urn:microsoft.com/office/officeart/2005/8/layout/hierarchy1"/>
    <dgm:cxn modelId="{C6A41BEC-6432-5944-B79C-39622F708DA7}" type="presParOf" srcId="{B3E55D69-B528-9041-9132-431405540311}" destId="{868D1AA3-2CC6-3741-95A6-D1B1E4AB361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12BC138-43C0-4474-A07B-399F1951C50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97A363F-F57A-4B45-9C89-A67F42CFF130}">
      <dgm:prSet/>
      <dgm:spPr/>
      <dgm:t>
        <a:bodyPr/>
        <a:lstStyle/>
        <a:p>
          <a:r>
            <a:rPr lang="en-US" dirty="0"/>
            <a:t>Students of EFL and Linguistics in Spain</a:t>
          </a:r>
        </a:p>
      </dgm:t>
    </dgm:pt>
    <dgm:pt modelId="{D306AD05-DE10-4490-B9C4-7A6A9F921A8A}" type="parTrans" cxnId="{DCFD772D-9B12-475F-8299-C65E95E1BA70}">
      <dgm:prSet/>
      <dgm:spPr/>
      <dgm:t>
        <a:bodyPr/>
        <a:lstStyle/>
        <a:p>
          <a:endParaRPr lang="en-US"/>
        </a:p>
      </dgm:t>
    </dgm:pt>
    <dgm:pt modelId="{CE120788-82E4-4EFF-B07F-93FB334B2D98}" type="sibTrans" cxnId="{DCFD772D-9B12-475F-8299-C65E95E1BA70}">
      <dgm:prSet/>
      <dgm:spPr/>
      <dgm:t>
        <a:bodyPr/>
        <a:lstStyle/>
        <a:p>
          <a:endParaRPr lang="en-US"/>
        </a:p>
      </dgm:t>
    </dgm:pt>
    <dgm:pt modelId="{6A57BED4-811E-48CB-940F-C4E5C7422522}">
      <dgm:prSet/>
      <dgm:spPr/>
      <dgm:t>
        <a:bodyPr/>
        <a:lstStyle/>
        <a:p>
          <a:r>
            <a:rPr lang="en-US"/>
            <a:t>Studied their use of AI and Corpus Linguistics in vocabulary and grammar activities</a:t>
          </a:r>
        </a:p>
      </dgm:t>
    </dgm:pt>
    <dgm:pt modelId="{D1A1524B-E355-4FBC-A824-491903A0AF2C}" type="parTrans" cxnId="{6D90C674-F775-4410-9F52-DC96CA86D53E}">
      <dgm:prSet/>
      <dgm:spPr/>
      <dgm:t>
        <a:bodyPr/>
        <a:lstStyle/>
        <a:p>
          <a:endParaRPr lang="en-US"/>
        </a:p>
      </dgm:t>
    </dgm:pt>
    <dgm:pt modelId="{E548C38D-4A11-4FB2-80DA-B795869AAF41}" type="sibTrans" cxnId="{6D90C674-F775-4410-9F52-DC96CA86D53E}">
      <dgm:prSet/>
      <dgm:spPr/>
      <dgm:t>
        <a:bodyPr/>
        <a:lstStyle/>
        <a:p>
          <a:endParaRPr lang="en-US"/>
        </a:p>
      </dgm:t>
    </dgm:pt>
    <dgm:pt modelId="{1243A9EE-E6B8-474A-A26E-FF4379260C23}">
      <dgm:prSet/>
      <dgm:spPr/>
      <dgm:t>
        <a:bodyPr/>
        <a:lstStyle/>
        <a:p>
          <a:r>
            <a:rPr lang="en-US" dirty="0"/>
            <a:t>Conducted focus groups with them on their use of AI and Corpus Linguistics</a:t>
          </a:r>
        </a:p>
      </dgm:t>
    </dgm:pt>
    <dgm:pt modelId="{0A6471AD-CB10-4248-B9B5-C96B5319F28C}" type="parTrans" cxnId="{FF2AFAB1-14FA-464C-890C-75767966823A}">
      <dgm:prSet/>
      <dgm:spPr/>
      <dgm:t>
        <a:bodyPr/>
        <a:lstStyle/>
        <a:p>
          <a:endParaRPr lang="en-US"/>
        </a:p>
      </dgm:t>
    </dgm:pt>
    <dgm:pt modelId="{C12EF332-D548-4D13-A190-829BD46C1830}" type="sibTrans" cxnId="{FF2AFAB1-14FA-464C-890C-75767966823A}">
      <dgm:prSet/>
      <dgm:spPr/>
      <dgm:t>
        <a:bodyPr/>
        <a:lstStyle/>
        <a:p>
          <a:endParaRPr lang="en-US"/>
        </a:p>
      </dgm:t>
    </dgm:pt>
    <dgm:pt modelId="{05A4E19D-43F0-E241-8DFC-ACF1CFA4356C}" type="pres">
      <dgm:prSet presAssocID="{512BC138-43C0-4474-A07B-399F1951C508}" presName="vert0" presStyleCnt="0">
        <dgm:presLayoutVars>
          <dgm:dir/>
          <dgm:animOne val="branch"/>
          <dgm:animLvl val="lvl"/>
        </dgm:presLayoutVars>
      </dgm:prSet>
      <dgm:spPr/>
    </dgm:pt>
    <dgm:pt modelId="{67116AE5-0B04-1F4C-B425-840A6AB6AE80}" type="pres">
      <dgm:prSet presAssocID="{797A363F-F57A-4B45-9C89-A67F42CFF130}" presName="thickLine" presStyleLbl="alignNode1" presStyleIdx="0" presStyleCnt="3"/>
      <dgm:spPr/>
    </dgm:pt>
    <dgm:pt modelId="{F3F22266-4262-3D47-BC79-B7006C6FB642}" type="pres">
      <dgm:prSet presAssocID="{797A363F-F57A-4B45-9C89-A67F42CFF130}" presName="horz1" presStyleCnt="0"/>
      <dgm:spPr/>
    </dgm:pt>
    <dgm:pt modelId="{E8087D2E-5F11-BE49-8A12-165D8D043579}" type="pres">
      <dgm:prSet presAssocID="{797A363F-F57A-4B45-9C89-A67F42CFF130}" presName="tx1" presStyleLbl="revTx" presStyleIdx="0" presStyleCnt="3"/>
      <dgm:spPr/>
    </dgm:pt>
    <dgm:pt modelId="{8C0969CF-9865-6643-BC84-5FFC48565AAA}" type="pres">
      <dgm:prSet presAssocID="{797A363F-F57A-4B45-9C89-A67F42CFF130}" presName="vert1" presStyleCnt="0"/>
      <dgm:spPr/>
    </dgm:pt>
    <dgm:pt modelId="{484DDA4D-1F02-4941-A8D5-8646B1E8AC5B}" type="pres">
      <dgm:prSet presAssocID="{6A57BED4-811E-48CB-940F-C4E5C7422522}" presName="thickLine" presStyleLbl="alignNode1" presStyleIdx="1" presStyleCnt="3"/>
      <dgm:spPr/>
    </dgm:pt>
    <dgm:pt modelId="{87763E6F-6F80-D740-9F27-19E3205662CD}" type="pres">
      <dgm:prSet presAssocID="{6A57BED4-811E-48CB-940F-C4E5C7422522}" presName="horz1" presStyleCnt="0"/>
      <dgm:spPr/>
    </dgm:pt>
    <dgm:pt modelId="{BAA3E78A-12DF-6E4C-A995-0D1918C54489}" type="pres">
      <dgm:prSet presAssocID="{6A57BED4-811E-48CB-940F-C4E5C7422522}" presName="tx1" presStyleLbl="revTx" presStyleIdx="1" presStyleCnt="3"/>
      <dgm:spPr/>
    </dgm:pt>
    <dgm:pt modelId="{72EA4754-D6AB-5349-863F-FA3CB1CA0CA5}" type="pres">
      <dgm:prSet presAssocID="{6A57BED4-811E-48CB-940F-C4E5C7422522}" presName="vert1" presStyleCnt="0"/>
      <dgm:spPr/>
    </dgm:pt>
    <dgm:pt modelId="{421AC68E-6E82-454A-85B4-4FBC8C7B6689}" type="pres">
      <dgm:prSet presAssocID="{1243A9EE-E6B8-474A-A26E-FF4379260C23}" presName="thickLine" presStyleLbl="alignNode1" presStyleIdx="2" presStyleCnt="3"/>
      <dgm:spPr/>
    </dgm:pt>
    <dgm:pt modelId="{DF84B354-D65B-774E-AC7C-A58D59EC0430}" type="pres">
      <dgm:prSet presAssocID="{1243A9EE-E6B8-474A-A26E-FF4379260C23}" presName="horz1" presStyleCnt="0"/>
      <dgm:spPr/>
    </dgm:pt>
    <dgm:pt modelId="{B6F18336-5710-ED43-BE54-A622835906E8}" type="pres">
      <dgm:prSet presAssocID="{1243A9EE-E6B8-474A-A26E-FF4379260C23}" presName="tx1" presStyleLbl="revTx" presStyleIdx="2" presStyleCnt="3"/>
      <dgm:spPr/>
    </dgm:pt>
    <dgm:pt modelId="{39E5978F-F3EF-5140-A4DE-A5D7196EFB4F}" type="pres">
      <dgm:prSet presAssocID="{1243A9EE-E6B8-474A-A26E-FF4379260C23}" presName="vert1" presStyleCnt="0"/>
      <dgm:spPr/>
    </dgm:pt>
  </dgm:ptLst>
  <dgm:cxnLst>
    <dgm:cxn modelId="{A0899C10-B37C-2743-A79F-459C4081A7DC}" type="presOf" srcId="{512BC138-43C0-4474-A07B-399F1951C508}" destId="{05A4E19D-43F0-E241-8DFC-ACF1CFA4356C}" srcOrd="0" destOrd="0" presId="urn:microsoft.com/office/officeart/2008/layout/LinedList"/>
    <dgm:cxn modelId="{DCFD772D-9B12-475F-8299-C65E95E1BA70}" srcId="{512BC138-43C0-4474-A07B-399F1951C508}" destId="{797A363F-F57A-4B45-9C89-A67F42CFF130}" srcOrd="0" destOrd="0" parTransId="{D306AD05-DE10-4490-B9C4-7A6A9F921A8A}" sibTransId="{CE120788-82E4-4EFF-B07F-93FB334B2D98}"/>
    <dgm:cxn modelId="{28404361-50BC-5949-8336-B44BFE0F5723}" type="presOf" srcId="{797A363F-F57A-4B45-9C89-A67F42CFF130}" destId="{E8087D2E-5F11-BE49-8A12-165D8D043579}" srcOrd="0" destOrd="0" presId="urn:microsoft.com/office/officeart/2008/layout/LinedList"/>
    <dgm:cxn modelId="{6D90C674-F775-4410-9F52-DC96CA86D53E}" srcId="{512BC138-43C0-4474-A07B-399F1951C508}" destId="{6A57BED4-811E-48CB-940F-C4E5C7422522}" srcOrd="1" destOrd="0" parTransId="{D1A1524B-E355-4FBC-A824-491903A0AF2C}" sibTransId="{E548C38D-4A11-4FB2-80DA-B795869AAF41}"/>
    <dgm:cxn modelId="{59484A9F-8F75-1345-9CDB-6DF3359CEB16}" type="presOf" srcId="{1243A9EE-E6B8-474A-A26E-FF4379260C23}" destId="{B6F18336-5710-ED43-BE54-A622835906E8}" srcOrd="0" destOrd="0" presId="urn:microsoft.com/office/officeart/2008/layout/LinedList"/>
    <dgm:cxn modelId="{53A1C4AA-6D6C-C24E-B57C-2758E969B669}" type="presOf" srcId="{6A57BED4-811E-48CB-940F-C4E5C7422522}" destId="{BAA3E78A-12DF-6E4C-A995-0D1918C54489}" srcOrd="0" destOrd="0" presId="urn:microsoft.com/office/officeart/2008/layout/LinedList"/>
    <dgm:cxn modelId="{FF2AFAB1-14FA-464C-890C-75767966823A}" srcId="{512BC138-43C0-4474-A07B-399F1951C508}" destId="{1243A9EE-E6B8-474A-A26E-FF4379260C23}" srcOrd="2" destOrd="0" parTransId="{0A6471AD-CB10-4248-B9B5-C96B5319F28C}" sibTransId="{C12EF332-D548-4D13-A190-829BD46C1830}"/>
    <dgm:cxn modelId="{76DA9EB7-2CD3-D14D-BA34-9B3FC355B3AC}" type="presParOf" srcId="{05A4E19D-43F0-E241-8DFC-ACF1CFA4356C}" destId="{67116AE5-0B04-1F4C-B425-840A6AB6AE80}" srcOrd="0" destOrd="0" presId="urn:microsoft.com/office/officeart/2008/layout/LinedList"/>
    <dgm:cxn modelId="{308D480D-5B3D-6042-B378-20D8203DF81B}" type="presParOf" srcId="{05A4E19D-43F0-E241-8DFC-ACF1CFA4356C}" destId="{F3F22266-4262-3D47-BC79-B7006C6FB642}" srcOrd="1" destOrd="0" presId="urn:microsoft.com/office/officeart/2008/layout/LinedList"/>
    <dgm:cxn modelId="{FF7C30B0-63E5-3341-8230-8171A61A25BF}" type="presParOf" srcId="{F3F22266-4262-3D47-BC79-B7006C6FB642}" destId="{E8087D2E-5F11-BE49-8A12-165D8D043579}" srcOrd="0" destOrd="0" presId="urn:microsoft.com/office/officeart/2008/layout/LinedList"/>
    <dgm:cxn modelId="{F46ACA1F-4C33-9343-A7FD-208AEBCA9547}" type="presParOf" srcId="{F3F22266-4262-3D47-BC79-B7006C6FB642}" destId="{8C0969CF-9865-6643-BC84-5FFC48565AAA}" srcOrd="1" destOrd="0" presId="urn:microsoft.com/office/officeart/2008/layout/LinedList"/>
    <dgm:cxn modelId="{D2477B88-619C-C04F-BFD0-DB691CBD381D}" type="presParOf" srcId="{05A4E19D-43F0-E241-8DFC-ACF1CFA4356C}" destId="{484DDA4D-1F02-4941-A8D5-8646B1E8AC5B}" srcOrd="2" destOrd="0" presId="urn:microsoft.com/office/officeart/2008/layout/LinedList"/>
    <dgm:cxn modelId="{25216040-40AE-C349-A01E-54D0BD0CB419}" type="presParOf" srcId="{05A4E19D-43F0-E241-8DFC-ACF1CFA4356C}" destId="{87763E6F-6F80-D740-9F27-19E3205662CD}" srcOrd="3" destOrd="0" presId="urn:microsoft.com/office/officeart/2008/layout/LinedList"/>
    <dgm:cxn modelId="{CBF0656D-7F80-2749-BA02-29394978889E}" type="presParOf" srcId="{87763E6F-6F80-D740-9F27-19E3205662CD}" destId="{BAA3E78A-12DF-6E4C-A995-0D1918C54489}" srcOrd="0" destOrd="0" presId="urn:microsoft.com/office/officeart/2008/layout/LinedList"/>
    <dgm:cxn modelId="{7B901813-DCE0-5148-A690-774FE9458780}" type="presParOf" srcId="{87763E6F-6F80-D740-9F27-19E3205662CD}" destId="{72EA4754-D6AB-5349-863F-FA3CB1CA0CA5}" srcOrd="1" destOrd="0" presId="urn:microsoft.com/office/officeart/2008/layout/LinedList"/>
    <dgm:cxn modelId="{0A7F24AE-C401-A546-8CCD-DCC9BE0ED116}" type="presParOf" srcId="{05A4E19D-43F0-E241-8DFC-ACF1CFA4356C}" destId="{421AC68E-6E82-454A-85B4-4FBC8C7B6689}" srcOrd="4" destOrd="0" presId="urn:microsoft.com/office/officeart/2008/layout/LinedList"/>
    <dgm:cxn modelId="{0F6282D0-94AF-EB42-9C5B-27B7CDD49F5F}" type="presParOf" srcId="{05A4E19D-43F0-E241-8DFC-ACF1CFA4356C}" destId="{DF84B354-D65B-774E-AC7C-A58D59EC0430}" srcOrd="5" destOrd="0" presId="urn:microsoft.com/office/officeart/2008/layout/LinedList"/>
    <dgm:cxn modelId="{46E93D84-0524-D846-BEE4-909A9F03B416}" type="presParOf" srcId="{DF84B354-D65B-774E-AC7C-A58D59EC0430}" destId="{B6F18336-5710-ED43-BE54-A622835906E8}" srcOrd="0" destOrd="0" presId="urn:microsoft.com/office/officeart/2008/layout/LinedList"/>
    <dgm:cxn modelId="{784C8FFB-BE1E-1E44-8041-AE0A3AC9AF71}" type="presParOf" srcId="{DF84B354-D65B-774E-AC7C-A58D59EC0430}" destId="{39E5978F-F3EF-5140-A4DE-A5D7196EFB4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75BEDE6-87FB-4A50-A21D-3E754E5734D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2A750DE-3960-40F4-AEF8-6CCB26C320EA}">
      <dgm:prSet/>
      <dgm:spPr/>
      <dgm:t>
        <a:bodyPr/>
        <a:lstStyle/>
        <a:p>
          <a:r>
            <a:rPr lang="en-GB" dirty="0"/>
            <a:t>Learners </a:t>
          </a:r>
          <a:r>
            <a:rPr lang="en-GB" b="1" dirty="0"/>
            <a:t>begin with a differing understanding </a:t>
          </a:r>
          <a:r>
            <a:rPr lang="en-GB" dirty="0"/>
            <a:t>(and as a consequence, expectation) of corpus linguistics and GenAI. While little is known of the former, the learners are familiar with and </a:t>
          </a:r>
          <a:r>
            <a:rPr lang="en-GB" b="1" dirty="0"/>
            <a:t>already using the latter in their studies</a:t>
          </a:r>
          <a:r>
            <a:rPr lang="en-GB" dirty="0"/>
            <a:t>.</a:t>
          </a:r>
          <a:endParaRPr lang="en-US" dirty="0"/>
        </a:p>
      </dgm:t>
    </dgm:pt>
    <dgm:pt modelId="{20159B51-B3D5-4820-91B9-DA492FC224AF}" type="parTrans" cxnId="{1BD37286-765C-4CD0-8E77-9F0332AB0A4E}">
      <dgm:prSet/>
      <dgm:spPr/>
      <dgm:t>
        <a:bodyPr/>
        <a:lstStyle/>
        <a:p>
          <a:endParaRPr lang="en-US"/>
        </a:p>
      </dgm:t>
    </dgm:pt>
    <dgm:pt modelId="{63EC3F49-2168-4F49-A0ED-0A67AF1881CF}" type="sibTrans" cxnId="{1BD37286-765C-4CD0-8E77-9F0332AB0A4E}">
      <dgm:prSet/>
      <dgm:spPr/>
      <dgm:t>
        <a:bodyPr/>
        <a:lstStyle/>
        <a:p>
          <a:endParaRPr lang="en-US"/>
        </a:p>
      </dgm:t>
    </dgm:pt>
    <dgm:pt modelId="{A8493A7E-2BC0-488A-9589-A2B075020634}">
      <dgm:prSet/>
      <dgm:spPr/>
      <dgm:t>
        <a:bodyPr/>
        <a:lstStyle/>
        <a:p>
          <a:r>
            <a:rPr lang="en-GB" dirty="0"/>
            <a:t>This differing starting point leads to </a:t>
          </a:r>
          <a:r>
            <a:rPr lang="en-GB" b="1" dirty="0"/>
            <a:t>general reticence regarding the use of corpora</a:t>
          </a:r>
          <a:r>
            <a:rPr lang="en-GB" dirty="0"/>
            <a:t> compared to a tentative or, in some cases, </a:t>
          </a:r>
          <a:r>
            <a:rPr lang="en-GB" b="1" dirty="0"/>
            <a:t>strong optimism regarding the potential affordances of AI</a:t>
          </a:r>
          <a:r>
            <a:rPr lang="en-GB" dirty="0"/>
            <a:t>.</a:t>
          </a:r>
          <a:endParaRPr lang="en-US" dirty="0"/>
        </a:p>
      </dgm:t>
    </dgm:pt>
    <dgm:pt modelId="{F22C58D8-8123-4D22-AE68-3350D97F738C}" type="parTrans" cxnId="{F7FA7056-C099-47E1-914B-129BBFE6E45A}">
      <dgm:prSet/>
      <dgm:spPr/>
      <dgm:t>
        <a:bodyPr/>
        <a:lstStyle/>
        <a:p>
          <a:endParaRPr lang="en-US"/>
        </a:p>
      </dgm:t>
    </dgm:pt>
    <dgm:pt modelId="{52653641-2F65-4122-A44F-018403284A0A}" type="sibTrans" cxnId="{F7FA7056-C099-47E1-914B-129BBFE6E45A}">
      <dgm:prSet/>
      <dgm:spPr/>
      <dgm:t>
        <a:bodyPr/>
        <a:lstStyle/>
        <a:p>
          <a:endParaRPr lang="en-US"/>
        </a:p>
      </dgm:t>
    </dgm:pt>
    <dgm:pt modelId="{101B5D7F-147B-8748-8799-C4775DD4609A}" type="pres">
      <dgm:prSet presAssocID="{B75BEDE6-87FB-4A50-A21D-3E754E5734D3}" presName="hierChild1" presStyleCnt="0">
        <dgm:presLayoutVars>
          <dgm:chPref val="1"/>
          <dgm:dir/>
          <dgm:animOne val="branch"/>
          <dgm:animLvl val="lvl"/>
          <dgm:resizeHandles/>
        </dgm:presLayoutVars>
      </dgm:prSet>
      <dgm:spPr/>
    </dgm:pt>
    <dgm:pt modelId="{2335606A-667E-AE4C-A6C4-C4D729433464}" type="pres">
      <dgm:prSet presAssocID="{B2A750DE-3960-40F4-AEF8-6CCB26C320EA}" presName="hierRoot1" presStyleCnt="0"/>
      <dgm:spPr/>
    </dgm:pt>
    <dgm:pt modelId="{12CFF1C7-C276-0449-BF27-305EB5578C6B}" type="pres">
      <dgm:prSet presAssocID="{B2A750DE-3960-40F4-AEF8-6CCB26C320EA}" presName="composite" presStyleCnt="0"/>
      <dgm:spPr/>
    </dgm:pt>
    <dgm:pt modelId="{D9D46F3F-E3FC-4D45-A2B4-DFD01031B316}" type="pres">
      <dgm:prSet presAssocID="{B2A750DE-3960-40F4-AEF8-6CCB26C320EA}" presName="background" presStyleLbl="node0" presStyleIdx="0" presStyleCnt="2"/>
      <dgm:spPr/>
    </dgm:pt>
    <dgm:pt modelId="{16B80DD2-06BC-BA48-83BA-E193C71449E2}" type="pres">
      <dgm:prSet presAssocID="{B2A750DE-3960-40F4-AEF8-6CCB26C320EA}" presName="text" presStyleLbl="fgAcc0" presStyleIdx="0" presStyleCnt="2">
        <dgm:presLayoutVars>
          <dgm:chPref val="3"/>
        </dgm:presLayoutVars>
      </dgm:prSet>
      <dgm:spPr/>
    </dgm:pt>
    <dgm:pt modelId="{3F53F3F0-C117-5848-9628-B309CE6DAD72}" type="pres">
      <dgm:prSet presAssocID="{B2A750DE-3960-40F4-AEF8-6CCB26C320EA}" presName="hierChild2" presStyleCnt="0"/>
      <dgm:spPr/>
    </dgm:pt>
    <dgm:pt modelId="{98EFFD5C-E3C2-E042-8301-77D094409BBD}" type="pres">
      <dgm:prSet presAssocID="{A8493A7E-2BC0-488A-9589-A2B075020634}" presName="hierRoot1" presStyleCnt="0"/>
      <dgm:spPr/>
    </dgm:pt>
    <dgm:pt modelId="{FEBDFEAF-A411-C145-8D32-90698CB15DFF}" type="pres">
      <dgm:prSet presAssocID="{A8493A7E-2BC0-488A-9589-A2B075020634}" presName="composite" presStyleCnt="0"/>
      <dgm:spPr/>
    </dgm:pt>
    <dgm:pt modelId="{DC21F0E1-7560-4741-8B50-608CB3B428D9}" type="pres">
      <dgm:prSet presAssocID="{A8493A7E-2BC0-488A-9589-A2B075020634}" presName="background" presStyleLbl="node0" presStyleIdx="1" presStyleCnt="2"/>
      <dgm:spPr/>
    </dgm:pt>
    <dgm:pt modelId="{A249E2DC-FB8B-5A4B-B393-DB5177327161}" type="pres">
      <dgm:prSet presAssocID="{A8493A7E-2BC0-488A-9589-A2B075020634}" presName="text" presStyleLbl="fgAcc0" presStyleIdx="1" presStyleCnt="2">
        <dgm:presLayoutVars>
          <dgm:chPref val="3"/>
        </dgm:presLayoutVars>
      </dgm:prSet>
      <dgm:spPr/>
    </dgm:pt>
    <dgm:pt modelId="{B4C14FDC-BF4A-3A43-8517-183D4C80406F}" type="pres">
      <dgm:prSet presAssocID="{A8493A7E-2BC0-488A-9589-A2B075020634}" presName="hierChild2" presStyleCnt="0"/>
      <dgm:spPr/>
    </dgm:pt>
  </dgm:ptLst>
  <dgm:cxnLst>
    <dgm:cxn modelId="{F7FA7056-C099-47E1-914B-129BBFE6E45A}" srcId="{B75BEDE6-87FB-4A50-A21D-3E754E5734D3}" destId="{A8493A7E-2BC0-488A-9589-A2B075020634}" srcOrd="1" destOrd="0" parTransId="{F22C58D8-8123-4D22-AE68-3350D97F738C}" sibTransId="{52653641-2F65-4122-A44F-018403284A0A}"/>
    <dgm:cxn modelId="{1BD37286-765C-4CD0-8E77-9F0332AB0A4E}" srcId="{B75BEDE6-87FB-4A50-A21D-3E754E5734D3}" destId="{B2A750DE-3960-40F4-AEF8-6CCB26C320EA}" srcOrd="0" destOrd="0" parTransId="{20159B51-B3D5-4820-91B9-DA492FC224AF}" sibTransId="{63EC3F49-2168-4F49-A0ED-0A67AF1881CF}"/>
    <dgm:cxn modelId="{818E61A0-2CA6-5045-AE1F-56121E70BD87}" type="presOf" srcId="{B75BEDE6-87FB-4A50-A21D-3E754E5734D3}" destId="{101B5D7F-147B-8748-8799-C4775DD4609A}" srcOrd="0" destOrd="0" presId="urn:microsoft.com/office/officeart/2005/8/layout/hierarchy1"/>
    <dgm:cxn modelId="{88DDB0A6-50F8-E649-87C7-1ADFA1CC747C}" type="presOf" srcId="{A8493A7E-2BC0-488A-9589-A2B075020634}" destId="{A249E2DC-FB8B-5A4B-B393-DB5177327161}" srcOrd="0" destOrd="0" presId="urn:microsoft.com/office/officeart/2005/8/layout/hierarchy1"/>
    <dgm:cxn modelId="{082D33D2-C752-3544-85D1-17A2455EC1B3}" type="presOf" srcId="{B2A750DE-3960-40F4-AEF8-6CCB26C320EA}" destId="{16B80DD2-06BC-BA48-83BA-E193C71449E2}" srcOrd="0" destOrd="0" presId="urn:microsoft.com/office/officeart/2005/8/layout/hierarchy1"/>
    <dgm:cxn modelId="{5A953928-3B80-D749-AD15-FCCCAB3D6194}" type="presParOf" srcId="{101B5D7F-147B-8748-8799-C4775DD4609A}" destId="{2335606A-667E-AE4C-A6C4-C4D729433464}" srcOrd="0" destOrd="0" presId="urn:microsoft.com/office/officeart/2005/8/layout/hierarchy1"/>
    <dgm:cxn modelId="{69EA5196-D4B3-434D-819E-A0199D19C211}" type="presParOf" srcId="{2335606A-667E-AE4C-A6C4-C4D729433464}" destId="{12CFF1C7-C276-0449-BF27-305EB5578C6B}" srcOrd="0" destOrd="0" presId="urn:microsoft.com/office/officeart/2005/8/layout/hierarchy1"/>
    <dgm:cxn modelId="{D724B215-C0FB-F448-92F7-19A2A48858D8}" type="presParOf" srcId="{12CFF1C7-C276-0449-BF27-305EB5578C6B}" destId="{D9D46F3F-E3FC-4D45-A2B4-DFD01031B316}" srcOrd="0" destOrd="0" presId="urn:microsoft.com/office/officeart/2005/8/layout/hierarchy1"/>
    <dgm:cxn modelId="{C1DFFE5D-62E5-DD4D-930E-3A464B818A96}" type="presParOf" srcId="{12CFF1C7-C276-0449-BF27-305EB5578C6B}" destId="{16B80DD2-06BC-BA48-83BA-E193C71449E2}" srcOrd="1" destOrd="0" presId="urn:microsoft.com/office/officeart/2005/8/layout/hierarchy1"/>
    <dgm:cxn modelId="{DD1A6FB2-60F4-8F44-8BC8-0C226508B065}" type="presParOf" srcId="{2335606A-667E-AE4C-A6C4-C4D729433464}" destId="{3F53F3F0-C117-5848-9628-B309CE6DAD72}" srcOrd="1" destOrd="0" presId="urn:microsoft.com/office/officeart/2005/8/layout/hierarchy1"/>
    <dgm:cxn modelId="{51F598A9-CE1B-A343-8A3B-CD19FCF47A96}" type="presParOf" srcId="{101B5D7F-147B-8748-8799-C4775DD4609A}" destId="{98EFFD5C-E3C2-E042-8301-77D094409BBD}" srcOrd="1" destOrd="0" presId="urn:microsoft.com/office/officeart/2005/8/layout/hierarchy1"/>
    <dgm:cxn modelId="{9AF47BD4-5933-744D-85F2-934F78F89034}" type="presParOf" srcId="{98EFFD5C-E3C2-E042-8301-77D094409BBD}" destId="{FEBDFEAF-A411-C145-8D32-90698CB15DFF}" srcOrd="0" destOrd="0" presId="urn:microsoft.com/office/officeart/2005/8/layout/hierarchy1"/>
    <dgm:cxn modelId="{979545BB-853E-5445-B33F-227A3F2A0AED}" type="presParOf" srcId="{FEBDFEAF-A411-C145-8D32-90698CB15DFF}" destId="{DC21F0E1-7560-4741-8B50-608CB3B428D9}" srcOrd="0" destOrd="0" presId="urn:microsoft.com/office/officeart/2005/8/layout/hierarchy1"/>
    <dgm:cxn modelId="{AA2801F2-F240-FE4A-B8BE-D31E9AA4F3ED}" type="presParOf" srcId="{FEBDFEAF-A411-C145-8D32-90698CB15DFF}" destId="{A249E2DC-FB8B-5A4B-B393-DB5177327161}" srcOrd="1" destOrd="0" presId="urn:microsoft.com/office/officeart/2005/8/layout/hierarchy1"/>
    <dgm:cxn modelId="{2002CDBE-C4E3-BC46-AA9E-C65DD91215A6}" type="presParOf" srcId="{98EFFD5C-E3C2-E042-8301-77D094409BBD}" destId="{B4C14FDC-BF4A-3A43-8517-183D4C80406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E0E9B27-EE12-4591-B5B9-FD4744866FB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6F22B37-8408-48C9-9F25-526D578412C8}">
      <dgm:prSet/>
      <dgm:spPr/>
      <dgm:t>
        <a:bodyPr/>
        <a:lstStyle/>
        <a:p>
          <a:r>
            <a:rPr lang="en-GB" dirty="0"/>
            <a:t>AI literacies and critical AI literacies </a:t>
          </a:r>
          <a:endParaRPr lang="en-US" dirty="0"/>
        </a:p>
      </dgm:t>
    </dgm:pt>
    <dgm:pt modelId="{AB8058C1-2717-4C44-9D9E-0168C3989DC2}" type="parTrans" cxnId="{B4205BD9-CE79-4EF3-8047-13D937D2F4B5}">
      <dgm:prSet/>
      <dgm:spPr/>
      <dgm:t>
        <a:bodyPr/>
        <a:lstStyle/>
        <a:p>
          <a:endParaRPr lang="en-US"/>
        </a:p>
      </dgm:t>
    </dgm:pt>
    <dgm:pt modelId="{3CCFBEE3-3C95-4734-839A-53DE09962FE5}" type="sibTrans" cxnId="{B4205BD9-CE79-4EF3-8047-13D937D2F4B5}">
      <dgm:prSet/>
      <dgm:spPr/>
      <dgm:t>
        <a:bodyPr/>
        <a:lstStyle/>
        <a:p>
          <a:endParaRPr lang="en-US"/>
        </a:p>
      </dgm:t>
    </dgm:pt>
    <dgm:pt modelId="{64E39AB1-69AD-4185-8D28-F42FBA444AA3}">
      <dgm:prSet/>
      <dgm:spPr/>
      <dgm:t>
        <a:bodyPr/>
        <a:lstStyle/>
        <a:p>
          <a:r>
            <a:rPr lang="en-GB" dirty="0"/>
            <a:t>Discipline is part of this new development, and the knowledge base is there</a:t>
          </a:r>
          <a:endParaRPr lang="en-US" dirty="0"/>
        </a:p>
      </dgm:t>
    </dgm:pt>
    <dgm:pt modelId="{054E3564-E06B-438D-BD3B-B128A00654AB}" type="parTrans" cxnId="{EAE802BC-EAEC-4C28-B66C-7259C6A4D7D1}">
      <dgm:prSet/>
      <dgm:spPr/>
      <dgm:t>
        <a:bodyPr/>
        <a:lstStyle/>
        <a:p>
          <a:endParaRPr lang="en-US"/>
        </a:p>
      </dgm:t>
    </dgm:pt>
    <dgm:pt modelId="{D2AD9159-3445-41FB-B637-114F832484FE}" type="sibTrans" cxnId="{EAE802BC-EAEC-4C28-B66C-7259C6A4D7D1}">
      <dgm:prSet/>
      <dgm:spPr/>
      <dgm:t>
        <a:bodyPr/>
        <a:lstStyle/>
        <a:p>
          <a:endParaRPr lang="en-US"/>
        </a:p>
      </dgm:t>
    </dgm:pt>
    <dgm:pt modelId="{0E0BC456-0245-7344-A4A2-74440962EE73}">
      <dgm:prSet/>
      <dgm:spPr/>
      <dgm:t>
        <a:bodyPr/>
        <a:lstStyle/>
        <a:p>
          <a:r>
            <a:rPr lang="en-US" dirty="0"/>
            <a:t>The future of corpus linguistics in language education? </a:t>
          </a:r>
        </a:p>
      </dgm:t>
    </dgm:pt>
    <dgm:pt modelId="{00BD4EE4-793C-DB42-BDD9-4CE9CD629591}" type="parTrans" cxnId="{DABEDE8A-C11B-6142-9462-D9F078733F49}">
      <dgm:prSet/>
      <dgm:spPr/>
      <dgm:t>
        <a:bodyPr/>
        <a:lstStyle/>
        <a:p>
          <a:endParaRPr lang="en-GB"/>
        </a:p>
      </dgm:t>
    </dgm:pt>
    <dgm:pt modelId="{A5864C68-6D2F-0A4B-9123-E96C518AAAD4}" type="sibTrans" cxnId="{DABEDE8A-C11B-6142-9462-D9F078733F49}">
      <dgm:prSet/>
      <dgm:spPr/>
      <dgm:t>
        <a:bodyPr/>
        <a:lstStyle/>
        <a:p>
          <a:endParaRPr lang="en-GB"/>
        </a:p>
      </dgm:t>
    </dgm:pt>
    <dgm:pt modelId="{002BF6B9-FDE3-D94A-B925-881AE4DC1909}">
      <dgm:prSet/>
      <dgm:spPr/>
      <dgm:t>
        <a:bodyPr/>
        <a:lstStyle/>
        <a:p>
          <a:r>
            <a:rPr lang="en-US" dirty="0"/>
            <a:t>Computations thinking?</a:t>
          </a:r>
        </a:p>
      </dgm:t>
    </dgm:pt>
    <dgm:pt modelId="{9797A19B-DF6E-E24B-A287-08753BD4CD9E}" type="parTrans" cxnId="{8D4A2D1D-3983-E34C-BD64-2D1273A44238}">
      <dgm:prSet/>
      <dgm:spPr/>
      <dgm:t>
        <a:bodyPr/>
        <a:lstStyle/>
        <a:p>
          <a:endParaRPr lang="en-GB"/>
        </a:p>
      </dgm:t>
    </dgm:pt>
    <dgm:pt modelId="{BBA1522E-00DE-BC4F-B03E-E525FA7F191F}" type="sibTrans" cxnId="{8D4A2D1D-3983-E34C-BD64-2D1273A44238}">
      <dgm:prSet/>
      <dgm:spPr/>
      <dgm:t>
        <a:bodyPr/>
        <a:lstStyle/>
        <a:p>
          <a:endParaRPr lang="en-GB"/>
        </a:p>
      </dgm:t>
    </dgm:pt>
    <dgm:pt modelId="{67EFE788-BDF5-2140-A6C4-6D41399DE354}">
      <dgm:prSet/>
      <dgm:spPr/>
      <dgm:t>
        <a:bodyPr/>
        <a:lstStyle/>
        <a:p>
          <a:r>
            <a:rPr lang="en-US" dirty="0"/>
            <a:t>Digital, corpus and AI literacies</a:t>
          </a:r>
        </a:p>
      </dgm:t>
    </dgm:pt>
    <dgm:pt modelId="{8189B0F9-64B8-D247-A708-0DCAED9328DA}" type="parTrans" cxnId="{CBDF63F8-FFA0-6F47-8F7F-DCE7B5F8C1C5}">
      <dgm:prSet/>
      <dgm:spPr/>
      <dgm:t>
        <a:bodyPr/>
        <a:lstStyle/>
        <a:p>
          <a:endParaRPr lang="en-GB"/>
        </a:p>
      </dgm:t>
    </dgm:pt>
    <dgm:pt modelId="{450EED40-5D06-614E-B2AF-33D5FFB6A33C}" type="sibTrans" cxnId="{CBDF63F8-FFA0-6F47-8F7F-DCE7B5F8C1C5}">
      <dgm:prSet/>
      <dgm:spPr/>
      <dgm:t>
        <a:bodyPr/>
        <a:lstStyle/>
        <a:p>
          <a:endParaRPr lang="en-GB"/>
        </a:p>
      </dgm:t>
    </dgm:pt>
    <dgm:pt modelId="{A815C5AC-272B-6D48-B912-CC17128256BC}">
      <dgm:prSet/>
      <dgm:spPr/>
      <dgm:t>
        <a:bodyPr/>
        <a:lstStyle/>
        <a:p>
          <a:r>
            <a:rPr lang="en-US" dirty="0"/>
            <a:t>Criticality, Ethics, Practical Understanding, Technical Knowledge (Marx, 2024; </a:t>
          </a:r>
          <a:r>
            <a:rPr lang="en-GB" dirty="0"/>
            <a:t>Pérez-Paredes et al., forthcoming)</a:t>
          </a:r>
          <a:endParaRPr lang="en-US" dirty="0"/>
        </a:p>
      </dgm:t>
    </dgm:pt>
    <dgm:pt modelId="{A497852B-5449-7E46-8DC5-F626F448E347}" type="parTrans" cxnId="{28F82DB8-5883-D440-BB1B-FAB2C0018237}">
      <dgm:prSet/>
      <dgm:spPr/>
    </dgm:pt>
    <dgm:pt modelId="{3B4B535C-B6A7-6940-83B3-3FF2694BB201}" type="sibTrans" cxnId="{28F82DB8-5883-D440-BB1B-FAB2C0018237}">
      <dgm:prSet/>
      <dgm:spPr/>
    </dgm:pt>
    <dgm:pt modelId="{C8A52C63-F46D-7046-A203-8ADA8E845CF5}" type="pres">
      <dgm:prSet presAssocID="{8E0E9B27-EE12-4591-B5B9-FD4744866FB5}" presName="linear" presStyleCnt="0">
        <dgm:presLayoutVars>
          <dgm:animLvl val="lvl"/>
          <dgm:resizeHandles val="exact"/>
        </dgm:presLayoutVars>
      </dgm:prSet>
      <dgm:spPr/>
    </dgm:pt>
    <dgm:pt modelId="{3AE803BC-69C3-544F-872D-1C72A0DBD20C}" type="pres">
      <dgm:prSet presAssocID="{A6F22B37-8408-48C9-9F25-526D578412C8}" presName="parentText" presStyleLbl="node1" presStyleIdx="0" presStyleCnt="3">
        <dgm:presLayoutVars>
          <dgm:chMax val="0"/>
          <dgm:bulletEnabled val="1"/>
        </dgm:presLayoutVars>
      </dgm:prSet>
      <dgm:spPr/>
    </dgm:pt>
    <dgm:pt modelId="{8B117DD3-7B18-344A-A52F-9EB189BA18D9}" type="pres">
      <dgm:prSet presAssocID="{A6F22B37-8408-48C9-9F25-526D578412C8}" presName="childText" presStyleLbl="revTx" presStyleIdx="0" presStyleCnt="2">
        <dgm:presLayoutVars>
          <dgm:bulletEnabled val="1"/>
        </dgm:presLayoutVars>
      </dgm:prSet>
      <dgm:spPr/>
    </dgm:pt>
    <dgm:pt modelId="{10E2C3B1-E1A7-A341-8FB6-28B53EC88365}" type="pres">
      <dgm:prSet presAssocID="{0E0BC456-0245-7344-A4A2-74440962EE73}" presName="parentText" presStyleLbl="node1" presStyleIdx="1" presStyleCnt="3">
        <dgm:presLayoutVars>
          <dgm:chMax val="0"/>
          <dgm:bulletEnabled val="1"/>
        </dgm:presLayoutVars>
      </dgm:prSet>
      <dgm:spPr/>
    </dgm:pt>
    <dgm:pt modelId="{BFCC3A93-F253-5F45-B7AD-D21D7B9014D4}" type="pres">
      <dgm:prSet presAssocID="{0E0BC456-0245-7344-A4A2-74440962EE73}" presName="childText" presStyleLbl="revTx" presStyleIdx="1" presStyleCnt="2">
        <dgm:presLayoutVars>
          <dgm:bulletEnabled val="1"/>
        </dgm:presLayoutVars>
      </dgm:prSet>
      <dgm:spPr/>
    </dgm:pt>
    <dgm:pt modelId="{7ABA2B5A-2EE3-A142-ABD7-A04B65738944}" type="pres">
      <dgm:prSet presAssocID="{64E39AB1-69AD-4185-8D28-F42FBA444AA3}" presName="parentText" presStyleLbl="node1" presStyleIdx="2" presStyleCnt="3">
        <dgm:presLayoutVars>
          <dgm:chMax val="0"/>
          <dgm:bulletEnabled val="1"/>
        </dgm:presLayoutVars>
      </dgm:prSet>
      <dgm:spPr/>
    </dgm:pt>
  </dgm:ptLst>
  <dgm:cxnLst>
    <dgm:cxn modelId="{8D4A2D1D-3983-E34C-BD64-2D1273A44238}" srcId="{0E0BC456-0245-7344-A4A2-74440962EE73}" destId="{002BF6B9-FDE3-D94A-B925-881AE4DC1909}" srcOrd="0" destOrd="0" parTransId="{9797A19B-DF6E-E24B-A287-08753BD4CD9E}" sibTransId="{BBA1522E-00DE-BC4F-B03E-E525FA7F191F}"/>
    <dgm:cxn modelId="{9DCB513A-A8ED-9C4A-838A-AEFBBA2946CB}" type="presOf" srcId="{0E0BC456-0245-7344-A4A2-74440962EE73}" destId="{10E2C3B1-E1A7-A341-8FB6-28B53EC88365}" srcOrd="0" destOrd="0" presId="urn:microsoft.com/office/officeart/2005/8/layout/vList2"/>
    <dgm:cxn modelId="{D041C53F-19BB-604B-AA97-834FE3A8B879}" type="presOf" srcId="{8E0E9B27-EE12-4591-B5B9-FD4744866FB5}" destId="{C8A52C63-F46D-7046-A203-8ADA8E845CF5}" srcOrd="0" destOrd="0" presId="urn:microsoft.com/office/officeart/2005/8/layout/vList2"/>
    <dgm:cxn modelId="{C0AADF86-40D2-C845-BFEA-AAB1FF58999E}" type="presOf" srcId="{002BF6B9-FDE3-D94A-B925-881AE4DC1909}" destId="{BFCC3A93-F253-5F45-B7AD-D21D7B9014D4}" srcOrd="0" destOrd="0" presId="urn:microsoft.com/office/officeart/2005/8/layout/vList2"/>
    <dgm:cxn modelId="{DABEDE8A-C11B-6142-9462-D9F078733F49}" srcId="{8E0E9B27-EE12-4591-B5B9-FD4744866FB5}" destId="{0E0BC456-0245-7344-A4A2-74440962EE73}" srcOrd="1" destOrd="0" parTransId="{00BD4EE4-793C-DB42-BDD9-4CE9CD629591}" sibTransId="{A5864C68-6D2F-0A4B-9123-E96C518AAAD4}"/>
    <dgm:cxn modelId="{0AD75E9E-A806-4147-8BD7-B11213B073A4}" type="presOf" srcId="{A6F22B37-8408-48C9-9F25-526D578412C8}" destId="{3AE803BC-69C3-544F-872D-1C72A0DBD20C}" srcOrd="0" destOrd="0" presId="urn:microsoft.com/office/officeart/2005/8/layout/vList2"/>
    <dgm:cxn modelId="{28F82DB8-5883-D440-BB1B-FAB2C0018237}" srcId="{A6F22B37-8408-48C9-9F25-526D578412C8}" destId="{A815C5AC-272B-6D48-B912-CC17128256BC}" srcOrd="1" destOrd="0" parTransId="{A497852B-5449-7E46-8DC5-F626F448E347}" sibTransId="{3B4B535C-B6A7-6940-83B3-3FF2694BB201}"/>
    <dgm:cxn modelId="{EAE802BC-EAEC-4C28-B66C-7259C6A4D7D1}" srcId="{8E0E9B27-EE12-4591-B5B9-FD4744866FB5}" destId="{64E39AB1-69AD-4185-8D28-F42FBA444AA3}" srcOrd="2" destOrd="0" parTransId="{054E3564-E06B-438D-BD3B-B128A00654AB}" sibTransId="{D2AD9159-3445-41FB-B637-114F832484FE}"/>
    <dgm:cxn modelId="{8C3A50D0-487E-C742-9DA2-753AC4284FFB}" type="presOf" srcId="{A815C5AC-272B-6D48-B912-CC17128256BC}" destId="{8B117DD3-7B18-344A-A52F-9EB189BA18D9}" srcOrd="0" destOrd="1" presId="urn:microsoft.com/office/officeart/2005/8/layout/vList2"/>
    <dgm:cxn modelId="{473054D8-3EBE-0C4D-8386-499F25BD843E}" type="presOf" srcId="{64E39AB1-69AD-4185-8D28-F42FBA444AA3}" destId="{7ABA2B5A-2EE3-A142-ABD7-A04B65738944}" srcOrd="0" destOrd="0" presId="urn:microsoft.com/office/officeart/2005/8/layout/vList2"/>
    <dgm:cxn modelId="{B4205BD9-CE79-4EF3-8047-13D937D2F4B5}" srcId="{8E0E9B27-EE12-4591-B5B9-FD4744866FB5}" destId="{A6F22B37-8408-48C9-9F25-526D578412C8}" srcOrd="0" destOrd="0" parTransId="{AB8058C1-2717-4C44-9D9E-0168C3989DC2}" sibTransId="{3CCFBEE3-3C95-4734-839A-53DE09962FE5}"/>
    <dgm:cxn modelId="{CCCEBFF7-9A22-9543-ACCF-ACA30AA24414}" type="presOf" srcId="{67EFE788-BDF5-2140-A6C4-6D41399DE354}" destId="{8B117DD3-7B18-344A-A52F-9EB189BA18D9}" srcOrd="0" destOrd="0" presId="urn:microsoft.com/office/officeart/2005/8/layout/vList2"/>
    <dgm:cxn modelId="{CBDF63F8-FFA0-6F47-8F7F-DCE7B5F8C1C5}" srcId="{A6F22B37-8408-48C9-9F25-526D578412C8}" destId="{67EFE788-BDF5-2140-A6C4-6D41399DE354}" srcOrd="0" destOrd="0" parTransId="{8189B0F9-64B8-D247-A708-0DCAED9328DA}" sibTransId="{450EED40-5D06-614E-B2AF-33D5FFB6A33C}"/>
    <dgm:cxn modelId="{26B71747-9701-8140-BA68-0FF34FBC63B6}" type="presParOf" srcId="{C8A52C63-F46D-7046-A203-8ADA8E845CF5}" destId="{3AE803BC-69C3-544F-872D-1C72A0DBD20C}" srcOrd="0" destOrd="0" presId="urn:microsoft.com/office/officeart/2005/8/layout/vList2"/>
    <dgm:cxn modelId="{E63DC6B8-470F-0D4E-BC51-E6D474FF2B61}" type="presParOf" srcId="{C8A52C63-F46D-7046-A203-8ADA8E845CF5}" destId="{8B117DD3-7B18-344A-A52F-9EB189BA18D9}" srcOrd="1" destOrd="0" presId="urn:microsoft.com/office/officeart/2005/8/layout/vList2"/>
    <dgm:cxn modelId="{C05DF007-94AF-654D-9185-A804E17C54EF}" type="presParOf" srcId="{C8A52C63-F46D-7046-A203-8ADA8E845CF5}" destId="{10E2C3B1-E1A7-A341-8FB6-28B53EC88365}" srcOrd="2" destOrd="0" presId="urn:microsoft.com/office/officeart/2005/8/layout/vList2"/>
    <dgm:cxn modelId="{4362A670-50A4-924B-A1F9-52D0C4E8FADC}" type="presParOf" srcId="{C8A52C63-F46D-7046-A203-8ADA8E845CF5}" destId="{BFCC3A93-F253-5F45-B7AD-D21D7B9014D4}" srcOrd="3" destOrd="0" presId="urn:microsoft.com/office/officeart/2005/8/layout/vList2"/>
    <dgm:cxn modelId="{1ED51EBD-5313-6042-9FFB-F7841AE7BB49}" type="presParOf" srcId="{C8A52C63-F46D-7046-A203-8ADA8E845CF5}" destId="{7ABA2B5A-2EE3-A142-ABD7-A04B6573894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4B207-A560-446A-84A5-FB8AD052BBF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037DF4C-FF40-42C8-B57B-A36D6688B2AC}">
      <dgm:prSet/>
      <dgm:spPr/>
      <dgm:t>
        <a:bodyPr/>
        <a:lstStyle/>
        <a:p>
          <a:r>
            <a:rPr lang="en-US"/>
            <a:t>LLM – Large </a:t>
          </a:r>
          <a:r>
            <a:rPr lang="en-US" b="1" i="1"/>
            <a:t>Language</a:t>
          </a:r>
          <a:r>
            <a:rPr lang="en-US"/>
            <a:t> Models</a:t>
          </a:r>
        </a:p>
      </dgm:t>
    </dgm:pt>
    <dgm:pt modelId="{F26D3975-1208-4EAB-A32F-C3CF767EEB49}" type="parTrans" cxnId="{7B517228-7E27-4789-9D81-C89B6F2340C5}">
      <dgm:prSet/>
      <dgm:spPr/>
      <dgm:t>
        <a:bodyPr/>
        <a:lstStyle/>
        <a:p>
          <a:endParaRPr lang="en-US"/>
        </a:p>
      </dgm:t>
    </dgm:pt>
    <dgm:pt modelId="{572F2CDB-50A7-447E-B428-18804A42586B}" type="sibTrans" cxnId="{7B517228-7E27-4789-9D81-C89B6F2340C5}">
      <dgm:prSet/>
      <dgm:spPr/>
      <dgm:t>
        <a:bodyPr/>
        <a:lstStyle/>
        <a:p>
          <a:endParaRPr lang="en-US"/>
        </a:p>
      </dgm:t>
    </dgm:pt>
    <dgm:pt modelId="{18E3F896-B686-C14F-A5DA-5473EDA71F45}" type="pres">
      <dgm:prSet presAssocID="{F9A4B207-A560-446A-84A5-FB8AD052BBF3}" presName="linear" presStyleCnt="0">
        <dgm:presLayoutVars>
          <dgm:animLvl val="lvl"/>
          <dgm:resizeHandles val="exact"/>
        </dgm:presLayoutVars>
      </dgm:prSet>
      <dgm:spPr/>
    </dgm:pt>
    <dgm:pt modelId="{696D19B5-055E-D246-9EB8-285B0BEB12CE}" type="pres">
      <dgm:prSet presAssocID="{D037DF4C-FF40-42C8-B57B-A36D6688B2AC}" presName="parentText" presStyleLbl="node1" presStyleIdx="0" presStyleCnt="1">
        <dgm:presLayoutVars>
          <dgm:chMax val="0"/>
          <dgm:bulletEnabled val="1"/>
        </dgm:presLayoutVars>
      </dgm:prSet>
      <dgm:spPr/>
    </dgm:pt>
  </dgm:ptLst>
  <dgm:cxnLst>
    <dgm:cxn modelId="{7B517228-7E27-4789-9D81-C89B6F2340C5}" srcId="{F9A4B207-A560-446A-84A5-FB8AD052BBF3}" destId="{D037DF4C-FF40-42C8-B57B-A36D6688B2AC}" srcOrd="0" destOrd="0" parTransId="{F26D3975-1208-4EAB-A32F-C3CF767EEB49}" sibTransId="{572F2CDB-50A7-447E-B428-18804A42586B}"/>
    <dgm:cxn modelId="{B949AB91-BE50-5740-BCE3-DAB82DFDE0E2}" type="presOf" srcId="{D037DF4C-FF40-42C8-B57B-A36D6688B2AC}" destId="{696D19B5-055E-D246-9EB8-285B0BEB12CE}" srcOrd="0" destOrd="0" presId="urn:microsoft.com/office/officeart/2005/8/layout/vList2"/>
    <dgm:cxn modelId="{55182998-1A8B-E242-997A-607F1FFBB992}" type="presOf" srcId="{F9A4B207-A560-446A-84A5-FB8AD052BBF3}" destId="{18E3F896-B686-C14F-A5DA-5473EDA71F45}" srcOrd="0" destOrd="0" presId="urn:microsoft.com/office/officeart/2005/8/layout/vList2"/>
    <dgm:cxn modelId="{0C3DFB06-A8B0-D040-B0AC-8E8DC0E66732}" type="presParOf" srcId="{18E3F896-B686-C14F-A5DA-5473EDA71F45}" destId="{696D19B5-055E-D246-9EB8-285B0BEB12C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B8D98F-C076-428E-8D2E-4188646A4381}"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3C3425A8-87AA-402C-AB02-C86C7CECF389}">
      <dgm:prSet custT="1"/>
      <dgm:spPr/>
      <dgm:t>
        <a:bodyPr/>
        <a:lstStyle/>
        <a:p>
          <a:r>
            <a:rPr lang="en-GB" sz="1400"/>
            <a:t>Conceptual and methodological developments</a:t>
          </a:r>
          <a:endParaRPr lang="en-US" sz="1400"/>
        </a:p>
      </dgm:t>
    </dgm:pt>
    <dgm:pt modelId="{898FB9BD-5BB3-4842-B8EF-6216ADCC8922}" type="parTrans" cxnId="{8EF3B040-7825-4D25-9DDE-BE4F9EEBF2D9}">
      <dgm:prSet/>
      <dgm:spPr/>
      <dgm:t>
        <a:bodyPr/>
        <a:lstStyle/>
        <a:p>
          <a:endParaRPr lang="en-US" sz="1600"/>
        </a:p>
      </dgm:t>
    </dgm:pt>
    <dgm:pt modelId="{CB50BDAD-45F5-4FE0-ACA5-D6D7498FFF73}" type="sibTrans" cxnId="{8EF3B040-7825-4D25-9DDE-BE4F9EEBF2D9}">
      <dgm:prSet/>
      <dgm:spPr/>
      <dgm:t>
        <a:bodyPr/>
        <a:lstStyle/>
        <a:p>
          <a:endParaRPr lang="en-US" sz="1600"/>
        </a:p>
      </dgm:t>
    </dgm:pt>
    <dgm:pt modelId="{AE9E44C6-17E5-4A41-85A4-D434B37BBCDE}">
      <dgm:prSet custT="1"/>
      <dgm:spPr/>
      <dgm:t>
        <a:bodyPr/>
        <a:lstStyle/>
        <a:p>
          <a:r>
            <a:rPr lang="en-GB" sz="1400" dirty="0"/>
            <a:t>Rigorous and nuanced ways to study language </a:t>
          </a:r>
          <a:endParaRPr lang="en-US" sz="1400" dirty="0"/>
        </a:p>
      </dgm:t>
    </dgm:pt>
    <dgm:pt modelId="{F6F9C39D-4F54-44E9-80F2-6AE86878B3BB}" type="parTrans" cxnId="{53A6E495-EE52-434E-B375-7E5D39E2CDBE}">
      <dgm:prSet/>
      <dgm:spPr/>
      <dgm:t>
        <a:bodyPr/>
        <a:lstStyle/>
        <a:p>
          <a:endParaRPr lang="en-US" sz="1600"/>
        </a:p>
      </dgm:t>
    </dgm:pt>
    <dgm:pt modelId="{54D6F5E8-9362-460F-B9D6-F907F9265E72}" type="sibTrans" cxnId="{53A6E495-EE52-434E-B375-7E5D39E2CDBE}">
      <dgm:prSet/>
      <dgm:spPr/>
      <dgm:t>
        <a:bodyPr/>
        <a:lstStyle/>
        <a:p>
          <a:endParaRPr lang="en-US" sz="1600"/>
        </a:p>
      </dgm:t>
    </dgm:pt>
    <dgm:pt modelId="{725E0CC3-6E00-4086-AD7C-8B871E286C89}">
      <dgm:prSet custT="1"/>
      <dgm:spPr/>
      <dgm:t>
        <a:bodyPr/>
        <a:lstStyle/>
        <a:p>
          <a:r>
            <a:rPr lang="en-GB" sz="1600" dirty="0"/>
            <a:t>Language</a:t>
          </a:r>
          <a:endParaRPr lang="en-US" sz="1600" dirty="0"/>
        </a:p>
      </dgm:t>
    </dgm:pt>
    <dgm:pt modelId="{E029DD5F-BB8D-4DA9-B09B-3629429C8C5E}" type="parTrans" cxnId="{3E7DC5EA-0641-4834-AFC0-02E9280B60D9}">
      <dgm:prSet/>
      <dgm:spPr/>
      <dgm:t>
        <a:bodyPr/>
        <a:lstStyle/>
        <a:p>
          <a:endParaRPr lang="en-US" sz="1600"/>
        </a:p>
      </dgm:t>
    </dgm:pt>
    <dgm:pt modelId="{5AF7799F-F5B4-4EC0-AD15-6264ABD8C1EF}" type="sibTrans" cxnId="{3E7DC5EA-0641-4834-AFC0-02E9280B60D9}">
      <dgm:prSet/>
      <dgm:spPr/>
      <dgm:t>
        <a:bodyPr/>
        <a:lstStyle/>
        <a:p>
          <a:endParaRPr lang="en-US" sz="1600"/>
        </a:p>
      </dgm:t>
    </dgm:pt>
    <dgm:pt modelId="{9F515576-EABC-46CA-8A51-038A99274F88}">
      <dgm:prSet custT="1"/>
      <dgm:spPr/>
      <dgm:t>
        <a:bodyPr/>
        <a:lstStyle/>
        <a:p>
          <a:r>
            <a:rPr lang="en-GB" sz="1600"/>
            <a:t>for which the origin is known</a:t>
          </a:r>
          <a:endParaRPr lang="en-US" sz="1600"/>
        </a:p>
      </dgm:t>
    </dgm:pt>
    <dgm:pt modelId="{FC23DAD1-44E1-45EF-B101-DBB693E7BA7B}" type="parTrans" cxnId="{E368BE3D-A557-4E60-AB26-F9C1E334613E}">
      <dgm:prSet/>
      <dgm:spPr/>
      <dgm:t>
        <a:bodyPr/>
        <a:lstStyle/>
        <a:p>
          <a:endParaRPr lang="en-US" sz="1100"/>
        </a:p>
      </dgm:t>
    </dgm:pt>
    <dgm:pt modelId="{E28878E2-BEC0-49DD-BFF9-3639A2F0DF6A}" type="sibTrans" cxnId="{E368BE3D-A557-4E60-AB26-F9C1E334613E}">
      <dgm:prSet/>
      <dgm:spPr/>
      <dgm:t>
        <a:bodyPr/>
        <a:lstStyle/>
        <a:p>
          <a:endParaRPr lang="en-US" sz="1600"/>
        </a:p>
      </dgm:t>
    </dgm:pt>
    <dgm:pt modelId="{0CD6A345-E4EE-4C2C-98DD-DE462391B926}">
      <dgm:prSet custT="1"/>
      <dgm:spPr/>
      <dgm:t>
        <a:bodyPr/>
        <a:lstStyle/>
        <a:p>
          <a:r>
            <a:rPr lang="en-GB" sz="1600"/>
            <a:t>that is contextually situated</a:t>
          </a:r>
          <a:endParaRPr lang="en-US" sz="1600"/>
        </a:p>
      </dgm:t>
    </dgm:pt>
    <dgm:pt modelId="{FF90F49D-DDB6-4122-9582-F44863268CD0}" type="parTrans" cxnId="{3E41DF48-B2C2-4123-AC61-59FF3F4E61E1}">
      <dgm:prSet/>
      <dgm:spPr/>
      <dgm:t>
        <a:bodyPr/>
        <a:lstStyle/>
        <a:p>
          <a:endParaRPr lang="en-US" sz="1100"/>
        </a:p>
      </dgm:t>
    </dgm:pt>
    <dgm:pt modelId="{52DA61D2-8576-4761-A375-C5F0A9B81EAA}" type="sibTrans" cxnId="{3E41DF48-B2C2-4123-AC61-59FF3F4E61E1}">
      <dgm:prSet/>
      <dgm:spPr/>
      <dgm:t>
        <a:bodyPr/>
        <a:lstStyle/>
        <a:p>
          <a:endParaRPr lang="en-US" sz="1600"/>
        </a:p>
      </dgm:t>
    </dgm:pt>
    <dgm:pt modelId="{80FB05FD-E7F0-4D5F-B822-3D7A3BC86485}">
      <dgm:prSet custT="1"/>
      <dgm:spPr/>
      <dgm:t>
        <a:bodyPr/>
        <a:lstStyle/>
        <a:p>
          <a:r>
            <a:rPr lang="en-GB" sz="1600" dirty="0"/>
            <a:t>that is naturally occurring </a:t>
          </a:r>
          <a:endParaRPr lang="en-US" sz="1600" dirty="0"/>
        </a:p>
      </dgm:t>
    </dgm:pt>
    <dgm:pt modelId="{A1E1F374-2C6E-4D3F-A515-645950A171BC}" type="parTrans" cxnId="{7464BA87-F459-447D-A908-0BA91C168BBA}">
      <dgm:prSet/>
      <dgm:spPr/>
      <dgm:t>
        <a:bodyPr/>
        <a:lstStyle/>
        <a:p>
          <a:endParaRPr lang="en-US" sz="1100"/>
        </a:p>
      </dgm:t>
    </dgm:pt>
    <dgm:pt modelId="{38248691-A781-40A1-871B-CCAB915C3988}" type="sibTrans" cxnId="{7464BA87-F459-447D-A908-0BA91C168BBA}">
      <dgm:prSet/>
      <dgm:spPr/>
      <dgm:t>
        <a:bodyPr/>
        <a:lstStyle/>
        <a:p>
          <a:endParaRPr lang="en-US" sz="1600"/>
        </a:p>
      </dgm:t>
    </dgm:pt>
    <dgm:pt modelId="{7EAE26D5-5DA4-D54C-8F5D-8DA9FFD39C95}">
      <dgm:prSet custT="1"/>
      <dgm:spPr/>
      <dgm:t>
        <a:bodyPr/>
        <a:lstStyle/>
        <a:p>
          <a:r>
            <a:rPr lang="en-US" sz="1600" dirty="0"/>
            <a:t>Pedagogy</a:t>
          </a:r>
        </a:p>
      </dgm:t>
    </dgm:pt>
    <dgm:pt modelId="{8A4953E8-76D0-A742-9974-9F99A0F3E54A}" type="parTrans" cxnId="{27ED273D-8A03-E246-9DF9-1C439469B8DF}">
      <dgm:prSet/>
      <dgm:spPr/>
      <dgm:t>
        <a:bodyPr/>
        <a:lstStyle/>
        <a:p>
          <a:endParaRPr lang="en-GB"/>
        </a:p>
      </dgm:t>
    </dgm:pt>
    <dgm:pt modelId="{0359DD0E-7042-2641-B4C5-A90399CF9865}" type="sibTrans" cxnId="{27ED273D-8A03-E246-9DF9-1C439469B8DF}">
      <dgm:prSet/>
      <dgm:spPr/>
      <dgm:t>
        <a:bodyPr/>
        <a:lstStyle/>
        <a:p>
          <a:endParaRPr lang="en-GB"/>
        </a:p>
      </dgm:t>
    </dgm:pt>
    <dgm:pt modelId="{0FB83805-AC28-E24E-8B09-670F22121166}">
      <dgm:prSet custT="1"/>
      <dgm:spPr/>
      <dgm:t>
        <a:bodyPr/>
        <a:lstStyle/>
        <a:p>
          <a:r>
            <a:rPr lang="en-US" sz="1600" dirty="0"/>
            <a:t>that is situated </a:t>
          </a:r>
        </a:p>
      </dgm:t>
    </dgm:pt>
    <dgm:pt modelId="{6C2D17FB-5893-3041-AFA6-24CC9A2D8C7D}" type="parTrans" cxnId="{244B07FE-3D42-F740-AC12-E83C047B4CE4}">
      <dgm:prSet/>
      <dgm:spPr/>
      <dgm:t>
        <a:bodyPr/>
        <a:lstStyle/>
        <a:p>
          <a:endParaRPr lang="en-GB" sz="1200"/>
        </a:p>
      </dgm:t>
    </dgm:pt>
    <dgm:pt modelId="{7EB0CCCF-5901-CC4D-AFC5-A754AE8F5B25}" type="sibTrans" cxnId="{244B07FE-3D42-F740-AC12-E83C047B4CE4}">
      <dgm:prSet/>
      <dgm:spPr/>
      <dgm:t>
        <a:bodyPr/>
        <a:lstStyle/>
        <a:p>
          <a:endParaRPr lang="en-GB"/>
        </a:p>
      </dgm:t>
    </dgm:pt>
    <dgm:pt modelId="{63E1B0F1-6EB2-CE48-8038-95EF7D99D4B4}">
      <dgm:prSet custT="1"/>
      <dgm:spPr/>
      <dgm:t>
        <a:bodyPr/>
        <a:lstStyle/>
        <a:p>
          <a:r>
            <a:rPr lang="en-US" sz="1600" dirty="0"/>
            <a:t>that is reflexive</a:t>
          </a:r>
        </a:p>
      </dgm:t>
    </dgm:pt>
    <dgm:pt modelId="{DBAF9A4F-422B-7446-945C-53EE31491695}" type="parTrans" cxnId="{385E6921-FEAF-F34C-9570-E8F1A297C802}">
      <dgm:prSet/>
      <dgm:spPr/>
      <dgm:t>
        <a:bodyPr/>
        <a:lstStyle/>
        <a:p>
          <a:endParaRPr lang="en-GB" sz="1200"/>
        </a:p>
      </dgm:t>
    </dgm:pt>
    <dgm:pt modelId="{B7C2C6BC-21A8-1249-896A-84CADB9A25A1}" type="sibTrans" cxnId="{385E6921-FEAF-F34C-9570-E8F1A297C802}">
      <dgm:prSet/>
      <dgm:spPr/>
      <dgm:t>
        <a:bodyPr/>
        <a:lstStyle/>
        <a:p>
          <a:endParaRPr lang="en-GB"/>
        </a:p>
      </dgm:t>
    </dgm:pt>
    <dgm:pt modelId="{83EAA4E4-93CC-0D4E-A17D-7BA8C552E967}">
      <dgm:prSet custT="1"/>
      <dgm:spPr/>
      <dgm:t>
        <a:bodyPr/>
        <a:lstStyle/>
        <a:p>
          <a:r>
            <a:rPr lang="en-US" sz="1600" dirty="0"/>
            <a:t>that is evidence based</a:t>
          </a:r>
        </a:p>
      </dgm:t>
    </dgm:pt>
    <dgm:pt modelId="{31CD20AC-DA10-E64E-8285-F3D36D86D9FA}" type="parTrans" cxnId="{D22E0D35-24CB-CA4E-ACCD-7120712D4AD0}">
      <dgm:prSet/>
      <dgm:spPr/>
      <dgm:t>
        <a:bodyPr/>
        <a:lstStyle/>
        <a:p>
          <a:endParaRPr lang="en-GB" sz="1200"/>
        </a:p>
      </dgm:t>
    </dgm:pt>
    <dgm:pt modelId="{E72CD8FE-9941-F749-B3E6-BA7C3FF040E7}" type="sibTrans" cxnId="{D22E0D35-24CB-CA4E-ACCD-7120712D4AD0}">
      <dgm:prSet/>
      <dgm:spPr/>
      <dgm:t>
        <a:bodyPr/>
        <a:lstStyle/>
        <a:p>
          <a:endParaRPr lang="en-GB"/>
        </a:p>
      </dgm:t>
    </dgm:pt>
    <dgm:pt modelId="{03601849-9A3E-674F-A19C-6CF28AC79043}" type="pres">
      <dgm:prSet presAssocID="{5BB8D98F-C076-428E-8D2E-4188646A4381}" presName="hierChild1" presStyleCnt="0">
        <dgm:presLayoutVars>
          <dgm:orgChart val="1"/>
          <dgm:chPref val="1"/>
          <dgm:dir/>
          <dgm:animOne val="branch"/>
          <dgm:animLvl val="lvl"/>
          <dgm:resizeHandles/>
        </dgm:presLayoutVars>
      </dgm:prSet>
      <dgm:spPr/>
    </dgm:pt>
    <dgm:pt modelId="{463D6C1B-CAB1-794A-8ABD-794845BF2632}" type="pres">
      <dgm:prSet presAssocID="{3C3425A8-87AA-402C-AB02-C86C7CECF389}" presName="hierRoot1" presStyleCnt="0">
        <dgm:presLayoutVars>
          <dgm:hierBranch val="init"/>
        </dgm:presLayoutVars>
      </dgm:prSet>
      <dgm:spPr/>
    </dgm:pt>
    <dgm:pt modelId="{D420C46C-9677-164D-B0D3-3C3674951F40}" type="pres">
      <dgm:prSet presAssocID="{3C3425A8-87AA-402C-AB02-C86C7CECF389}" presName="rootComposite1" presStyleCnt="0"/>
      <dgm:spPr/>
    </dgm:pt>
    <dgm:pt modelId="{53A5CCA3-1F16-CA4F-86EF-506EA0205CC1}" type="pres">
      <dgm:prSet presAssocID="{3C3425A8-87AA-402C-AB02-C86C7CECF389}" presName="rootText1" presStyleLbl="node0" presStyleIdx="0" presStyleCnt="4">
        <dgm:presLayoutVars>
          <dgm:chPref val="3"/>
        </dgm:presLayoutVars>
      </dgm:prSet>
      <dgm:spPr/>
    </dgm:pt>
    <dgm:pt modelId="{C72CB261-0211-564E-9F65-8087B38F5DD4}" type="pres">
      <dgm:prSet presAssocID="{3C3425A8-87AA-402C-AB02-C86C7CECF389}" presName="rootConnector1" presStyleLbl="node1" presStyleIdx="0" presStyleCnt="0"/>
      <dgm:spPr/>
    </dgm:pt>
    <dgm:pt modelId="{DEB9B768-8171-4549-A7BC-20C1FA6F4106}" type="pres">
      <dgm:prSet presAssocID="{3C3425A8-87AA-402C-AB02-C86C7CECF389}" presName="hierChild2" presStyleCnt="0"/>
      <dgm:spPr/>
    </dgm:pt>
    <dgm:pt modelId="{ABD39377-AEE3-FA4D-B374-9E4319E85FD7}" type="pres">
      <dgm:prSet presAssocID="{3C3425A8-87AA-402C-AB02-C86C7CECF389}" presName="hierChild3" presStyleCnt="0"/>
      <dgm:spPr/>
    </dgm:pt>
    <dgm:pt modelId="{72265A53-3F1A-1644-8D04-2160DE34086C}" type="pres">
      <dgm:prSet presAssocID="{AE9E44C6-17E5-4A41-85A4-D434B37BBCDE}" presName="hierRoot1" presStyleCnt="0">
        <dgm:presLayoutVars>
          <dgm:hierBranch val="init"/>
        </dgm:presLayoutVars>
      </dgm:prSet>
      <dgm:spPr/>
    </dgm:pt>
    <dgm:pt modelId="{AED1948A-A52C-7248-980E-D7AF88E9B29B}" type="pres">
      <dgm:prSet presAssocID="{AE9E44C6-17E5-4A41-85A4-D434B37BBCDE}" presName="rootComposite1" presStyleCnt="0"/>
      <dgm:spPr/>
    </dgm:pt>
    <dgm:pt modelId="{A063BB89-F84D-0A4E-9E1E-0EEA1F987BA6}" type="pres">
      <dgm:prSet presAssocID="{AE9E44C6-17E5-4A41-85A4-D434B37BBCDE}" presName="rootText1" presStyleLbl="node0" presStyleIdx="1" presStyleCnt="4">
        <dgm:presLayoutVars>
          <dgm:chPref val="3"/>
        </dgm:presLayoutVars>
      </dgm:prSet>
      <dgm:spPr/>
    </dgm:pt>
    <dgm:pt modelId="{40996E12-FF14-DE49-8ACB-ED447AA788A9}" type="pres">
      <dgm:prSet presAssocID="{AE9E44C6-17E5-4A41-85A4-D434B37BBCDE}" presName="rootConnector1" presStyleLbl="node1" presStyleIdx="0" presStyleCnt="0"/>
      <dgm:spPr/>
    </dgm:pt>
    <dgm:pt modelId="{0BA7629C-7DA8-3F40-AD59-60BB806E3496}" type="pres">
      <dgm:prSet presAssocID="{AE9E44C6-17E5-4A41-85A4-D434B37BBCDE}" presName="hierChild2" presStyleCnt="0"/>
      <dgm:spPr/>
    </dgm:pt>
    <dgm:pt modelId="{8116A166-956D-2642-B845-1F74904D9856}" type="pres">
      <dgm:prSet presAssocID="{AE9E44C6-17E5-4A41-85A4-D434B37BBCDE}" presName="hierChild3" presStyleCnt="0"/>
      <dgm:spPr/>
    </dgm:pt>
    <dgm:pt modelId="{6F86EAD6-0084-1B42-81F4-2CADA5BA5CB9}" type="pres">
      <dgm:prSet presAssocID="{725E0CC3-6E00-4086-AD7C-8B871E286C89}" presName="hierRoot1" presStyleCnt="0">
        <dgm:presLayoutVars>
          <dgm:hierBranch val="init"/>
        </dgm:presLayoutVars>
      </dgm:prSet>
      <dgm:spPr/>
    </dgm:pt>
    <dgm:pt modelId="{EF6B5BFB-F7BF-CE47-8AAE-6ABBEAEFC5B2}" type="pres">
      <dgm:prSet presAssocID="{725E0CC3-6E00-4086-AD7C-8B871E286C89}" presName="rootComposite1" presStyleCnt="0"/>
      <dgm:spPr/>
    </dgm:pt>
    <dgm:pt modelId="{29CD1780-A1B6-944B-BB3B-7C39D977D65F}" type="pres">
      <dgm:prSet presAssocID="{725E0CC3-6E00-4086-AD7C-8B871E286C89}" presName="rootText1" presStyleLbl="node0" presStyleIdx="2" presStyleCnt="4">
        <dgm:presLayoutVars>
          <dgm:chPref val="3"/>
        </dgm:presLayoutVars>
      </dgm:prSet>
      <dgm:spPr/>
    </dgm:pt>
    <dgm:pt modelId="{5FDC10F0-68EC-D743-A07E-872870CED173}" type="pres">
      <dgm:prSet presAssocID="{725E0CC3-6E00-4086-AD7C-8B871E286C89}" presName="rootConnector1" presStyleLbl="node1" presStyleIdx="0" presStyleCnt="0"/>
      <dgm:spPr/>
    </dgm:pt>
    <dgm:pt modelId="{463B4F19-D4EF-1449-B880-06B460B0D862}" type="pres">
      <dgm:prSet presAssocID="{725E0CC3-6E00-4086-AD7C-8B871E286C89}" presName="hierChild2" presStyleCnt="0"/>
      <dgm:spPr/>
    </dgm:pt>
    <dgm:pt modelId="{3D71364A-C5A0-264D-B87C-2A0139548F16}" type="pres">
      <dgm:prSet presAssocID="{FC23DAD1-44E1-45EF-B101-DBB693E7BA7B}" presName="Name37" presStyleLbl="parChTrans1D2" presStyleIdx="0" presStyleCnt="6"/>
      <dgm:spPr/>
    </dgm:pt>
    <dgm:pt modelId="{8048A59A-7C41-7543-9456-6278350BF5A5}" type="pres">
      <dgm:prSet presAssocID="{9F515576-EABC-46CA-8A51-038A99274F88}" presName="hierRoot2" presStyleCnt="0">
        <dgm:presLayoutVars>
          <dgm:hierBranch val="init"/>
        </dgm:presLayoutVars>
      </dgm:prSet>
      <dgm:spPr/>
    </dgm:pt>
    <dgm:pt modelId="{ACF548B3-1193-3348-9550-0AADD0ACF532}" type="pres">
      <dgm:prSet presAssocID="{9F515576-EABC-46CA-8A51-038A99274F88}" presName="rootComposite" presStyleCnt="0"/>
      <dgm:spPr/>
    </dgm:pt>
    <dgm:pt modelId="{2366D586-7D28-1D42-B359-E84683FCB76F}" type="pres">
      <dgm:prSet presAssocID="{9F515576-EABC-46CA-8A51-038A99274F88}" presName="rootText" presStyleLbl="node2" presStyleIdx="0" presStyleCnt="6">
        <dgm:presLayoutVars>
          <dgm:chPref val="3"/>
        </dgm:presLayoutVars>
      </dgm:prSet>
      <dgm:spPr/>
    </dgm:pt>
    <dgm:pt modelId="{B84AA375-44EE-DC4D-9C01-0F8DE819851B}" type="pres">
      <dgm:prSet presAssocID="{9F515576-EABC-46CA-8A51-038A99274F88}" presName="rootConnector" presStyleLbl="node2" presStyleIdx="0" presStyleCnt="6"/>
      <dgm:spPr/>
    </dgm:pt>
    <dgm:pt modelId="{B1684D6D-0B18-D646-8286-5F5227DAAE16}" type="pres">
      <dgm:prSet presAssocID="{9F515576-EABC-46CA-8A51-038A99274F88}" presName="hierChild4" presStyleCnt="0"/>
      <dgm:spPr/>
    </dgm:pt>
    <dgm:pt modelId="{164CB4B5-7677-6542-A563-0FCB2FABD094}" type="pres">
      <dgm:prSet presAssocID="{9F515576-EABC-46CA-8A51-038A99274F88}" presName="hierChild5" presStyleCnt="0"/>
      <dgm:spPr/>
    </dgm:pt>
    <dgm:pt modelId="{2694697A-D819-BD4C-9D9B-2BE7062C7EAE}" type="pres">
      <dgm:prSet presAssocID="{FF90F49D-DDB6-4122-9582-F44863268CD0}" presName="Name37" presStyleLbl="parChTrans1D2" presStyleIdx="1" presStyleCnt="6"/>
      <dgm:spPr/>
    </dgm:pt>
    <dgm:pt modelId="{980CDFF9-D301-5D40-976F-B346903C0A38}" type="pres">
      <dgm:prSet presAssocID="{0CD6A345-E4EE-4C2C-98DD-DE462391B926}" presName="hierRoot2" presStyleCnt="0">
        <dgm:presLayoutVars>
          <dgm:hierBranch val="init"/>
        </dgm:presLayoutVars>
      </dgm:prSet>
      <dgm:spPr/>
    </dgm:pt>
    <dgm:pt modelId="{5D799AFE-7697-2B45-8150-3073003E2CC5}" type="pres">
      <dgm:prSet presAssocID="{0CD6A345-E4EE-4C2C-98DD-DE462391B926}" presName="rootComposite" presStyleCnt="0"/>
      <dgm:spPr/>
    </dgm:pt>
    <dgm:pt modelId="{274F99CC-13FF-7D4A-8791-1F042ED397F4}" type="pres">
      <dgm:prSet presAssocID="{0CD6A345-E4EE-4C2C-98DD-DE462391B926}" presName="rootText" presStyleLbl="node2" presStyleIdx="1" presStyleCnt="6">
        <dgm:presLayoutVars>
          <dgm:chPref val="3"/>
        </dgm:presLayoutVars>
      </dgm:prSet>
      <dgm:spPr/>
    </dgm:pt>
    <dgm:pt modelId="{3AFD25C6-9255-3440-AA08-73D3C05EE5E4}" type="pres">
      <dgm:prSet presAssocID="{0CD6A345-E4EE-4C2C-98DD-DE462391B926}" presName="rootConnector" presStyleLbl="node2" presStyleIdx="1" presStyleCnt="6"/>
      <dgm:spPr/>
    </dgm:pt>
    <dgm:pt modelId="{CE7E001D-C806-4349-AAE4-08C7D10792E6}" type="pres">
      <dgm:prSet presAssocID="{0CD6A345-E4EE-4C2C-98DD-DE462391B926}" presName="hierChild4" presStyleCnt="0"/>
      <dgm:spPr/>
    </dgm:pt>
    <dgm:pt modelId="{BF2DB295-BBD1-7044-9AE1-8B24A201E03E}" type="pres">
      <dgm:prSet presAssocID="{0CD6A345-E4EE-4C2C-98DD-DE462391B926}" presName="hierChild5" presStyleCnt="0"/>
      <dgm:spPr/>
    </dgm:pt>
    <dgm:pt modelId="{412059FF-7CCF-B843-AF96-8D419EFFF848}" type="pres">
      <dgm:prSet presAssocID="{A1E1F374-2C6E-4D3F-A515-645950A171BC}" presName="Name37" presStyleLbl="parChTrans1D2" presStyleIdx="2" presStyleCnt="6"/>
      <dgm:spPr/>
    </dgm:pt>
    <dgm:pt modelId="{D09B239C-58A8-AB49-B8DA-4B53D507470A}" type="pres">
      <dgm:prSet presAssocID="{80FB05FD-E7F0-4D5F-B822-3D7A3BC86485}" presName="hierRoot2" presStyleCnt="0">
        <dgm:presLayoutVars>
          <dgm:hierBranch val="init"/>
        </dgm:presLayoutVars>
      </dgm:prSet>
      <dgm:spPr/>
    </dgm:pt>
    <dgm:pt modelId="{68C6FA8C-3213-C543-BF0A-99B2272CCB82}" type="pres">
      <dgm:prSet presAssocID="{80FB05FD-E7F0-4D5F-B822-3D7A3BC86485}" presName="rootComposite" presStyleCnt="0"/>
      <dgm:spPr/>
    </dgm:pt>
    <dgm:pt modelId="{9928F3C3-64F4-CE4F-B9F9-7F3841EF6D21}" type="pres">
      <dgm:prSet presAssocID="{80FB05FD-E7F0-4D5F-B822-3D7A3BC86485}" presName="rootText" presStyleLbl="node2" presStyleIdx="2" presStyleCnt="6">
        <dgm:presLayoutVars>
          <dgm:chPref val="3"/>
        </dgm:presLayoutVars>
      </dgm:prSet>
      <dgm:spPr/>
    </dgm:pt>
    <dgm:pt modelId="{04B55B59-8A0F-CC40-8930-AFD1C76E1385}" type="pres">
      <dgm:prSet presAssocID="{80FB05FD-E7F0-4D5F-B822-3D7A3BC86485}" presName="rootConnector" presStyleLbl="node2" presStyleIdx="2" presStyleCnt="6"/>
      <dgm:spPr/>
    </dgm:pt>
    <dgm:pt modelId="{470A923C-FF51-E54E-BF34-87EAD534C2DD}" type="pres">
      <dgm:prSet presAssocID="{80FB05FD-E7F0-4D5F-B822-3D7A3BC86485}" presName="hierChild4" presStyleCnt="0"/>
      <dgm:spPr/>
    </dgm:pt>
    <dgm:pt modelId="{4338E747-383B-0246-BDEE-AC072AE893DA}" type="pres">
      <dgm:prSet presAssocID="{80FB05FD-E7F0-4D5F-B822-3D7A3BC86485}" presName="hierChild5" presStyleCnt="0"/>
      <dgm:spPr/>
    </dgm:pt>
    <dgm:pt modelId="{6DC903EA-C5CE-E246-B144-CA2659DB8F07}" type="pres">
      <dgm:prSet presAssocID="{725E0CC3-6E00-4086-AD7C-8B871E286C89}" presName="hierChild3" presStyleCnt="0"/>
      <dgm:spPr/>
    </dgm:pt>
    <dgm:pt modelId="{1CD509B2-2E11-4C46-B19E-091BCC003D57}" type="pres">
      <dgm:prSet presAssocID="{7EAE26D5-5DA4-D54C-8F5D-8DA9FFD39C95}" presName="hierRoot1" presStyleCnt="0">
        <dgm:presLayoutVars>
          <dgm:hierBranch val="init"/>
        </dgm:presLayoutVars>
      </dgm:prSet>
      <dgm:spPr/>
    </dgm:pt>
    <dgm:pt modelId="{55E6456F-56B2-F34F-9C93-E67B4835C576}" type="pres">
      <dgm:prSet presAssocID="{7EAE26D5-5DA4-D54C-8F5D-8DA9FFD39C95}" presName="rootComposite1" presStyleCnt="0"/>
      <dgm:spPr/>
    </dgm:pt>
    <dgm:pt modelId="{C2CA02B9-3A6F-074E-8979-725F134964A3}" type="pres">
      <dgm:prSet presAssocID="{7EAE26D5-5DA4-D54C-8F5D-8DA9FFD39C95}" presName="rootText1" presStyleLbl="node0" presStyleIdx="3" presStyleCnt="4">
        <dgm:presLayoutVars>
          <dgm:chPref val="3"/>
        </dgm:presLayoutVars>
      </dgm:prSet>
      <dgm:spPr/>
    </dgm:pt>
    <dgm:pt modelId="{8253C054-3B1B-B244-92A3-F68C63A32AD3}" type="pres">
      <dgm:prSet presAssocID="{7EAE26D5-5DA4-D54C-8F5D-8DA9FFD39C95}" presName="rootConnector1" presStyleLbl="node1" presStyleIdx="0" presStyleCnt="0"/>
      <dgm:spPr/>
    </dgm:pt>
    <dgm:pt modelId="{73A310BA-9FE2-F24C-B236-E9DA047EABA8}" type="pres">
      <dgm:prSet presAssocID="{7EAE26D5-5DA4-D54C-8F5D-8DA9FFD39C95}" presName="hierChild2" presStyleCnt="0"/>
      <dgm:spPr/>
    </dgm:pt>
    <dgm:pt modelId="{BA11FA20-7420-7E48-B53E-A249259C64C6}" type="pres">
      <dgm:prSet presAssocID="{6C2D17FB-5893-3041-AFA6-24CC9A2D8C7D}" presName="Name37" presStyleLbl="parChTrans1D2" presStyleIdx="3" presStyleCnt="6"/>
      <dgm:spPr/>
    </dgm:pt>
    <dgm:pt modelId="{36DE4338-DBB8-4A4A-9BF6-D552FC710DE4}" type="pres">
      <dgm:prSet presAssocID="{0FB83805-AC28-E24E-8B09-670F22121166}" presName="hierRoot2" presStyleCnt="0">
        <dgm:presLayoutVars>
          <dgm:hierBranch val="init"/>
        </dgm:presLayoutVars>
      </dgm:prSet>
      <dgm:spPr/>
    </dgm:pt>
    <dgm:pt modelId="{2E8BA1F0-4230-494E-8590-758C2754D708}" type="pres">
      <dgm:prSet presAssocID="{0FB83805-AC28-E24E-8B09-670F22121166}" presName="rootComposite" presStyleCnt="0"/>
      <dgm:spPr/>
    </dgm:pt>
    <dgm:pt modelId="{A57BBAFF-5925-E24E-8299-D0EA5A4D5B78}" type="pres">
      <dgm:prSet presAssocID="{0FB83805-AC28-E24E-8B09-670F22121166}" presName="rootText" presStyleLbl="node2" presStyleIdx="3" presStyleCnt="6">
        <dgm:presLayoutVars>
          <dgm:chPref val="3"/>
        </dgm:presLayoutVars>
      </dgm:prSet>
      <dgm:spPr/>
    </dgm:pt>
    <dgm:pt modelId="{4385558F-DF43-9C40-99F6-B5E2735AF459}" type="pres">
      <dgm:prSet presAssocID="{0FB83805-AC28-E24E-8B09-670F22121166}" presName="rootConnector" presStyleLbl="node2" presStyleIdx="3" presStyleCnt="6"/>
      <dgm:spPr/>
    </dgm:pt>
    <dgm:pt modelId="{31818514-0AFA-5746-BDD8-99361251E35C}" type="pres">
      <dgm:prSet presAssocID="{0FB83805-AC28-E24E-8B09-670F22121166}" presName="hierChild4" presStyleCnt="0"/>
      <dgm:spPr/>
    </dgm:pt>
    <dgm:pt modelId="{218A29EF-B8B4-744B-AD23-3BC99054D0DF}" type="pres">
      <dgm:prSet presAssocID="{0FB83805-AC28-E24E-8B09-670F22121166}" presName="hierChild5" presStyleCnt="0"/>
      <dgm:spPr/>
    </dgm:pt>
    <dgm:pt modelId="{BC69A5F8-AF96-5346-B3B5-67FE3C758993}" type="pres">
      <dgm:prSet presAssocID="{DBAF9A4F-422B-7446-945C-53EE31491695}" presName="Name37" presStyleLbl="parChTrans1D2" presStyleIdx="4" presStyleCnt="6"/>
      <dgm:spPr/>
    </dgm:pt>
    <dgm:pt modelId="{40DE38DB-F907-4541-95A4-331189B2527D}" type="pres">
      <dgm:prSet presAssocID="{63E1B0F1-6EB2-CE48-8038-95EF7D99D4B4}" presName="hierRoot2" presStyleCnt="0">
        <dgm:presLayoutVars>
          <dgm:hierBranch val="init"/>
        </dgm:presLayoutVars>
      </dgm:prSet>
      <dgm:spPr/>
    </dgm:pt>
    <dgm:pt modelId="{59917873-616E-1241-991D-EEF6A667C673}" type="pres">
      <dgm:prSet presAssocID="{63E1B0F1-6EB2-CE48-8038-95EF7D99D4B4}" presName="rootComposite" presStyleCnt="0"/>
      <dgm:spPr/>
    </dgm:pt>
    <dgm:pt modelId="{53D9D50A-0CCF-2747-B82E-D74FC125A334}" type="pres">
      <dgm:prSet presAssocID="{63E1B0F1-6EB2-CE48-8038-95EF7D99D4B4}" presName="rootText" presStyleLbl="node2" presStyleIdx="4" presStyleCnt="6">
        <dgm:presLayoutVars>
          <dgm:chPref val="3"/>
        </dgm:presLayoutVars>
      </dgm:prSet>
      <dgm:spPr/>
    </dgm:pt>
    <dgm:pt modelId="{6003134E-BA96-FD4A-ADC8-6FBFF7928E35}" type="pres">
      <dgm:prSet presAssocID="{63E1B0F1-6EB2-CE48-8038-95EF7D99D4B4}" presName="rootConnector" presStyleLbl="node2" presStyleIdx="4" presStyleCnt="6"/>
      <dgm:spPr/>
    </dgm:pt>
    <dgm:pt modelId="{D1E83E40-8D76-D547-8730-0F5C18FFD801}" type="pres">
      <dgm:prSet presAssocID="{63E1B0F1-6EB2-CE48-8038-95EF7D99D4B4}" presName="hierChild4" presStyleCnt="0"/>
      <dgm:spPr/>
    </dgm:pt>
    <dgm:pt modelId="{B7AF3B05-532D-C54C-A8D0-95D67A9B8F04}" type="pres">
      <dgm:prSet presAssocID="{63E1B0F1-6EB2-CE48-8038-95EF7D99D4B4}" presName="hierChild5" presStyleCnt="0"/>
      <dgm:spPr/>
    </dgm:pt>
    <dgm:pt modelId="{E3B4264E-A8D6-1B42-97F5-AB4199AEBE63}" type="pres">
      <dgm:prSet presAssocID="{31CD20AC-DA10-E64E-8285-F3D36D86D9FA}" presName="Name37" presStyleLbl="parChTrans1D2" presStyleIdx="5" presStyleCnt="6"/>
      <dgm:spPr/>
    </dgm:pt>
    <dgm:pt modelId="{5DEB38CD-E509-E04A-B495-EFDEF2A65032}" type="pres">
      <dgm:prSet presAssocID="{83EAA4E4-93CC-0D4E-A17D-7BA8C552E967}" presName="hierRoot2" presStyleCnt="0">
        <dgm:presLayoutVars>
          <dgm:hierBranch val="init"/>
        </dgm:presLayoutVars>
      </dgm:prSet>
      <dgm:spPr/>
    </dgm:pt>
    <dgm:pt modelId="{31FB64B1-DDC7-314A-9917-AB55573992CC}" type="pres">
      <dgm:prSet presAssocID="{83EAA4E4-93CC-0D4E-A17D-7BA8C552E967}" presName="rootComposite" presStyleCnt="0"/>
      <dgm:spPr/>
    </dgm:pt>
    <dgm:pt modelId="{15CE8397-C96F-B348-A53D-315F5D6E9EC8}" type="pres">
      <dgm:prSet presAssocID="{83EAA4E4-93CC-0D4E-A17D-7BA8C552E967}" presName="rootText" presStyleLbl="node2" presStyleIdx="5" presStyleCnt="6">
        <dgm:presLayoutVars>
          <dgm:chPref val="3"/>
        </dgm:presLayoutVars>
      </dgm:prSet>
      <dgm:spPr/>
    </dgm:pt>
    <dgm:pt modelId="{ADA86155-FEF4-DF48-A7EF-C64605507909}" type="pres">
      <dgm:prSet presAssocID="{83EAA4E4-93CC-0D4E-A17D-7BA8C552E967}" presName="rootConnector" presStyleLbl="node2" presStyleIdx="5" presStyleCnt="6"/>
      <dgm:spPr/>
    </dgm:pt>
    <dgm:pt modelId="{FE333AAD-86E3-C845-9E58-4987A9D93302}" type="pres">
      <dgm:prSet presAssocID="{83EAA4E4-93CC-0D4E-A17D-7BA8C552E967}" presName="hierChild4" presStyleCnt="0"/>
      <dgm:spPr/>
    </dgm:pt>
    <dgm:pt modelId="{CDEAAFEE-9F5A-7945-A6EF-86B5238B391F}" type="pres">
      <dgm:prSet presAssocID="{83EAA4E4-93CC-0D4E-A17D-7BA8C552E967}" presName="hierChild5" presStyleCnt="0"/>
      <dgm:spPr/>
    </dgm:pt>
    <dgm:pt modelId="{5C1459DE-117C-D440-9B36-B1F550F89992}" type="pres">
      <dgm:prSet presAssocID="{7EAE26D5-5DA4-D54C-8F5D-8DA9FFD39C95}" presName="hierChild3" presStyleCnt="0"/>
      <dgm:spPr/>
    </dgm:pt>
  </dgm:ptLst>
  <dgm:cxnLst>
    <dgm:cxn modelId="{4CC10807-DBDA-AC46-A2C4-F6E52796B987}" type="presOf" srcId="{9F515576-EABC-46CA-8A51-038A99274F88}" destId="{2366D586-7D28-1D42-B359-E84683FCB76F}" srcOrd="0" destOrd="0" presId="urn:microsoft.com/office/officeart/2005/8/layout/orgChart1"/>
    <dgm:cxn modelId="{C5D0F312-5922-5048-8303-6C33A523446C}" type="presOf" srcId="{0FB83805-AC28-E24E-8B09-670F22121166}" destId="{A57BBAFF-5925-E24E-8299-D0EA5A4D5B78}" srcOrd="0" destOrd="0" presId="urn:microsoft.com/office/officeart/2005/8/layout/orgChart1"/>
    <dgm:cxn modelId="{1E92E31F-EA17-F843-BB9C-1C1EB1C142A0}" type="presOf" srcId="{3C3425A8-87AA-402C-AB02-C86C7CECF389}" destId="{C72CB261-0211-564E-9F65-8087B38F5DD4}" srcOrd="1" destOrd="0" presId="urn:microsoft.com/office/officeart/2005/8/layout/orgChart1"/>
    <dgm:cxn modelId="{385E6921-FEAF-F34C-9570-E8F1A297C802}" srcId="{7EAE26D5-5DA4-D54C-8F5D-8DA9FFD39C95}" destId="{63E1B0F1-6EB2-CE48-8038-95EF7D99D4B4}" srcOrd="1" destOrd="0" parTransId="{DBAF9A4F-422B-7446-945C-53EE31491695}" sibTransId="{B7C2C6BC-21A8-1249-896A-84CADB9A25A1}"/>
    <dgm:cxn modelId="{58157F26-CE42-FE42-B2C4-BEA5697FCF63}" type="presOf" srcId="{5BB8D98F-C076-428E-8D2E-4188646A4381}" destId="{03601849-9A3E-674F-A19C-6CF28AC79043}" srcOrd="0" destOrd="0" presId="urn:microsoft.com/office/officeart/2005/8/layout/orgChart1"/>
    <dgm:cxn modelId="{AA112E28-FA32-BD49-998A-06E73DFF639C}" type="presOf" srcId="{AE9E44C6-17E5-4A41-85A4-D434B37BBCDE}" destId="{A063BB89-F84D-0A4E-9E1E-0EEA1F987BA6}" srcOrd="0" destOrd="0" presId="urn:microsoft.com/office/officeart/2005/8/layout/orgChart1"/>
    <dgm:cxn modelId="{0B21712A-5842-E746-8D16-97C903CAF17F}" type="presOf" srcId="{7EAE26D5-5DA4-D54C-8F5D-8DA9FFD39C95}" destId="{C2CA02B9-3A6F-074E-8979-725F134964A3}" srcOrd="0" destOrd="0" presId="urn:microsoft.com/office/officeart/2005/8/layout/orgChart1"/>
    <dgm:cxn modelId="{3F39982F-6915-2C4D-B411-2E851CEAD5DB}" type="presOf" srcId="{63E1B0F1-6EB2-CE48-8038-95EF7D99D4B4}" destId="{6003134E-BA96-FD4A-ADC8-6FBFF7928E35}" srcOrd="1" destOrd="0" presId="urn:microsoft.com/office/officeart/2005/8/layout/orgChart1"/>
    <dgm:cxn modelId="{D22E0D35-24CB-CA4E-ACCD-7120712D4AD0}" srcId="{7EAE26D5-5DA4-D54C-8F5D-8DA9FFD39C95}" destId="{83EAA4E4-93CC-0D4E-A17D-7BA8C552E967}" srcOrd="2" destOrd="0" parTransId="{31CD20AC-DA10-E64E-8285-F3D36D86D9FA}" sibTransId="{E72CD8FE-9941-F749-B3E6-BA7C3FF040E7}"/>
    <dgm:cxn modelId="{46E71D3D-72FC-7448-9E3F-D81967BD350D}" type="presOf" srcId="{6C2D17FB-5893-3041-AFA6-24CC9A2D8C7D}" destId="{BA11FA20-7420-7E48-B53E-A249259C64C6}" srcOrd="0" destOrd="0" presId="urn:microsoft.com/office/officeart/2005/8/layout/orgChart1"/>
    <dgm:cxn modelId="{27ED273D-8A03-E246-9DF9-1C439469B8DF}" srcId="{5BB8D98F-C076-428E-8D2E-4188646A4381}" destId="{7EAE26D5-5DA4-D54C-8F5D-8DA9FFD39C95}" srcOrd="3" destOrd="0" parTransId="{8A4953E8-76D0-A742-9974-9F99A0F3E54A}" sibTransId="{0359DD0E-7042-2641-B4C5-A90399CF9865}"/>
    <dgm:cxn modelId="{E368BE3D-A557-4E60-AB26-F9C1E334613E}" srcId="{725E0CC3-6E00-4086-AD7C-8B871E286C89}" destId="{9F515576-EABC-46CA-8A51-038A99274F88}" srcOrd="0" destOrd="0" parTransId="{FC23DAD1-44E1-45EF-B101-DBB693E7BA7B}" sibTransId="{E28878E2-BEC0-49DD-BFF9-3639A2F0DF6A}"/>
    <dgm:cxn modelId="{F5AAE83D-C347-CE43-8905-71E82F17A390}" type="presOf" srcId="{83EAA4E4-93CC-0D4E-A17D-7BA8C552E967}" destId="{ADA86155-FEF4-DF48-A7EF-C64605507909}" srcOrd="1" destOrd="0" presId="urn:microsoft.com/office/officeart/2005/8/layout/orgChart1"/>
    <dgm:cxn modelId="{8EF3B040-7825-4D25-9DDE-BE4F9EEBF2D9}" srcId="{5BB8D98F-C076-428E-8D2E-4188646A4381}" destId="{3C3425A8-87AA-402C-AB02-C86C7CECF389}" srcOrd="0" destOrd="0" parTransId="{898FB9BD-5BB3-4842-B8EF-6216ADCC8922}" sibTransId="{CB50BDAD-45F5-4FE0-ACA5-D6D7498FFF73}"/>
    <dgm:cxn modelId="{7A599643-DD9E-774A-8EBC-46A5BC00A94C}" type="presOf" srcId="{0CD6A345-E4EE-4C2C-98DD-DE462391B926}" destId="{3AFD25C6-9255-3440-AA08-73D3C05EE5E4}" srcOrd="1" destOrd="0" presId="urn:microsoft.com/office/officeart/2005/8/layout/orgChart1"/>
    <dgm:cxn modelId="{AC51DC47-BFF7-064E-BF02-1129376EB869}" type="presOf" srcId="{7EAE26D5-5DA4-D54C-8F5D-8DA9FFD39C95}" destId="{8253C054-3B1B-B244-92A3-F68C63A32AD3}" srcOrd="1" destOrd="0" presId="urn:microsoft.com/office/officeart/2005/8/layout/orgChart1"/>
    <dgm:cxn modelId="{3E41DF48-B2C2-4123-AC61-59FF3F4E61E1}" srcId="{725E0CC3-6E00-4086-AD7C-8B871E286C89}" destId="{0CD6A345-E4EE-4C2C-98DD-DE462391B926}" srcOrd="1" destOrd="0" parTransId="{FF90F49D-DDB6-4122-9582-F44863268CD0}" sibTransId="{52DA61D2-8576-4761-A375-C5F0A9B81EAA}"/>
    <dgm:cxn modelId="{9B3AB261-0572-4E40-8C71-C37367FD7E7D}" type="presOf" srcId="{FF90F49D-DDB6-4122-9582-F44863268CD0}" destId="{2694697A-D819-BD4C-9D9B-2BE7062C7EAE}" srcOrd="0" destOrd="0" presId="urn:microsoft.com/office/officeart/2005/8/layout/orgChart1"/>
    <dgm:cxn modelId="{6E59BF62-FE74-1D4B-9A47-C6F320782DDB}" type="presOf" srcId="{31CD20AC-DA10-E64E-8285-F3D36D86D9FA}" destId="{E3B4264E-A8D6-1B42-97F5-AB4199AEBE63}" srcOrd="0" destOrd="0" presId="urn:microsoft.com/office/officeart/2005/8/layout/orgChart1"/>
    <dgm:cxn modelId="{5CFC3E64-9664-254C-ADE4-E2B5C58CD20B}" type="presOf" srcId="{80FB05FD-E7F0-4D5F-B822-3D7A3BC86485}" destId="{9928F3C3-64F4-CE4F-B9F9-7F3841EF6D21}" srcOrd="0" destOrd="0" presId="urn:microsoft.com/office/officeart/2005/8/layout/orgChart1"/>
    <dgm:cxn modelId="{D751A271-D560-E44A-8D54-39255B8F459A}" type="presOf" srcId="{725E0CC3-6E00-4086-AD7C-8B871E286C89}" destId="{29CD1780-A1B6-944B-BB3B-7C39D977D65F}" srcOrd="0" destOrd="0" presId="urn:microsoft.com/office/officeart/2005/8/layout/orgChart1"/>
    <dgm:cxn modelId="{7464BA87-F459-447D-A908-0BA91C168BBA}" srcId="{725E0CC3-6E00-4086-AD7C-8B871E286C89}" destId="{80FB05FD-E7F0-4D5F-B822-3D7A3BC86485}" srcOrd="2" destOrd="0" parTransId="{A1E1F374-2C6E-4D3F-A515-645950A171BC}" sibTransId="{38248691-A781-40A1-871B-CCAB915C3988}"/>
    <dgm:cxn modelId="{D653C491-E6A5-5440-BD66-10768FFA6952}" type="presOf" srcId="{DBAF9A4F-422B-7446-945C-53EE31491695}" destId="{BC69A5F8-AF96-5346-B3B5-67FE3C758993}" srcOrd="0" destOrd="0" presId="urn:microsoft.com/office/officeart/2005/8/layout/orgChart1"/>
    <dgm:cxn modelId="{53A6E495-EE52-434E-B375-7E5D39E2CDBE}" srcId="{5BB8D98F-C076-428E-8D2E-4188646A4381}" destId="{AE9E44C6-17E5-4A41-85A4-D434B37BBCDE}" srcOrd="1" destOrd="0" parTransId="{F6F9C39D-4F54-44E9-80F2-6AE86878B3BB}" sibTransId="{54D6F5E8-9362-460F-B9D6-F907F9265E72}"/>
    <dgm:cxn modelId="{9B0E679A-AEFC-3040-8DF8-DDCDDFF8F7DB}" type="presOf" srcId="{A1E1F374-2C6E-4D3F-A515-645950A171BC}" destId="{412059FF-7CCF-B843-AF96-8D419EFFF848}" srcOrd="0" destOrd="0" presId="urn:microsoft.com/office/officeart/2005/8/layout/orgChart1"/>
    <dgm:cxn modelId="{0AF774A2-8109-0D49-B8BA-EE3B4F48645F}" type="presOf" srcId="{FC23DAD1-44E1-45EF-B101-DBB693E7BA7B}" destId="{3D71364A-C5A0-264D-B87C-2A0139548F16}" srcOrd="0" destOrd="0" presId="urn:microsoft.com/office/officeart/2005/8/layout/orgChart1"/>
    <dgm:cxn modelId="{C67CBFB1-06AA-414A-BBA0-DCEC4A05A202}" type="presOf" srcId="{83EAA4E4-93CC-0D4E-A17D-7BA8C552E967}" destId="{15CE8397-C96F-B348-A53D-315F5D6E9EC8}" srcOrd="0" destOrd="0" presId="urn:microsoft.com/office/officeart/2005/8/layout/orgChart1"/>
    <dgm:cxn modelId="{3E0C83B2-63ED-4849-BBD8-6BE2045CE7A7}" type="presOf" srcId="{0FB83805-AC28-E24E-8B09-670F22121166}" destId="{4385558F-DF43-9C40-99F6-B5E2735AF459}" srcOrd="1" destOrd="0" presId="urn:microsoft.com/office/officeart/2005/8/layout/orgChart1"/>
    <dgm:cxn modelId="{BED663B9-98CA-F048-BE9D-21A19F46188E}" type="presOf" srcId="{725E0CC3-6E00-4086-AD7C-8B871E286C89}" destId="{5FDC10F0-68EC-D743-A07E-872870CED173}" srcOrd="1" destOrd="0" presId="urn:microsoft.com/office/officeart/2005/8/layout/orgChart1"/>
    <dgm:cxn modelId="{EAA213C5-BA0B-D44F-8470-21C922E28D13}" type="presOf" srcId="{0CD6A345-E4EE-4C2C-98DD-DE462391B926}" destId="{274F99CC-13FF-7D4A-8791-1F042ED397F4}" srcOrd="0" destOrd="0" presId="urn:microsoft.com/office/officeart/2005/8/layout/orgChart1"/>
    <dgm:cxn modelId="{59512CCD-D49D-9243-9313-2F82ED07AAD0}" type="presOf" srcId="{9F515576-EABC-46CA-8A51-038A99274F88}" destId="{B84AA375-44EE-DC4D-9C01-0F8DE819851B}" srcOrd="1" destOrd="0" presId="urn:microsoft.com/office/officeart/2005/8/layout/orgChart1"/>
    <dgm:cxn modelId="{99714CE4-D6DD-1E4E-A94A-87DF2A390AE9}" type="presOf" srcId="{80FB05FD-E7F0-4D5F-B822-3D7A3BC86485}" destId="{04B55B59-8A0F-CC40-8930-AFD1C76E1385}" srcOrd="1" destOrd="0" presId="urn:microsoft.com/office/officeart/2005/8/layout/orgChart1"/>
    <dgm:cxn modelId="{1821AAE6-C760-4944-95FF-329276EE6964}" type="presOf" srcId="{AE9E44C6-17E5-4A41-85A4-D434B37BBCDE}" destId="{40996E12-FF14-DE49-8ACB-ED447AA788A9}" srcOrd="1" destOrd="0" presId="urn:microsoft.com/office/officeart/2005/8/layout/orgChart1"/>
    <dgm:cxn modelId="{A2961BE9-B4DF-A64E-947B-E521C653F2EF}" type="presOf" srcId="{3C3425A8-87AA-402C-AB02-C86C7CECF389}" destId="{53A5CCA3-1F16-CA4F-86EF-506EA0205CC1}" srcOrd="0" destOrd="0" presId="urn:microsoft.com/office/officeart/2005/8/layout/orgChart1"/>
    <dgm:cxn modelId="{3E7DC5EA-0641-4834-AFC0-02E9280B60D9}" srcId="{5BB8D98F-C076-428E-8D2E-4188646A4381}" destId="{725E0CC3-6E00-4086-AD7C-8B871E286C89}" srcOrd="2" destOrd="0" parTransId="{E029DD5F-BB8D-4DA9-B09B-3629429C8C5E}" sibTransId="{5AF7799F-F5B4-4EC0-AD15-6264ABD8C1EF}"/>
    <dgm:cxn modelId="{63137AEE-B5B5-6B41-9F04-4FB25FC2CF13}" type="presOf" srcId="{63E1B0F1-6EB2-CE48-8038-95EF7D99D4B4}" destId="{53D9D50A-0CCF-2747-B82E-D74FC125A334}" srcOrd="0" destOrd="0" presId="urn:microsoft.com/office/officeart/2005/8/layout/orgChart1"/>
    <dgm:cxn modelId="{244B07FE-3D42-F740-AC12-E83C047B4CE4}" srcId="{7EAE26D5-5DA4-D54C-8F5D-8DA9FFD39C95}" destId="{0FB83805-AC28-E24E-8B09-670F22121166}" srcOrd="0" destOrd="0" parTransId="{6C2D17FB-5893-3041-AFA6-24CC9A2D8C7D}" sibTransId="{7EB0CCCF-5901-CC4D-AFC5-A754AE8F5B25}"/>
    <dgm:cxn modelId="{2100A991-89FD-EB48-AE20-4E57F4236E14}" type="presParOf" srcId="{03601849-9A3E-674F-A19C-6CF28AC79043}" destId="{463D6C1B-CAB1-794A-8ABD-794845BF2632}" srcOrd="0" destOrd="0" presId="urn:microsoft.com/office/officeart/2005/8/layout/orgChart1"/>
    <dgm:cxn modelId="{AD01E53D-42A4-4049-BFAC-4E55A161E0BA}" type="presParOf" srcId="{463D6C1B-CAB1-794A-8ABD-794845BF2632}" destId="{D420C46C-9677-164D-B0D3-3C3674951F40}" srcOrd="0" destOrd="0" presId="urn:microsoft.com/office/officeart/2005/8/layout/orgChart1"/>
    <dgm:cxn modelId="{0C257FFF-E216-044E-96E4-F4A67F021240}" type="presParOf" srcId="{D420C46C-9677-164D-B0D3-3C3674951F40}" destId="{53A5CCA3-1F16-CA4F-86EF-506EA0205CC1}" srcOrd="0" destOrd="0" presId="urn:microsoft.com/office/officeart/2005/8/layout/orgChart1"/>
    <dgm:cxn modelId="{D28A5109-0302-2549-832A-543D7F131EE5}" type="presParOf" srcId="{D420C46C-9677-164D-B0D3-3C3674951F40}" destId="{C72CB261-0211-564E-9F65-8087B38F5DD4}" srcOrd="1" destOrd="0" presId="urn:microsoft.com/office/officeart/2005/8/layout/orgChart1"/>
    <dgm:cxn modelId="{B88831D2-427B-0D4E-AD1E-3B4051751B71}" type="presParOf" srcId="{463D6C1B-CAB1-794A-8ABD-794845BF2632}" destId="{DEB9B768-8171-4549-A7BC-20C1FA6F4106}" srcOrd="1" destOrd="0" presId="urn:microsoft.com/office/officeart/2005/8/layout/orgChart1"/>
    <dgm:cxn modelId="{58BB58CA-7D6D-504B-AF2C-DFB531D0BF62}" type="presParOf" srcId="{463D6C1B-CAB1-794A-8ABD-794845BF2632}" destId="{ABD39377-AEE3-FA4D-B374-9E4319E85FD7}" srcOrd="2" destOrd="0" presId="urn:microsoft.com/office/officeart/2005/8/layout/orgChart1"/>
    <dgm:cxn modelId="{4C60AFF5-019A-9D46-B5E9-9DCAC5B02372}" type="presParOf" srcId="{03601849-9A3E-674F-A19C-6CF28AC79043}" destId="{72265A53-3F1A-1644-8D04-2160DE34086C}" srcOrd="1" destOrd="0" presId="urn:microsoft.com/office/officeart/2005/8/layout/orgChart1"/>
    <dgm:cxn modelId="{1AE2504C-554F-EB40-A4BB-D5C124764D95}" type="presParOf" srcId="{72265A53-3F1A-1644-8D04-2160DE34086C}" destId="{AED1948A-A52C-7248-980E-D7AF88E9B29B}" srcOrd="0" destOrd="0" presId="urn:microsoft.com/office/officeart/2005/8/layout/orgChart1"/>
    <dgm:cxn modelId="{ED24D475-AEAC-F249-93B0-DE63E289F664}" type="presParOf" srcId="{AED1948A-A52C-7248-980E-D7AF88E9B29B}" destId="{A063BB89-F84D-0A4E-9E1E-0EEA1F987BA6}" srcOrd="0" destOrd="0" presId="urn:microsoft.com/office/officeart/2005/8/layout/orgChart1"/>
    <dgm:cxn modelId="{DC77FBCB-8B7A-3F44-A3B8-E1507D1FEED0}" type="presParOf" srcId="{AED1948A-A52C-7248-980E-D7AF88E9B29B}" destId="{40996E12-FF14-DE49-8ACB-ED447AA788A9}" srcOrd="1" destOrd="0" presId="urn:microsoft.com/office/officeart/2005/8/layout/orgChart1"/>
    <dgm:cxn modelId="{286C4BA5-27BC-3344-BBDD-CCF8F228A62C}" type="presParOf" srcId="{72265A53-3F1A-1644-8D04-2160DE34086C}" destId="{0BA7629C-7DA8-3F40-AD59-60BB806E3496}" srcOrd="1" destOrd="0" presId="urn:microsoft.com/office/officeart/2005/8/layout/orgChart1"/>
    <dgm:cxn modelId="{05F1977D-E718-284F-8F7B-26D4A9A7F3A2}" type="presParOf" srcId="{72265A53-3F1A-1644-8D04-2160DE34086C}" destId="{8116A166-956D-2642-B845-1F74904D9856}" srcOrd="2" destOrd="0" presId="urn:microsoft.com/office/officeart/2005/8/layout/orgChart1"/>
    <dgm:cxn modelId="{D6051B1F-6368-384A-ADCC-47C442FFA3E2}" type="presParOf" srcId="{03601849-9A3E-674F-A19C-6CF28AC79043}" destId="{6F86EAD6-0084-1B42-81F4-2CADA5BA5CB9}" srcOrd="2" destOrd="0" presId="urn:microsoft.com/office/officeart/2005/8/layout/orgChart1"/>
    <dgm:cxn modelId="{8E37FF64-A723-1444-85CF-E045D56999FF}" type="presParOf" srcId="{6F86EAD6-0084-1B42-81F4-2CADA5BA5CB9}" destId="{EF6B5BFB-F7BF-CE47-8AAE-6ABBEAEFC5B2}" srcOrd="0" destOrd="0" presId="urn:microsoft.com/office/officeart/2005/8/layout/orgChart1"/>
    <dgm:cxn modelId="{08A92042-E94F-8940-9CDA-6A6477F7151A}" type="presParOf" srcId="{EF6B5BFB-F7BF-CE47-8AAE-6ABBEAEFC5B2}" destId="{29CD1780-A1B6-944B-BB3B-7C39D977D65F}" srcOrd="0" destOrd="0" presId="urn:microsoft.com/office/officeart/2005/8/layout/orgChart1"/>
    <dgm:cxn modelId="{F33FA7B4-6432-B940-B32D-647DB20078E1}" type="presParOf" srcId="{EF6B5BFB-F7BF-CE47-8AAE-6ABBEAEFC5B2}" destId="{5FDC10F0-68EC-D743-A07E-872870CED173}" srcOrd="1" destOrd="0" presId="urn:microsoft.com/office/officeart/2005/8/layout/orgChart1"/>
    <dgm:cxn modelId="{9484918E-1284-A84A-9A7A-E85CEA84ADE8}" type="presParOf" srcId="{6F86EAD6-0084-1B42-81F4-2CADA5BA5CB9}" destId="{463B4F19-D4EF-1449-B880-06B460B0D862}" srcOrd="1" destOrd="0" presId="urn:microsoft.com/office/officeart/2005/8/layout/orgChart1"/>
    <dgm:cxn modelId="{046833F0-28C8-D942-9FF2-7D9F589CA27C}" type="presParOf" srcId="{463B4F19-D4EF-1449-B880-06B460B0D862}" destId="{3D71364A-C5A0-264D-B87C-2A0139548F16}" srcOrd="0" destOrd="0" presId="urn:microsoft.com/office/officeart/2005/8/layout/orgChart1"/>
    <dgm:cxn modelId="{FB4835F0-25F2-6C45-A0C8-8F32EA0A7B4C}" type="presParOf" srcId="{463B4F19-D4EF-1449-B880-06B460B0D862}" destId="{8048A59A-7C41-7543-9456-6278350BF5A5}" srcOrd="1" destOrd="0" presId="urn:microsoft.com/office/officeart/2005/8/layout/orgChart1"/>
    <dgm:cxn modelId="{7841C522-090A-5644-857D-6E1F6E6A3B34}" type="presParOf" srcId="{8048A59A-7C41-7543-9456-6278350BF5A5}" destId="{ACF548B3-1193-3348-9550-0AADD0ACF532}" srcOrd="0" destOrd="0" presId="urn:microsoft.com/office/officeart/2005/8/layout/orgChart1"/>
    <dgm:cxn modelId="{82D8525C-8C1B-2043-A572-333DC08C99A6}" type="presParOf" srcId="{ACF548B3-1193-3348-9550-0AADD0ACF532}" destId="{2366D586-7D28-1D42-B359-E84683FCB76F}" srcOrd="0" destOrd="0" presId="urn:microsoft.com/office/officeart/2005/8/layout/orgChart1"/>
    <dgm:cxn modelId="{BEDEF9E9-614D-6B47-8EF3-A28B6BBEB003}" type="presParOf" srcId="{ACF548B3-1193-3348-9550-0AADD0ACF532}" destId="{B84AA375-44EE-DC4D-9C01-0F8DE819851B}" srcOrd="1" destOrd="0" presId="urn:microsoft.com/office/officeart/2005/8/layout/orgChart1"/>
    <dgm:cxn modelId="{A652C20A-B6B5-0D44-974A-C0070D29ABD0}" type="presParOf" srcId="{8048A59A-7C41-7543-9456-6278350BF5A5}" destId="{B1684D6D-0B18-D646-8286-5F5227DAAE16}" srcOrd="1" destOrd="0" presId="urn:microsoft.com/office/officeart/2005/8/layout/orgChart1"/>
    <dgm:cxn modelId="{936E53CA-D616-3642-BB0F-B10C19975492}" type="presParOf" srcId="{8048A59A-7C41-7543-9456-6278350BF5A5}" destId="{164CB4B5-7677-6542-A563-0FCB2FABD094}" srcOrd="2" destOrd="0" presId="urn:microsoft.com/office/officeart/2005/8/layout/orgChart1"/>
    <dgm:cxn modelId="{8A9D412C-6F30-9940-9618-B19F7390FC6C}" type="presParOf" srcId="{463B4F19-D4EF-1449-B880-06B460B0D862}" destId="{2694697A-D819-BD4C-9D9B-2BE7062C7EAE}" srcOrd="2" destOrd="0" presId="urn:microsoft.com/office/officeart/2005/8/layout/orgChart1"/>
    <dgm:cxn modelId="{570E3A28-9778-3642-BE45-0DDD8FED8621}" type="presParOf" srcId="{463B4F19-D4EF-1449-B880-06B460B0D862}" destId="{980CDFF9-D301-5D40-976F-B346903C0A38}" srcOrd="3" destOrd="0" presId="urn:microsoft.com/office/officeart/2005/8/layout/orgChart1"/>
    <dgm:cxn modelId="{CBC7D52C-B521-A043-BE3F-9151F95DDCF0}" type="presParOf" srcId="{980CDFF9-D301-5D40-976F-B346903C0A38}" destId="{5D799AFE-7697-2B45-8150-3073003E2CC5}" srcOrd="0" destOrd="0" presId="urn:microsoft.com/office/officeart/2005/8/layout/orgChart1"/>
    <dgm:cxn modelId="{2245FB83-80E0-2F48-8059-FEEAF556E5E4}" type="presParOf" srcId="{5D799AFE-7697-2B45-8150-3073003E2CC5}" destId="{274F99CC-13FF-7D4A-8791-1F042ED397F4}" srcOrd="0" destOrd="0" presId="urn:microsoft.com/office/officeart/2005/8/layout/orgChart1"/>
    <dgm:cxn modelId="{7760DB44-80E0-7B46-B202-658B5BDFDBB3}" type="presParOf" srcId="{5D799AFE-7697-2B45-8150-3073003E2CC5}" destId="{3AFD25C6-9255-3440-AA08-73D3C05EE5E4}" srcOrd="1" destOrd="0" presId="urn:microsoft.com/office/officeart/2005/8/layout/orgChart1"/>
    <dgm:cxn modelId="{02C9F1CB-C680-5841-84E2-647D695C2272}" type="presParOf" srcId="{980CDFF9-D301-5D40-976F-B346903C0A38}" destId="{CE7E001D-C806-4349-AAE4-08C7D10792E6}" srcOrd="1" destOrd="0" presId="urn:microsoft.com/office/officeart/2005/8/layout/orgChart1"/>
    <dgm:cxn modelId="{78531353-A835-D64D-8EF2-B04E5603FDC6}" type="presParOf" srcId="{980CDFF9-D301-5D40-976F-B346903C0A38}" destId="{BF2DB295-BBD1-7044-9AE1-8B24A201E03E}" srcOrd="2" destOrd="0" presId="urn:microsoft.com/office/officeart/2005/8/layout/orgChart1"/>
    <dgm:cxn modelId="{3156EEA2-F314-654E-901D-533BEC10ACCD}" type="presParOf" srcId="{463B4F19-D4EF-1449-B880-06B460B0D862}" destId="{412059FF-7CCF-B843-AF96-8D419EFFF848}" srcOrd="4" destOrd="0" presId="urn:microsoft.com/office/officeart/2005/8/layout/orgChart1"/>
    <dgm:cxn modelId="{284CEF8D-ED9D-3241-B312-E4B261814758}" type="presParOf" srcId="{463B4F19-D4EF-1449-B880-06B460B0D862}" destId="{D09B239C-58A8-AB49-B8DA-4B53D507470A}" srcOrd="5" destOrd="0" presId="urn:microsoft.com/office/officeart/2005/8/layout/orgChart1"/>
    <dgm:cxn modelId="{2DA549BD-0B53-1245-8A4E-E0339F11B5AF}" type="presParOf" srcId="{D09B239C-58A8-AB49-B8DA-4B53D507470A}" destId="{68C6FA8C-3213-C543-BF0A-99B2272CCB82}" srcOrd="0" destOrd="0" presId="urn:microsoft.com/office/officeart/2005/8/layout/orgChart1"/>
    <dgm:cxn modelId="{89C8D52C-97F3-D544-B577-848BD7708B2F}" type="presParOf" srcId="{68C6FA8C-3213-C543-BF0A-99B2272CCB82}" destId="{9928F3C3-64F4-CE4F-B9F9-7F3841EF6D21}" srcOrd="0" destOrd="0" presId="urn:microsoft.com/office/officeart/2005/8/layout/orgChart1"/>
    <dgm:cxn modelId="{42E1E500-9A3C-564A-87F5-7F5D2044B994}" type="presParOf" srcId="{68C6FA8C-3213-C543-BF0A-99B2272CCB82}" destId="{04B55B59-8A0F-CC40-8930-AFD1C76E1385}" srcOrd="1" destOrd="0" presId="urn:microsoft.com/office/officeart/2005/8/layout/orgChart1"/>
    <dgm:cxn modelId="{A4F4B035-864B-9B4D-9BD2-82592A309F32}" type="presParOf" srcId="{D09B239C-58A8-AB49-B8DA-4B53D507470A}" destId="{470A923C-FF51-E54E-BF34-87EAD534C2DD}" srcOrd="1" destOrd="0" presId="urn:microsoft.com/office/officeart/2005/8/layout/orgChart1"/>
    <dgm:cxn modelId="{B6960A8E-2D58-AB49-B059-E1C0C22DE1EE}" type="presParOf" srcId="{D09B239C-58A8-AB49-B8DA-4B53D507470A}" destId="{4338E747-383B-0246-BDEE-AC072AE893DA}" srcOrd="2" destOrd="0" presId="urn:microsoft.com/office/officeart/2005/8/layout/orgChart1"/>
    <dgm:cxn modelId="{BDC014F8-2B1D-2F49-8F42-21AD257D78F4}" type="presParOf" srcId="{6F86EAD6-0084-1B42-81F4-2CADA5BA5CB9}" destId="{6DC903EA-C5CE-E246-B144-CA2659DB8F07}" srcOrd="2" destOrd="0" presId="urn:microsoft.com/office/officeart/2005/8/layout/orgChart1"/>
    <dgm:cxn modelId="{CE666AC4-6823-DB42-86AC-4D9DCC9F7209}" type="presParOf" srcId="{03601849-9A3E-674F-A19C-6CF28AC79043}" destId="{1CD509B2-2E11-4C46-B19E-091BCC003D57}" srcOrd="3" destOrd="0" presId="urn:microsoft.com/office/officeart/2005/8/layout/orgChart1"/>
    <dgm:cxn modelId="{23AF64C8-5353-D048-A29D-00728A9D034C}" type="presParOf" srcId="{1CD509B2-2E11-4C46-B19E-091BCC003D57}" destId="{55E6456F-56B2-F34F-9C93-E67B4835C576}" srcOrd="0" destOrd="0" presId="urn:microsoft.com/office/officeart/2005/8/layout/orgChart1"/>
    <dgm:cxn modelId="{B2B0B5AB-CFE3-B948-A963-71B2BCE866EE}" type="presParOf" srcId="{55E6456F-56B2-F34F-9C93-E67B4835C576}" destId="{C2CA02B9-3A6F-074E-8979-725F134964A3}" srcOrd="0" destOrd="0" presId="urn:microsoft.com/office/officeart/2005/8/layout/orgChart1"/>
    <dgm:cxn modelId="{3839A27B-A6C3-D14E-8489-A2E619193DE5}" type="presParOf" srcId="{55E6456F-56B2-F34F-9C93-E67B4835C576}" destId="{8253C054-3B1B-B244-92A3-F68C63A32AD3}" srcOrd="1" destOrd="0" presId="urn:microsoft.com/office/officeart/2005/8/layout/orgChart1"/>
    <dgm:cxn modelId="{F7EE974C-A66E-744E-AE5B-6A337E1F257E}" type="presParOf" srcId="{1CD509B2-2E11-4C46-B19E-091BCC003D57}" destId="{73A310BA-9FE2-F24C-B236-E9DA047EABA8}" srcOrd="1" destOrd="0" presId="urn:microsoft.com/office/officeart/2005/8/layout/orgChart1"/>
    <dgm:cxn modelId="{6373AFC4-5256-7542-92F4-74B616B72965}" type="presParOf" srcId="{73A310BA-9FE2-F24C-B236-E9DA047EABA8}" destId="{BA11FA20-7420-7E48-B53E-A249259C64C6}" srcOrd="0" destOrd="0" presId="urn:microsoft.com/office/officeart/2005/8/layout/orgChart1"/>
    <dgm:cxn modelId="{FAC14715-AE48-9E43-8456-ADA00239B8F9}" type="presParOf" srcId="{73A310BA-9FE2-F24C-B236-E9DA047EABA8}" destId="{36DE4338-DBB8-4A4A-9BF6-D552FC710DE4}" srcOrd="1" destOrd="0" presId="urn:microsoft.com/office/officeart/2005/8/layout/orgChart1"/>
    <dgm:cxn modelId="{B22D03AF-6C69-0144-8AFB-CA5B8E6ED7EB}" type="presParOf" srcId="{36DE4338-DBB8-4A4A-9BF6-D552FC710DE4}" destId="{2E8BA1F0-4230-494E-8590-758C2754D708}" srcOrd="0" destOrd="0" presId="urn:microsoft.com/office/officeart/2005/8/layout/orgChart1"/>
    <dgm:cxn modelId="{A4DC9687-AC25-D840-8816-A1C59C0D1CED}" type="presParOf" srcId="{2E8BA1F0-4230-494E-8590-758C2754D708}" destId="{A57BBAFF-5925-E24E-8299-D0EA5A4D5B78}" srcOrd="0" destOrd="0" presId="urn:microsoft.com/office/officeart/2005/8/layout/orgChart1"/>
    <dgm:cxn modelId="{FCA71F27-3DB1-2D49-B6DE-F0C35035BBD8}" type="presParOf" srcId="{2E8BA1F0-4230-494E-8590-758C2754D708}" destId="{4385558F-DF43-9C40-99F6-B5E2735AF459}" srcOrd="1" destOrd="0" presId="urn:microsoft.com/office/officeart/2005/8/layout/orgChart1"/>
    <dgm:cxn modelId="{5139FCF9-B670-AA4D-80E0-350E9C536B43}" type="presParOf" srcId="{36DE4338-DBB8-4A4A-9BF6-D552FC710DE4}" destId="{31818514-0AFA-5746-BDD8-99361251E35C}" srcOrd="1" destOrd="0" presId="urn:microsoft.com/office/officeart/2005/8/layout/orgChart1"/>
    <dgm:cxn modelId="{6D6C07EE-8787-DD4E-B37E-C246167A2F4E}" type="presParOf" srcId="{36DE4338-DBB8-4A4A-9BF6-D552FC710DE4}" destId="{218A29EF-B8B4-744B-AD23-3BC99054D0DF}" srcOrd="2" destOrd="0" presId="urn:microsoft.com/office/officeart/2005/8/layout/orgChart1"/>
    <dgm:cxn modelId="{719BB29D-BF87-1047-8975-2511CB1606BD}" type="presParOf" srcId="{73A310BA-9FE2-F24C-B236-E9DA047EABA8}" destId="{BC69A5F8-AF96-5346-B3B5-67FE3C758993}" srcOrd="2" destOrd="0" presId="urn:microsoft.com/office/officeart/2005/8/layout/orgChart1"/>
    <dgm:cxn modelId="{07C0FAA7-FFEA-E846-981D-845180ABA258}" type="presParOf" srcId="{73A310BA-9FE2-F24C-B236-E9DA047EABA8}" destId="{40DE38DB-F907-4541-95A4-331189B2527D}" srcOrd="3" destOrd="0" presId="urn:microsoft.com/office/officeart/2005/8/layout/orgChart1"/>
    <dgm:cxn modelId="{80E8E8B6-D2AD-2046-BFE2-7BEFF1852A5F}" type="presParOf" srcId="{40DE38DB-F907-4541-95A4-331189B2527D}" destId="{59917873-616E-1241-991D-EEF6A667C673}" srcOrd="0" destOrd="0" presId="urn:microsoft.com/office/officeart/2005/8/layout/orgChart1"/>
    <dgm:cxn modelId="{88C56CD1-0B87-1D41-805C-CA3A11584A01}" type="presParOf" srcId="{59917873-616E-1241-991D-EEF6A667C673}" destId="{53D9D50A-0CCF-2747-B82E-D74FC125A334}" srcOrd="0" destOrd="0" presId="urn:microsoft.com/office/officeart/2005/8/layout/orgChart1"/>
    <dgm:cxn modelId="{2A015E94-732E-4246-A8DE-BD15BD1A6E9D}" type="presParOf" srcId="{59917873-616E-1241-991D-EEF6A667C673}" destId="{6003134E-BA96-FD4A-ADC8-6FBFF7928E35}" srcOrd="1" destOrd="0" presId="urn:microsoft.com/office/officeart/2005/8/layout/orgChart1"/>
    <dgm:cxn modelId="{DE355F1D-99C0-FE45-B76B-7B617B85A6A4}" type="presParOf" srcId="{40DE38DB-F907-4541-95A4-331189B2527D}" destId="{D1E83E40-8D76-D547-8730-0F5C18FFD801}" srcOrd="1" destOrd="0" presId="urn:microsoft.com/office/officeart/2005/8/layout/orgChart1"/>
    <dgm:cxn modelId="{1E60802A-0423-6946-81F7-371F182C9B34}" type="presParOf" srcId="{40DE38DB-F907-4541-95A4-331189B2527D}" destId="{B7AF3B05-532D-C54C-A8D0-95D67A9B8F04}" srcOrd="2" destOrd="0" presId="urn:microsoft.com/office/officeart/2005/8/layout/orgChart1"/>
    <dgm:cxn modelId="{BB4B5D47-1AC7-E74C-B886-249AB8840820}" type="presParOf" srcId="{73A310BA-9FE2-F24C-B236-E9DA047EABA8}" destId="{E3B4264E-A8D6-1B42-97F5-AB4199AEBE63}" srcOrd="4" destOrd="0" presId="urn:microsoft.com/office/officeart/2005/8/layout/orgChart1"/>
    <dgm:cxn modelId="{7940BC06-DEBF-3D4F-BEDA-8BA14E39ED17}" type="presParOf" srcId="{73A310BA-9FE2-F24C-B236-E9DA047EABA8}" destId="{5DEB38CD-E509-E04A-B495-EFDEF2A65032}" srcOrd="5" destOrd="0" presId="urn:microsoft.com/office/officeart/2005/8/layout/orgChart1"/>
    <dgm:cxn modelId="{5A954245-3BD7-B64F-8379-22E117E197FD}" type="presParOf" srcId="{5DEB38CD-E509-E04A-B495-EFDEF2A65032}" destId="{31FB64B1-DDC7-314A-9917-AB55573992CC}" srcOrd="0" destOrd="0" presId="urn:microsoft.com/office/officeart/2005/8/layout/orgChart1"/>
    <dgm:cxn modelId="{EFB934CD-DD42-0443-9F1A-61F4DA489A66}" type="presParOf" srcId="{31FB64B1-DDC7-314A-9917-AB55573992CC}" destId="{15CE8397-C96F-B348-A53D-315F5D6E9EC8}" srcOrd="0" destOrd="0" presId="urn:microsoft.com/office/officeart/2005/8/layout/orgChart1"/>
    <dgm:cxn modelId="{7133C75F-FECD-E144-9CB9-AECC941FDA0D}" type="presParOf" srcId="{31FB64B1-DDC7-314A-9917-AB55573992CC}" destId="{ADA86155-FEF4-DF48-A7EF-C64605507909}" srcOrd="1" destOrd="0" presId="urn:microsoft.com/office/officeart/2005/8/layout/orgChart1"/>
    <dgm:cxn modelId="{0BDF0CAE-4BBB-EB4C-AE6A-6EF834497A0E}" type="presParOf" srcId="{5DEB38CD-E509-E04A-B495-EFDEF2A65032}" destId="{FE333AAD-86E3-C845-9E58-4987A9D93302}" srcOrd="1" destOrd="0" presId="urn:microsoft.com/office/officeart/2005/8/layout/orgChart1"/>
    <dgm:cxn modelId="{D58F8F45-D7C8-8A45-81E8-93EB631D90EB}" type="presParOf" srcId="{5DEB38CD-E509-E04A-B495-EFDEF2A65032}" destId="{CDEAAFEE-9F5A-7945-A6EF-86B5238B391F}" srcOrd="2" destOrd="0" presId="urn:microsoft.com/office/officeart/2005/8/layout/orgChart1"/>
    <dgm:cxn modelId="{6B14D451-2427-3E43-AF62-10FF99A18F00}" type="presParOf" srcId="{1CD509B2-2E11-4C46-B19E-091BCC003D57}" destId="{5C1459DE-117C-D440-9B36-B1F550F8999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0630F6-8F09-49CD-945B-1BFF65955999}"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1694C35-88A8-4004-BC82-D11260BB7894}">
      <dgm:prSet/>
      <dgm:spPr/>
      <dgm:t>
        <a:bodyPr/>
        <a:lstStyle/>
        <a:p>
          <a:r>
            <a:rPr lang="en-US"/>
            <a:t>Question: not whether but how</a:t>
          </a:r>
        </a:p>
      </dgm:t>
    </dgm:pt>
    <dgm:pt modelId="{0B968AC7-5185-4451-A3EA-C3EB1793B45C}" type="parTrans" cxnId="{13A369BD-3EDA-413D-9939-8072F1269500}">
      <dgm:prSet/>
      <dgm:spPr/>
      <dgm:t>
        <a:bodyPr/>
        <a:lstStyle/>
        <a:p>
          <a:endParaRPr lang="en-US"/>
        </a:p>
      </dgm:t>
    </dgm:pt>
    <dgm:pt modelId="{65B6E1AA-D146-4FE2-923E-7473E9912DC4}" type="sibTrans" cxnId="{13A369BD-3EDA-413D-9939-8072F1269500}">
      <dgm:prSet/>
      <dgm:spPr/>
      <dgm:t>
        <a:bodyPr/>
        <a:lstStyle/>
        <a:p>
          <a:endParaRPr lang="en-US"/>
        </a:p>
      </dgm:t>
    </dgm:pt>
    <dgm:pt modelId="{2C785742-2F0B-48E8-90A8-1444635D3964}">
      <dgm:prSet/>
      <dgm:spPr/>
      <dgm:t>
        <a:bodyPr/>
        <a:lstStyle/>
        <a:p>
          <a:r>
            <a:rPr lang="en-US"/>
            <a:t>“the horse has bolted” (Sauerbrei, 2021)</a:t>
          </a:r>
        </a:p>
      </dgm:t>
    </dgm:pt>
    <dgm:pt modelId="{91D19EF4-07C6-45DB-80EC-C9076A73C7DF}" type="parTrans" cxnId="{1F0B20EC-D0A5-4ECF-B8C3-B2ED98F3DF49}">
      <dgm:prSet/>
      <dgm:spPr/>
      <dgm:t>
        <a:bodyPr/>
        <a:lstStyle/>
        <a:p>
          <a:endParaRPr lang="en-US"/>
        </a:p>
      </dgm:t>
    </dgm:pt>
    <dgm:pt modelId="{29F68DAB-9AD1-4B8D-B261-6EC91C3B89D4}" type="sibTrans" cxnId="{1F0B20EC-D0A5-4ECF-B8C3-B2ED98F3DF49}">
      <dgm:prSet/>
      <dgm:spPr/>
      <dgm:t>
        <a:bodyPr/>
        <a:lstStyle/>
        <a:p>
          <a:endParaRPr lang="en-US"/>
        </a:p>
      </dgm:t>
    </dgm:pt>
    <dgm:pt modelId="{BD31ADEC-E961-4B3C-9382-6E805CC36CAF}">
      <dgm:prSet/>
      <dgm:spPr/>
      <dgm:t>
        <a:bodyPr/>
        <a:lstStyle/>
        <a:p>
          <a:r>
            <a:rPr lang="en-GB" dirty="0"/>
            <a:t>Voices of excitement and trepidation</a:t>
          </a:r>
          <a:endParaRPr lang="en-US" dirty="0"/>
        </a:p>
      </dgm:t>
    </dgm:pt>
    <dgm:pt modelId="{E443969C-D683-4D11-B58A-56DEC160F6EE}" type="parTrans" cxnId="{8886CA31-4A4E-4158-92DC-5001807F3750}">
      <dgm:prSet/>
      <dgm:spPr/>
      <dgm:t>
        <a:bodyPr/>
        <a:lstStyle/>
        <a:p>
          <a:endParaRPr lang="en-US"/>
        </a:p>
      </dgm:t>
    </dgm:pt>
    <dgm:pt modelId="{FF76EDB9-DD26-4211-A6EF-5B806E44C103}" type="sibTrans" cxnId="{8886CA31-4A4E-4158-92DC-5001807F3750}">
      <dgm:prSet/>
      <dgm:spPr/>
      <dgm:t>
        <a:bodyPr/>
        <a:lstStyle/>
        <a:p>
          <a:endParaRPr lang="en-US"/>
        </a:p>
      </dgm:t>
    </dgm:pt>
    <dgm:pt modelId="{1A702859-6408-CE4F-A232-03BAB1408E99}" type="pres">
      <dgm:prSet presAssocID="{C70630F6-8F09-49CD-945B-1BFF65955999}" presName="outerComposite" presStyleCnt="0">
        <dgm:presLayoutVars>
          <dgm:chMax val="5"/>
          <dgm:dir/>
          <dgm:resizeHandles val="exact"/>
        </dgm:presLayoutVars>
      </dgm:prSet>
      <dgm:spPr/>
    </dgm:pt>
    <dgm:pt modelId="{C7B1B82D-5B72-C441-AD81-70ACAD64A6A9}" type="pres">
      <dgm:prSet presAssocID="{C70630F6-8F09-49CD-945B-1BFF65955999}" presName="dummyMaxCanvas" presStyleCnt="0">
        <dgm:presLayoutVars/>
      </dgm:prSet>
      <dgm:spPr/>
    </dgm:pt>
    <dgm:pt modelId="{4D3874AF-CE73-0F42-87B9-271972C9BBCF}" type="pres">
      <dgm:prSet presAssocID="{C70630F6-8F09-49CD-945B-1BFF65955999}" presName="ThreeNodes_1" presStyleLbl="node1" presStyleIdx="0" presStyleCnt="3">
        <dgm:presLayoutVars>
          <dgm:bulletEnabled val="1"/>
        </dgm:presLayoutVars>
      </dgm:prSet>
      <dgm:spPr/>
    </dgm:pt>
    <dgm:pt modelId="{44EFBEB3-0CFF-9541-9B88-8A9AFC99B46C}" type="pres">
      <dgm:prSet presAssocID="{C70630F6-8F09-49CD-945B-1BFF65955999}" presName="ThreeNodes_2" presStyleLbl="node1" presStyleIdx="1" presStyleCnt="3">
        <dgm:presLayoutVars>
          <dgm:bulletEnabled val="1"/>
        </dgm:presLayoutVars>
      </dgm:prSet>
      <dgm:spPr/>
    </dgm:pt>
    <dgm:pt modelId="{87600B03-A522-A74A-8FFC-194E3A3F1A52}" type="pres">
      <dgm:prSet presAssocID="{C70630F6-8F09-49CD-945B-1BFF65955999}" presName="ThreeNodes_3" presStyleLbl="node1" presStyleIdx="2" presStyleCnt="3">
        <dgm:presLayoutVars>
          <dgm:bulletEnabled val="1"/>
        </dgm:presLayoutVars>
      </dgm:prSet>
      <dgm:spPr/>
    </dgm:pt>
    <dgm:pt modelId="{C95C5643-58FC-8645-AAFD-7B19BB7A4B05}" type="pres">
      <dgm:prSet presAssocID="{C70630F6-8F09-49CD-945B-1BFF65955999}" presName="ThreeConn_1-2" presStyleLbl="fgAccFollowNode1" presStyleIdx="0" presStyleCnt="2">
        <dgm:presLayoutVars>
          <dgm:bulletEnabled val="1"/>
        </dgm:presLayoutVars>
      </dgm:prSet>
      <dgm:spPr/>
    </dgm:pt>
    <dgm:pt modelId="{8840DEC9-7325-1844-9AD1-F1D621DD8F68}" type="pres">
      <dgm:prSet presAssocID="{C70630F6-8F09-49CD-945B-1BFF65955999}" presName="ThreeConn_2-3" presStyleLbl="fgAccFollowNode1" presStyleIdx="1" presStyleCnt="2">
        <dgm:presLayoutVars>
          <dgm:bulletEnabled val="1"/>
        </dgm:presLayoutVars>
      </dgm:prSet>
      <dgm:spPr/>
    </dgm:pt>
    <dgm:pt modelId="{2D54020C-BB8B-FF4C-A0EC-3E76D088CF62}" type="pres">
      <dgm:prSet presAssocID="{C70630F6-8F09-49CD-945B-1BFF65955999}" presName="ThreeNodes_1_text" presStyleLbl="node1" presStyleIdx="2" presStyleCnt="3">
        <dgm:presLayoutVars>
          <dgm:bulletEnabled val="1"/>
        </dgm:presLayoutVars>
      </dgm:prSet>
      <dgm:spPr/>
    </dgm:pt>
    <dgm:pt modelId="{B8257DB2-51A3-BA41-896A-A9A21A743369}" type="pres">
      <dgm:prSet presAssocID="{C70630F6-8F09-49CD-945B-1BFF65955999}" presName="ThreeNodes_2_text" presStyleLbl="node1" presStyleIdx="2" presStyleCnt="3">
        <dgm:presLayoutVars>
          <dgm:bulletEnabled val="1"/>
        </dgm:presLayoutVars>
      </dgm:prSet>
      <dgm:spPr/>
    </dgm:pt>
    <dgm:pt modelId="{DADD5CD8-0BC4-404E-86FF-779E14AF8812}" type="pres">
      <dgm:prSet presAssocID="{C70630F6-8F09-49CD-945B-1BFF65955999}" presName="ThreeNodes_3_text" presStyleLbl="node1" presStyleIdx="2" presStyleCnt="3">
        <dgm:presLayoutVars>
          <dgm:bulletEnabled val="1"/>
        </dgm:presLayoutVars>
      </dgm:prSet>
      <dgm:spPr/>
    </dgm:pt>
  </dgm:ptLst>
  <dgm:cxnLst>
    <dgm:cxn modelId="{7113691C-1BAC-5E48-8C00-9B04610F8790}" type="presOf" srcId="{C70630F6-8F09-49CD-945B-1BFF65955999}" destId="{1A702859-6408-CE4F-A232-03BAB1408E99}" srcOrd="0" destOrd="0" presId="urn:microsoft.com/office/officeart/2005/8/layout/vProcess5"/>
    <dgm:cxn modelId="{8886CA31-4A4E-4158-92DC-5001807F3750}" srcId="{C70630F6-8F09-49CD-945B-1BFF65955999}" destId="{BD31ADEC-E961-4B3C-9382-6E805CC36CAF}" srcOrd="2" destOrd="0" parTransId="{E443969C-D683-4D11-B58A-56DEC160F6EE}" sibTransId="{FF76EDB9-DD26-4211-A6EF-5B806E44C103}"/>
    <dgm:cxn modelId="{C8591E79-6E1E-404E-9E22-48F7C9B2C6CC}" type="presOf" srcId="{65B6E1AA-D146-4FE2-923E-7473E9912DC4}" destId="{C95C5643-58FC-8645-AAFD-7B19BB7A4B05}" srcOrd="0" destOrd="0" presId="urn:microsoft.com/office/officeart/2005/8/layout/vProcess5"/>
    <dgm:cxn modelId="{D7B1AE9B-5EF9-CC48-87C6-EA3B5C064DEF}" type="presOf" srcId="{29F68DAB-9AD1-4B8D-B261-6EC91C3B89D4}" destId="{8840DEC9-7325-1844-9AD1-F1D621DD8F68}" srcOrd="0" destOrd="0" presId="urn:microsoft.com/office/officeart/2005/8/layout/vProcess5"/>
    <dgm:cxn modelId="{1152BE9F-6605-A144-BD03-994C9AB8107E}" type="presOf" srcId="{2C785742-2F0B-48E8-90A8-1444635D3964}" destId="{B8257DB2-51A3-BA41-896A-A9A21A743369}" srcOrd="1" destOrd="0" presId="urn:microsoft.com/office/officeart/2005/8/layout/vProcess5"/>
    <dgm:cxn modelId="{13A369BD-3EDA-413D-9939-8072F1269500}" srcId="{C70630F6-8F09-49CD-945B-1BFF65955999}" destId="{C1694C35-88A8-4004-BC82-D11260BB7894}" srcOrd="0" destOrd="0" parTransId="{0B968AC7-5185-4451-A3EA-C3EB1793B45C}" sibTransId="{65B6E1AA-D146-4FE2-923E-7473E9912DC4}"/>
    <dgm:cxn modelId="{9D3D9FC7-DCDD-4149-B8B2-C98FFA885C85}" type="presOf" srcId="{C1694C35-88A8-4004-BC82-D11260BB7894}" destId="{4D3874AF-CE73-0F42-87B9-271972C9BBCF}" srcOrd="0" destOrd="0" presId="urn:microsoft.com/office/officeart/2005/8/layout/vProcess5"/>
    <dgm:cxn modelId="{EF3ACAE5-DD7F-D441-93FD-8B345683F95B}" type="presOf" srcId="{BD31ADEC-E961-4B3C-9382-6E805CC36CAF}" destId="{DADD5CD8-0BC4-404E-86FF-779E14AF8812}" srcOrd="1" destOrd="0" presId="urn:microsoft.com/office/officeart/2005/8/layout/vProcess5"/>
    <dgm:cxn modelId="{3159C9E6-2D03-D74E-8C20-0CA188A61201}" type="presOf" srcId="{C1694C35-88A8-4004-BC82-D11260BB7894}" destId="{2D54020C-BB8B-FF4C-A0EC-3E76D088CF62}" srcOrd="1" destOrd="0" presId="urn:microsoft.com/office/officeart/2005/8/layout/vProcess5"/>
    <dgm:cxn modelId="{1F0B20EC-D0A5-4ECF-B8C3-B2ED98F3DF49}" srcId="{C70630F6-8F09-49CD-945B-1BFF65955999}" destId="{2C785742-2F0B-48E8-90A8-1444635D3964}" srcOrd="1" destOrd="0" parTransId="{91D19EF4-07C6-45DB-80EC-C9076A73C7DF}" sibTransId="{29F68DAB-9AD1-4B8D-B261-6EC91C3B89D4}"/>
    <dgm:cxn modelId="{E6F7A7FB-0CFE-B34D-A5B6-092430195D07}" type="presOf" srcId="{BD31ADEC-E961-4B3C-9382-6E805CC36CAF}" destId="{87600B03-A522-A74A-8FFC-194E3A3F1A52}" srcOrd="0" destOrd="0" presId="urn:microsoft.com/office/officeart/2005/8/layout/vProcess5"/>
    <dgm:cxn modelId="{EF24EDFC-7E0D-4F43-9007-96285A2694E1}" type="presOf" srcId="{2C785742-2F0B-48E8-90A8-1444635D3964}" destId="{44EFBEB3-0CFF-9541-9B88-8A9AFC99B46C}" srcOrd="0" destOrd="0" presId="urn:microsoft.com/office/officeart/2005/8/layout/vProcess5"/>
    <dgm:cxn modelId="{49FA7C12-778C-AD44-AAA3-FA4674D7D461}" type="presParOf" srcId="{1A702859-6408-CE4F-A232-03BAB1408E99}" destId="{C7B1B82D-5B72-C441-AD81-70ACAD64A6A9}" srcOrd="0" destOrd="0" presId="urn:microsoft.com/office/officeart/2005/8/layout/vProcess5"/>
    <dgm:cxn modelId="{3A90C4F1-6CB6-2D4C-BB03-5DE0F90A8E53}" type="presParOf" srcId="{1A702859-6408-CE4F-A232-03BAB1408E99}" destId="{4D3874AF-CE73-0F42-87B9-271972C9BBCF}" srcOrd="1" destOrd="0" presId="urn:microsoft.com/office/officeart/2005/8/layout/vProcess5"/>
    <dgm:cxn modelId="{A0829C00-AA32-1D44-86B1-5BE1F4E89775}" type="presParOf" srcId="{1A702859-6408-CE4F-A232-03BAB1408E99}" destId="{44EFBEB3-0CFF-9541-9B88-8A9AFC99B46C}" srcOrd="2" destOrd="0" presId="urn:microsoft.com/office/officeart/2005/8/layout/vProcess5"/>
    <dgm:cxn modelId="{853131FE-63E1-6449-AC50-5C403BB00DF0}" type="presParOf" srcId="{1A702859-6408-CE4F-A232-03BAB1408E99}" destId="{87600B03-A522-A74A-8FFC-194E3A3F1A52}" srcOrd="3" destOrd="0" presId="urn:microsoft.com/office/officeart/2005/8/layout/vProcess5"/>
    <dgm:cxn modelId="{3226DCD4-EB9E-DE41-BDCD-785F63637394}" type="presParOf" srcId="{1A702859-6408-CE4F-A232-03BAB1408E99}" destId="{C95C5643-58FC-8645-AAFD-7B19BB7A4B05}" srcOrd="4" destOrd="0" presId="urn:microsoft.com/office/officeart/2005/8/layout/vProcess5"/>
    <dgm:cxn modelId="{BA16CF12-9681-3648-9296-6355D5BD634A}" type="presParOf" srcId="{1A702859-6408-CE4F-A232-03BAB1408E99}" destId="{8840DEC9-7325-1844-9AD1-F1D621DD8F68}" srcOrd="5" destOrd="0" presId="urn:microsoft.com/office/officeart/2005/8/layout/vProcess5"/>
    <dgm:cxn modelId="{7CE2A624-9927-1742-93E2-C7891B340768}" type="presParOf" srcId="{1A702859-6408-CE4F-A232-03BAB1408E99}" destId="{2D54020C-BB8B-FF4C-A0EC-3E76D088CF62}" srcOrd="6" destOrd="0" presId="urn:microsoft.com/office/officeart/2005/8/layout/vProcess5"/>
    <dgm:cxn modelId="{F2FF4DAE-E0A9-A045-BC25-CD469A04D9F4}" type="presParOf" srcId="{1A702859-6408-CE4F-A232-03BAB1408E99}" destId="{B8257DB2-51A3-BA41-896A-A9A21A743369}" srcOrd="7" destOrd="0" presId="urn:microsoft.com/office/officeart/2005/8/layout/vProcess5"/>
    <dgm:cxn modelId="{7558DF4D-8D57-CB40-879C-40AADF1C968C}" type="presParOf" srcId="{1A702859-6408-CE4F-A232-03BAB1408E99}" destId="{DADD5CD8-0BC4-404E-86FF-779E14AF881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D57777-3F66-4023-B88E-3F084814C74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81760D18-C0EB-4C30-9E76-519C3455B561}">
      <dgm:prSet/>
      <dgm:spPr/>
      <dgm:t>
        <a:bodyPr/>
        <a:lstStyle/>
        <a:p>
          <a:r>
            <a:rPr lang="en-GB" dirty="0"/>
            <a:t>Disparate responses: a form of “science-as-process” (Curry &amp; Pérez-Paredes, 2021, p. 492) </a:t>
          </a:r>
          <a:endParaRPr lang="en-US" dirty="0"/>
        </a:p>
      </dgm:t>
    </dgm:pt>
    <dgm:pt modelId="{BA681647-5630-4E84-957F-36FA64B0EFF0}" type="parTrans" cxnId="{F0911524-9037-407F-B662-86F59578C0FA}">
      <dgm:prSet/>
      <dgm:spPr/>
      <dgm:t>
        <a:bodyPr/>
        <a:lstStyle/>
        <a:p>
          <a:endParaRPr lang="en-US"/>
        </a:p>
      </dgm:t>
    </dgm:pt>
    <dgm:pt modelId="{E12B9A13-994A-479E-BFED-48CA286F8CD5}" type="sibTrans" cxnId="{F0911524-9037-407F-B662-86F59578C0FA}">
      <dgm:prSet/>
      <dgm:spPr/>
      <dgm:t>
        <a:bodyPr/>
        <a:lstStyle/>
        <a:p>
          <a:endParaRPr lang="en-US"/>
        </a:p>
      </dgm:t>
    </dgm:pt>
    <dgm:pt modelId="{4490780D-E48D-496E-A203-680766C3EB95}">
      <dgm:prSet/>
      <dgm:spPr/>
      <dgm:t>
        <a:bodyPr/>
        <a:lstStyle/>
        <a:p>
          <a:r>
            <a:rPr lang="en-GB" dirty="0"/>
            <a:t>Collectively, can help us to see how our understanding of AI has evolved in recent years</a:t>
          </a:r>
          <a:endParaRPr lang="en-US" dirty="0"/>
        </a:p>
      </dgm:t>
    </dgm:pt>
    <dgm:pt modelId="{898A2B44-7F81-456D-84CA-4072C77FFAF7}" type="parTrans" cxnId="{430D7276-E0CF-47F9-A66F-838B315453DA}">
      <dgm:prSet/>
      <dgm:spPr/>
      <dgm:t>
        <a:bodyPr/>
        <a:lstStyle/>
        <a:p>
          <a:endParaRPr lang="en-US"/>
        </a:p>
      </dgm:t>
    </dgm:pt>
    <dgm:pt modelId="{2C3F1325-D2C2-4F5F-8F8C-C25CD4380A88}" type="sibTrans" cxnId="{430D7276-E0CF-47F9-A66F-838B315453DA}">
      <dgm:prSet/>
      <dgm:spPr/>
      <dgm:t>
        <a:bodyPr/>
        <a:lstStyle/>
        <a:p>
          <a:endParaRPr lang="en-US"/>
        </a:p>
      </dgm:t>
    </dgm:pt>
    <dgm:pt modelId="{AC56E53D-05BC-934C-8464-4C563E3052F2}" type="pres">
      <dgm:prSet presAssocID="{BED57777-3F66-4023-B88E-3F084814C74F}" presName="outerComposite" presStyleCnt="0">
        <dgm:presLayoutVars>
          <dgm:chMax val="5"/>
          <dgm:dir/>
          <dgm:resizeHandles val="exact"/>
        </dgm:presLayoutVars>
      </dgm:prSet>
      <dgm:spPr/>
    </dgm:pt>
    <dgm:pt modelId="{38950F2B-FE5D-544E-A2E4-B07E1C3772B1}" type="pres">
      <dgm:prSet presAssocID="{BED57777-3F66-4023-B88E-3F084814C74F}" presName="dummyMaxCanvas" presStyleCnt="0">
        <dgm:presLayoutVars/>
      </dgm:prSet>
      <dgm:spPr/>
    </dgm:pt>
    <dgm:pt modelId="{89BBE5DB-8599-284A-B165-6F2A155FCD3A}" type="pres">
      <dgm:prSet presAssocID="{BED57777-3F66-4023-B88E-3F084814C74F}" presName="TwoNodes_1" presStyleLbl="node1" presStyleIdx="0" presStyleCnt="2">
        <dgm:presLayoutVars>
          <dgm:bulletEnabled val="1"/>
        </dgm:presLayoutVars>
      </dgm:prSet>
      <dgm:spPr/>
    </dgm:pt>
    <dgm:pt modelId="{E9699AE2-67C1-D841-B7A8-99E687FECFC2}" type="pres">
      <dgm:prSet presAssocID="{BED57777-3F66-4023-B88E-3F084814C74F}" presName="TwoNodes_2" presStyleLbl="node1" presStyleIdx="1" presStyleCnt="2">
        <dgm:presLayoutVars>
          <dgm:bulletEnabled val="1"/>
        </dgm:presLayoutVars>
      </dgm:prSet>
      <dgm:spPr/>
    </dgm:pt>
    <dgm:pt modelId="{372B1680-AF1B-6343-9F60-6C1BFA84F3D5}" type="pres">
      <dgm:prSet presAssocID="{BED57777-3F66-4023-B88E-3F084814C74F}" presName="TwoConn_1-2" presStyleLbl="fgAccFollowNode1" presStyleIdx="0" presStyleCnt="1">
        <dgm:presLayoutVars>
          <dgm:bulletEnabled val="1"/>
        </dgm:presLayoutVars>
      </dgm:prSet>
      <dgm:spPr/>
    </dgm:pt>
    <dgm:pt modelId="{947AA6FB-D331-F34F-9BBB-874DE87889FE}" type="pres">
      <dgm:prSet presAssocID="{BED57777-3F66-4023-B88E-3F084814C74F}" presName="TwoNodes_1_text" presStyleLbl="node1" presStyleIdx="1" presStyleCnt="2">
        <dgm:presLayoutVars>
          <dgm:bulletEnabled val="1"/>
        </dgm:presLayoutVars>
      </dgm:prSet>
      <dgm:spPr/>
    </dgm:pt>
    <dgm:pt modelId="{EDBA1530-B2C9-154D-B3BC-643EEB18A254}" type="pres">
      <dgm:prSet presAssocID="{BED57777-3F66-4023-B88E-3F084814C74F}" presName="TwoNodes_2_text" presStyleLbl="node1" presStyleIdx="1" presStyleCnt="2">
        <dgm:presLayoutVars>
          <dgm:bulletEnabled val="1"/>
        </dgm:presLayoutVars>
      </dgm:prSet>
      <dgm:spPr/>
    </dgm:pt>
  </dgm:ptLst>
  <dgm:cxnLst>
    <dgm:cxn modelId="{F0911524-9037-407F-B662-86F59578C0FA}" srcId="{BED57777-3F66-4023-B88E-3F084814C74F}" destId="{81760D18-C0EB-4C30-9E76-519C3455B561}" srcOrd="0" destOrd="0" parTransId="{BA681647-5630-4E84-957F-36FA64B0EFF0}" sibTransId="{E12B9A13-994A-479E-BFED-48CA286F8CD5}"/>
    <dgm:cxn modelId="{E5E4AE2B-6AC1-294C-B654-6C047585EF22}" type="presOf" srcId="{4490780D-E48D-496E-A203-680766C3EB95}" destId="{E9699AE2-67C1-D841-B7A8-99E687FECFC2}" srcOrd="0" destOrd="0" presId="urn:microsoft.com/office/officeart/2005/8/layout/vProcess5"/>
    <dgm:cxn modelId="{7BA8FC46-7C9D-3947-B1A2-425AB54911CE}" type="presOf" srcId="{BED57777-3F66-4023-B88E-3F084814C74F}" destId="{AC56E53D-05BC-934C-8464-4C563E3052F2}" srcOrd="0" destOrd="0" presId="urn:microsoft.com/office/officeart/2005/8/layout/vProcess5"/>
    <dgm:cxn modelId="{F3946C54-9BFB-3B4E-92D3-7BBAC2AF5718}" type="presOf" srcId="{4490780D-E48D-496E-A203-680766C3EB95}" destId="{EDBA1530-B2C9-154D-B3BC-643EEB18A254}" srcOrd="1" destOrd="0" presId="urn:microsoft.com/office/officeart/2005/8/layout/vProcess5"/>
    <dgm:cxn modelId="{430D7276-E0CF-47F9-A66F-838B315453DA}" srcId="{BED57777-3F66-4023-B88E-3F084814C74F}" destId="{4490780D-E48D-496E-A203-680766C3EB95}" srcOrd="1" destOrd="0" parTransId="{898A2B44-7F81-456D-84CA-4072C77FFAF7}" sibTransId="{2C3F1325-D2C2-4F5F-8F8C-C25CD4380A88}"/>
    <dgm:cxn modelId="{D1AED589-AB92-1F44-BB00-52165EABC753}" type="presOf" srcId="{E12B9A13-994A-479E-BFED-48CA286F8CD5}" destId="{372B1680-AF1B-6343-9F60-6C1BFA84F3D5}" srcOrd="0" destOrd="0" presId="urn:microsoft.com/office/officeart/2005/8/layout/vProcess5"/>
    <dgm:cxn modelId="{6E5897C2-37EC-F947-8E23-C4E0F9204F62}" type="presOf" srcId="{81760D18-C0EB-4C30-9E76-519C3455B561}" destId="{947AA6FB-D331-F34F-9BBB-874DE87889FE}" srcOrd="1" destOrd="0" presId="urn:microsoft.com/office/officeart/2005/8/layout/vProcess5"/>
    <dgm:cxn modelId="{F3446DEA-E601-C74E-88DC-277052CC295F}" type="presOf" srcId="{81760D18-C0EB-4C30-9E76-519C3455B561}" destId="{89BBE5DB-8599-284A-B165-6F2A155FCD3A}" srcOrd="0" destOrd="0" presId="urn:microsoft.com/office/officeart/2005/8/layout/vProcess5"/>
    <dgm:cxn modelId="{1D4B066B-8489-D44D-A798-D98BAD6F8558}" type="presParOf" srcId="{AC56E53D-05BC-934C-8464-4C563E3052F2}" destId="{38950F2B-FE5D-544E-A2E4-B07E1C3772B1}" srcOrd="0" destOrd="0" presId="urn:microsoft.com/office/officeart/2005/8/layout/vProcess5"/>
    <dgm:cxn modelId="{B89FB109-1ECF-D24C-890D-CEE3D9FFEC28}" type="presParOf" srcId="{AC56E53D-05BC-934C-8464-4C563E3052F2}" destId="{89BBE5DB-8599-284A-B165-6F2A155FCD3A}" srcOrd="1" destOrd="0" presId="urn:microsoft.com/office/officeart/2005/8/layout/vProcess5"/>
    <dgm:cxn modelId="{0AB9DD15-E527-5642-89F1-D16802C7E1CA}" type="presParOf" srcId="{AC56E53D-05BC-934C-8464-4C563E3052F2}" destId="{E9699AE2-67C1-D841-B7A8-99E687FECFC2}" srcOrd="2" destOrd="0" presId="urn:microsoft.com/office/officeart/2005/8/layout/vProcess5"/>
    <dgm:cxn modelId="{C6CCDF52-EAF5-6048-B109-4406EA76DA8C}" type="presParOf" srcId="{AC56E53D-05BC-934C-8464-4C563E3052F2}" destId="{372B1680-AF1B-6343-9F60-6C1BFA84F3D5}" srcOrd="3" destOrd="0" presId="urn:microsoft.com/office/officeart/2005/8/layout/vProcess5"/>
    <dgm:cxn modelId="{E01AF275-8751-2E4D-8A1F-AA03ADAFFFCB}" type="presParOf" srcId="{AC56E53D-05BC-934C-8464-4C563E3052F2}" destId="{947AA6FB-D331-F34F-9BBB-874DE87889FE}" srcOrd="4" destOrd="0" presId="urn:microsoft.com/office/officeart/2005/8/layout/vProcess5"/>
    <dgm:cxn modelId="{D5AB414B-2F9A-0047-AF19-AECD7AF06482}" type="presParOf" srcId="{AC56E53D-05BC-934C-8464-4C563E3052F2}" destId="{EDBA1530-B2C9-154D-B3BC-643EEB18A254}"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8C7D5E-F513-49BB-920F-3B580B874638}"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57E0672D-205D-4ABE-815F-88DEDDC516D6}">
      <dgm:prSet custT="1"/>
      <dgm:spPr/>
      <dgm:t>
        <a:bodyPr/>
        <a:lstStyle/>
        <a:p>
          <a:r>
            <a:rPr lang="en-GB" sz="1800" dirty="0"/>
            <a:t>The “Alignment Problem”</a:t>
          </a:r>
          <a:endParaRPr lang="en-US" sz="1800" dirty="0"/>
        </a:p>
      </dgm:t>
    </dgm:pt>
    <dgm:pt modelId="{62F8CCF5-742E-4A5D-AAA0-9D87827E1568}" type="parTrans" cxnId="{0EF59BD5-E60E-40C7-91FF-EBC05852C346}">
      <dgm:prSet/>
      <dgm:spPr/>
      <dgm:t>
        <a:bodyPr/>
        <a:lstStyle/>
        <a:p>
          <a:endParaRPr lang="en-US" sz="4000"/>
        </a:p>
      </dgm:t>
    </dgm:pt>
    <dgm:pt modelId="{B1812761-A733-4AEA-B5C6-3C8BBA3B4A03}" type="sibTrans" cxnId="{0EF59BD5-E60E-40C7-91FF-EBC05852C346}">
      <dgm:prSet/>
      <dgm:spPr/>
      <dgm:t>
        <a:bodyPr/>
        <a:lstStyle/>
        <a:p>
          <a:endParaRPr lang="en-US" sz="4000"/>
        </a:p>
      </dgm:t>
    </dgm:pt>
    <dgm:pt modelId="{81EC5E23-0B31-4683-A369-90B1D056BA9C}">
      <dgm:prSet custT="1"/>
      <dgm:spPr/>
      <dgm:t>
        <a:bodyPr/>
        <a:lstStyle/>
        <a:p>
          <a:r>
            <a:rPr lang="en-GB" sz="1800" dirty="0"/>
            <a:t>The potential (mis)alignment of AI with human values and intelligence (Christian, 2021 among others)</a:t>
          </a:r>
          <a:endParaRPr lang="en-US" sz="1800" dirty="0"/>
        </a:p>
      </dgm:t>
    </dgm:pt>
    <dgm:pt modelId="{21D13C99-BF88-4013-AE2E-BFB0549090A2}" type="parTrans" cxnId="{C76176D4-35C6-4CF6-922F-157C620690D8}">
      <dgm:prSet/>
      <dgm:spPr/>
      <dgm:t>
        <a:bodyPr/>
        <a:lstStyle/>
        <a:p>
          <a:endParaRPr lang="en-US" sz="4000"/>
        </a:p>
      </dgm:t>
    </dgm:pt>
    <dgm:pt modelId="{81D3617B-F1A7-499B-92C9-CAE52FF653E3}" type="sibTrans" cxnId="{C76176D4-35C6-4CF6-922F-157C620690D8}">
      <dgm:prSet/>
      <dgm:spPr/>
      <dgm:t>
        <a:bodyPr/>
        <a:lstStyle/>
        <a:p>
          <a:endParaRPr lang="en-US" sz="4000"/>
        </a:p>
      </dgm:t>
    </dgm:pt>
    <dgm:pt modelId="{7A2E478A-41F6-4FF1-98CC-A19F290F24CF}">
      <dgm:prSet custT="1"/>
      <dgm:spPr/>
      <dgm:t>
        <a:bodyPr/>
        <a:lstStyle/>
        <a:p>
          <a:r>
            <a:rPr lang="en-GB" sz="1800" dirty="0"/>
            <a:t>Three foundational concepts:</a:t>
          </a:r>
          <a:endParaRPr lang="en-US" sz="1800" dirty="0"/>
        </a:p>
      </dgm:t>
    </dgm:pt>
    <dgm:pt modelId="{666469AE-6484-4CF2-B7B7-4CBF6A619311}" type="parTrans" cxnId="{352298AD-1F7A-47C8-B918-DF407470DCEA}">
      <dgm:prSet/>
      <dgm:spPr/>
      <dgm:t>
        <a:bodyPr/>
        <a:lstStyle/>
        <a:p>
          <a:endParaRPr lang="en-US" sz="4000"/>
        </a:p>
      </dgm:t>
    </dgm:pt>
    <dgm:pt modelId="{378189DD-4F62-464F-9AD0-74DF4320773E}" type="sibTrans" cxnId="{352298AD-1F7A-47C8-B918-DF407470DCEA}">
      <dgm:prSet/>
      <dgm:spPr/>
      <dgm:t>
        <a:bodyPr/>
        <a:lstStyle/>
        <a:p>
          <a:endParaRPr lang="en-US" sz="4000"/>
        </a:p>
      </dgm:t>
    </dgm:pt>
    <dgm:pt modelId="{6A02EEDF-C1A2-4587-BB6D-234CCEEDB4C6}">
      <dgm:prSet custT="1"/>
      <dgm:spPr/>
      <dgm:t>
        <a:bodyPr/>
        <a:lstStyle/>
        <a:p>
          <a:r>
            <a:rPr lang="en-GB" sz="1800"/>
            <a:t>Epistemology</a:t>
          </a:r>
          <a:endParaRPr lang="en-US" sz="1800"/>
        </a:p>
      </dgm:t>
    </dgm:pt>
    <dgm:pt modelId="{3997AAAC-2F81-40B4-80B2-96C2008A4D98}" type="parTrans" cxnId="{C26D92E3-E32A-4FEA-9CF4-B3E00F2F8360}">
      <dgm:prSet custT="1"/>
      <dgm:spPr/>
      <dgm:t>
        <a:bodyPr/>
        <a:lstStyle/>
        <a:p>
          <a:endParaRPr lang="en-US" sz="1050"/>
        </a:p>
      </dgm:t>
    </dgm:pt>
    <dgm:pt modelId="{983EC189-9375-4ABD-B4AD-1DF4D37D7554}" type="sibTrans" cxnId="{C26D92E3-E32A-4FEA-9CF4-B3E00F2F8360}">
      <dgm:prSet/>
      <dgm:spPr/>
      <dgm:t>
        <a:bodyPr/>
        <a:lstStyle/>
        <a:p>
          <a:endParaRPr lang="en-US" sz="4000"/>
        </a:p>
      </dgm:t>
    </dgm:pt>
    <dgm:pt modelId="{614D7246-E180-46B1-B03E-38C6ABB2F30C}">
      <dgm:prSet custT="1"/>
      <dgm:spPr/>
      <dgm:t>
        <a:bodyPr/>
        <a:lstStyle/>
        <a:p>
          <a:r>
            <a:rPr lang="en-GB" sz="1800"/>
            <a:t>Ontology</a:t>
          </a:r>
          <a:endParaRPr lang="en-US" sz="1800"/>
        </a:p>
      </dgm:t>
    </dgm:pt>
    <dgm:pt modelId="{C0F22606-B4C7-478C-91DA-7E6275B5FCBB}" type="parTrans" cxnId="{975F5CB1-7CDD-431B-A09C-AE197B6BDA17}">
      <dgm:prSet custT="1"/>
      <dgm:spPr/>
      <dgm:t>
        <a:bodyPr/>
        <a:lstStyle/>
        <a:p>
          <a:endParaRPr lang="en-US" sz="1050"/>
        </a:p>
      </dgm:t>
    </dgm:pt>
    <dgm:pt modelId="{4C35B927-B543-4923-83B7-B4BD57784754}" type="sibTrans" cxnId="{975F5CB1-7CDD-431B-A09C-AE197B6BDA17}">
      <dgm:prSet/>
      <dgm:spPr/>
      <dgm:t>
        <a:bodyPr/>
        <a:lstStyle/>
        <a:p>
          <a:endParaRPr lang="en-US" sz="4000"/>
        </a:p>
      </dgm:t>
    </dgm:pt>
    <dgm:pt modelId="{95E5E475-D627-4920-8AE9-9C0899980F76}">
      <dgm:prSet custT="1"/>
      <dgm:spPr/>
      <dgm:t>
        <a:bodyPr/>
        <a:lstStyle/>
        <a:p>
          <a:r>
            <a:rPr lang="en-GB" sz="1800"/>
            <a:t>Ethics</a:t>
          </a:r>
          <a:endParaRPr lang="en-US" sz="1800"/>
        </a:p>
      </dgm:t>
    </dgm:pt>
    <dgm:pt modelId="{A50B2C37-06DE-4429-BE0E-F4CF6E7DC3DA}" type="parTrans" cxnId="{4D5357D9-831F-4D5C-B2D3-0A7633F62029}">
      <dgm:prSet custT="1"/>
      <dgm:spPr/>
      <dgm:t>
        <a:bodyPr/>
        <a:lstStyle/>
        <a:p>
          <a:endParaRPr lang="en-US" sz="1050"/>
        </a:p>
      </dgm:t>
    </dgm:pt>
    <dgm:pt modelId="{5AF8539D-5F48-4D28-857B-41617F81242D}" type="sibTrans" cxnId="{4D5357D9-831F-4D5C-B2D3-0A7633F62029}">
      <dgm:prSet/>
      <dgm:spPr/>
      <dgm:t>
        <a:bodyPr/>
        <a:lstStyle/>
        <a:p>
          <a:endParaRPr lang="en-US" sz="4000"/>
        </a:p>
      </dgm:t>
    </dgm:pt>
    <dgm:pt modelId="{01D6DD75-1FE1-9644-8CE3-6C00F5C9ED89}" type="pres">
      <dgm:prSet presAssocID="{718C7D5E-F513-49BB-920F-3B580B874638}" presName="diagram" presStyleCnt="0">
        <dgm:presLayoutVars>
          <dgm:chPref val="1"/>
          <dgm:dir/>
          <dgm:animOne val="branch"/>
          <dgm:animLvl val="lvl"/>
          <dgm:resizeHandles val="exact"/>
        </dgm:presLayoutVars>
      </dgm:prSet>
      <dgm:spPr/>
    </dgm:pt>
    <dgm:pt modelId="{99D339A6-2D21-8F41-BF50-D63766BF3D0E}" type="pres">
      <dgm:prSet presAssocID="{57E0672D-205D-4ABE-815F-88DEDDC516D6}" presName="root1" presStyleCnt="0"/>
      <dgm:spPr/>
    </dgm:pt>
    <dgm:pt modelId="{8D472148-181D-3E49-9D97-83D0985ABFC7}" type="pres">
      <dgm:prSet presAssocID="{57E0672D-205D-4ABE-815F-88DEDDC516D6}" presName="LevelOneTextNode" presStyleLbl="node0" presStyleIdx="0" presStyleCnt="3" custScaleX="282735">
        <dgm:presLayoutVars>
          <dgm:chPref val="3"/>
        </dgm:presLayoutVars>
      </dgm:prSet>
      <dgm:spPr/>
    </dgm:pt>
    <dgm:pt modelId="{6C44C83F-319B-FC4C-83AC-E6ECE46F5688}" type="pres">
      <dgm:prSet presAssocID="{57E0672D-205D-4ABE-815F-88DEDDC516D6}" presName="level2hierChild" presStyleCnt="0"/>
      <dgm:spPr/>
    </dgm:pt>
    <dgm:pt modelId="{7734051A-47BE-534F-8B42-4610C1EFAA27}" type="pres">
      <dgm:prSet presAssocID="{81EC5E23-0B31-4683-A369-90B1D056BA9C}" presName="root1" presStyleCnt="0"/>
      <dgm:spPr/>
    </dgm:pt>
    <dgm:pt modelId="{BEF96881-EE2D-5641-8660-DE3A236F256C}" type="pres">
      <dgm:prSet presAssocID="{81EC5E23-0B31-4683-A369-90B1D056BA9C}" presName="LevelOneTextNode" presStyleLbl="node0" presStyleIdx="1" presStyleCnt="3" custScaleX="282735">
        <dgm:presLayoutVars>
          <dgm:chPref val="3"/>
        </dgm:presLayoutVars>
      </dgm:prSet>
      <dgm:spPr/>
    </dgm:pt>
    <dgm:pt modelId="{534E11B6-F401-4740-8B7E-393C54713D78}" type="pres">
      <dgm:prSet presAssocID="{81EC5E23-0B31-4683-A369-90B1D056BA9C}" presName="level2hierChild" presStyleCnt="0"/>
      <dgm:spPr/>
    </dgm:pt>
    <dgm:pt modelId="{93457160-D86A-F54D-AA28-D889A4E8AEF9}" type="pres">
      <dgm:prSet presAssocID="{7A2E478A-41F6-4FF1-98CC-A19F290F24CF}" presName="root1" presStyleCnt="0"/>
      <dgm:spPr/>
    </dgm:pt>
    <dgm:pt modelId="{249DA249-0DAC-1C4F-8476-D766351E4CB2}" type="pres">
      <dgm:prSet presAssocID="{7A2E478A-41F6-4FF1-98CC-A19F290F24CF}" presName="LevelOneTextNode" presStyleLbl="node0" presStyleIdx="2" presStyleCnt="3" custScaleX="282735">
        <dgm:presLayoutVars>
          <dgm:chPref val="3"/>
        </dgm:presLayoutVars>
      </dgm:prSet>
      <dgm:spPr/>
    </dgm:pt>
    <dgm:pt modelId="{E7D3CD66-0608-6E47-9365-9332F52D7576}" type="pres">
      <dgm:prSet presAssocID="{7A2E478A-41F6-4FF1-98CC-A19F290F24CF}" presName="level2hierChild" presStyleCnt="0"/>
      <dgm:spPr/>
    </dgm:pt>
    <dgm:pt modelId="{6DC0BD5C-DDAA-4C4E-AA7B-BAFF286E8EB8}" type="pres">
      <dgm:prSet presAssocID="{3997AAAC-2F81-40B4-80B2-96C2008A4D98}" presName="conn2-1" presStyleLbl="parChTrans1D2" presStyleIdx="0" presStyleCnt="3" custScaleX="2000000"/>
      <dgm:spPr/>
    </dgm:pt>
    <dgm:pt modelId="{CDDBFC0B-EC37-F044-A9AE-84759006F9F8}" type="pres">
      <dgm:prSet presAssocID="{3997AAAC-2F81-40B4-80B2-96C2008A4D98}" presName="connTx" presStyleLbl="parChTrans1D2" presStyleIdx="0" presStyleCnt="3"/>
      <dgm:spPr/>
    </dgm:pt>
    <dgm:pt modelId="{99B2660F-7233-CD46-96B1-43B57D19DC8B}" type="pres">
      <dgm:prSet presAssocID="{6A02EEDF-C1A2-4587-BB6D-234CCEEDB4C6}" presName="root2" presStyleCnt="0"/>
      <dgm:spPr/>
    </dgm:pt>
    <dgm:pt modelId="{7AEDFF62-D393-C540-86E8-656846AF558B}" type="pres">
      <dgm:prSet presAssocID="{6A02EEDF-C1A2-4587-BB6D-234CCEEDB4C6}" presName="LevelTwoTextNode" presStyleLbl="node2" presStyleIdx="0" presStyleCnt="3" custScaleX="282735">
        <dgm:presLayoutVars>
          <dgm:chPref val="3"/>
        </dgm:presLayoutVars>
      </dgm:prSet>
      <dgm:spPr/>
    </dgm:pt>
    <dgm:pt modelId="{DBAA7274-1358-B244-999B-CE77BCBBA01D}" type="pres">
      <dgm:prSet presAssocID="{6A02EEDF-C1A2-4587-BB6D-234CCEEDB4C6}" presName="level3hierChild" presStyleCnt="0"/>
      <dgm:spPr/>
    </dgm:pt>
    <dgm:pt modelId="{7DDC3239-C8E7-E946-AA0E-724398ED4C8B}" type="pres">
      <dgm:prSet presAssocID="{C0F22606-B4C7-478C-91DA-7E6275B5FCBB}" presName="conn2-1" presStyleLbl="parChTrans1D2" presStyleIdx="1" presStyleCnt="3" custScaleX="2000000"/>
      <dgm:spPr/>
    </dgm:pt>
    <dgm:pt modelId="{5F95ABFE-042A-D745-A479-14CC6563E4D7}" type="pres">
      <dgm:prSet presAssocID="{C0F22606-B4C7-478C-91DA-7E6275B5FCBB}" presName="connTx" presStyleLbl="parChTrans1D2" presStyleIdx="1" presStyleCnt="3"/>
      <dgm:spPr/>
    </dgm:pt>
    <dgm:pt modelId="{131080AB-15A0-4A4F-8C9F-2DBDD978423B}" type="pres">
      <dgm:prSet presAssocID="{614D7246-E180-46B1-B03E-38C6ABB2F30C}" presName="root2" presStyleCnt="0"/>
      <dgm:spPr/>
    </dgm:pt>
    <dgm:pt modelId="{B9DAEABA-B9FA-5446-B4CF-63944059D70F}" type="pres">
      <dgm:prSet presAssocID="{614D7246-E180-46B1-B03E-38C6ABB2F30C}" presName="LevelTwoTextNode" presStyleLbl="node2" presStyleIdx="1" presStyleCnt="3" custScaleX="282735">
        <dgm:presLayoutVars>
          <dgm:chPref val="3"/>
        </dgm:presLayoutVars>
      </dgm:prSet>
      <dgm:spPr/>
    </dgm:pt>
    <dgm:pt modelId="{DC12F02B-14C2-ED48-BA13-B2744302ECA0}" type="pres">
      <dgm:prSet presAssocID="{614D7246-E180-46B1-B03E-38C6ABB2F30C}" presName="level3hierChild" presStyleCnt="0"/>
      <dgm:spPr/>
    </dgm:pt>
    <dgm:pt modelId="{EAC73738-BD52-8442-806B-BB9C4767F5F9}" type="pres">
      <dgm:prSet presAssocID="{A50B2C37-06DE-4429-BE0E-F4CF6E7DC3DA}" presName="conn2-1" presStyleLbl="parChTrans1D2" presStyleIdx="2" presStyleCnt="3" custScaleX="2000000"/>
      <dgm:spPr/>
    </dgm:pt>
    <dgm:pt modelId="{34068CDF-6C43-374B-8E6E-01850B394EC4}" type="pres">
      <dgm:prSet presAssocID="{A50B2C37-06DE-4429-BE0E-F4CF6E7DC3DA}" presName="connTx" presStyleLbl="parChTrans1D2" presStyleIdx="2" presStyleCnt="3"/>
      <dgm:spPr/>
    </dgm:pt>
    <dgm:pt modelId="{A833327E-C968-6B4C-B9AD-CA1C1CCA2866}" type="pres">
      <dgm:prSet presAssocID="{95E5E475-D627-4920-8AE9-9C0899980F76}" presName="root2" presStyleCnt="0"/>
      <dgm:spPr/>
    </dgm:pt>
    <dgm:pt modelId="{9A42A082-4E81-184E-9B77-9BA7A0FC3F7D}" type="pres">
      <dgm:prSet presAssocID="{95E5E475-D627-4920-8AE9-9C0899980F76}" presName="LevelTwoTextNode" presStyleLbl="node2" presStyleIdx="2" presStyleCnt="3" custScaleX="282735">
        <dgm:presLayoutVars>
          <dgm:chPref val="3"/>
        </dgm:presLayoutVars>
      </dgm:prSet>
      <dgm:spPr/>
    </dgm:pt>
    <dgm:pt modelId="{6B16A1FC-197B-6A47-A207-3880EF14F971}" type="pres">
      <dgm:prSet presAssocID="{95E5E475-D627-4920-8AE9-9C0899980F76}" presName="level3hierChild" presStyleCnt="0"/>
      <dgm:spPr/>
    </dgm:pt>
  </dgm:ptLst>
  <dgm:cxnLst>
    <dgm:cxn modelId="{2D306015-F43E-AC4E-8157-805873C406BF}" type="presOf" srcId="{95E5E475-D627-4920-8AE9-9C0899980F76}" destId="{9A42A082-4E81-184E-9B77-9BA7A0FC3F7D}" srcOrd="0" destOrd="0" presId="urn:microsoft.com/office/officeart/2005/8/layout/hierarchy2"/>
    <dgm:cxn modelId="{2A688A16-2DD3-7440-BE8D-F757776888DA}" type="presOf" srcId="{3997AAAC-2F81-40B4-80B2-96C2008A4D98}" destId="{CDDBFC0B-EC37-F044-A9AE-84759006F9F8}" srcOrd="1" destOrd="0" presId="urn:microsoft.com/office/officeart/2005/8/layout/hierarchy2"/>
    <dgm:cxn modelId="{41BF9419-ACC3-C742-B1D1-3CD0992B0537}" type="presOf" srcId="{C0F22606-B4C7-478C-91DA-7E6275B5FCBB}" destId="{7DDC3239-C8E7-E946-AA0E-724398ED4C8B}" srcOrd="0" destOrd="0" presId="urn:microsoft.com/office/officeart/2005/8/layout/hierarchy2"/>
    <dgm:cxn modelId="{C2E1722E-AC23-E946-AE05-9AD66F80133B}" type="presOf" srcId="{718C7D5E-F513-49BB-920F-3B580B874638}" destId="{01D6DD75-1FE1-9644-8CE3-6C00F5C9ED89}" srcOrd="0" destOrd="0" presId="urn:microsoft.com/office/officeart/2005/8/layout/hierarchy2"/>
    <dgm:cxn modelId="{B065854A-C0EB-2C47-BB84-FE413DD7D139}" type="presOf" srcId="{3997AAAC-2F81-40B4-80B2-96C2008A4D98}" destId="{6DC0BD5C-DDAA-4C4E-AA7B-BAFF286E8EB8}" srcOrd="0" destOrd="0" presId="urn:microsoft.com/office/officeart/2005/8/layout/hierarchy2"/>
    <dgm:cxn modelId="{22F10F5D-A222-4642-BED0-E506A5E0F994}" type="presOf" srcId="{81EC5E23-0B31-4683-A369-90B1D056BA9C}" destId="{BEF96881-EE2D-5641-8660-DE3A236F256C}" srcOrd="0" destOrd="0" presId="urn:microsoft.com/office/officeart/2005/8/layout/hierarchy2"/>
    <dgm:cxn modelId="{BE228F8A-7F06-5F4B-8BC1-BE91C07C6187}" type="presOf" srcId="{A50B2C37-06DE-4429-BE0E-F4CF6E7DC3DA}" destId="{EAC73738-BD52-8442-806B-BB9C4767F5F9}" srcOrd="0" destOrd="0" presId="urn:microsoft.com/office/officeart/2005/8/layout/hierarchy2"/>
    <dgm:cxn modelId="{2BD48692-DBCB-3543-8A30-5569540609C6}" type="presOf" srcId="{7A2E478A-41F6-4FF1-98CC-A19F290F24CF}" destId="{249DA249-0DAC-1C4F-8476-D766351E4CB2}" srcOrd="0" destOrd="0" presId="urn:microsoft.com/office/officeart/2005/8/layout/hierarchy2"/>
    <dgm:cxn modelId="{F615C492-A9D5-A142-8DA3-3DBDC1AF06D3}" type="presOf" srcId="{C0F22606-B4C7-478C-91DA-7E6275B5FCBB}" destId="{5F95ABFE-042A-D745-A479-14CC6563E4D7}" srcOrd="1" destOrd="0" presId="urn:microsoft.com/office/officeart/2005/8/layout/hierarchy2"/>
    <dgm:cxn modelId="{E58C25AA-E357-8649-AE14-D933FDB824B4}" type="presOf" srcId="{6A02EEDF-C1A2-4587-BB6D-234CCEEDB4C6}" destId="{7AEDFF62-D393-C540-86E8-656846AF558B}" srcOrd="0" destOrd="0" presId="urn:microsoft.com/office/officeart/2005/8/layout/hierarchy2"/>
    <dgm:cxn modelId="{352298AD-1F7A-47C8-B918-DF407470DCEA}" srcId="{718C7D5E-F513-49BB-920F-3B580B874638}" destId="{7A2E478A-41F6-4FF1-98CC-A19F290F24CF}" srcOrd="2" destOrd="0" parTransId="{666469AE-6484-4CF2-B7B7-4CBF6A619311}" sibTransId="{378189DD-4F62-464F-9AD0-74DF4320773E}"/>
    <dgm:cxn modelId="{975F5CB1-7CDD-431B-A09C-AE197B6BDA17}" srcId="{7A2E478A-41F6-4FF1-98CC-A19F290F24CF}" destId="{614D7246-E180-46B1-B03E-38C6ABB2F30C}" srcOrd="1" destOrd="0" parTransId="{C0F22606-B4C7-478C-91DA-7E6275B5FCBB}" sibTransId="{4C35B927-B543-4923-83B7-B4BD57784754}"/>
    <dgm:cxn modelId="{2C177EB1-E984-8E4C-B45E-26B044C1FDAA}" type="presOf" srcId="{57E0672D-205D-4ABE-815F-88DEDDC516D6}" destId="{8D472148-181D-3E49-9D97-83D0985ABFC7}" srcOrd="0" destOrd="0" presId="urn:microsoft.com/office/officeart/2005/8/layout/hierarchy2"/>
    <dgm:cxn modelId="{8D05F9C0-9586-DC48-A313-56FAAC92B703}" type="presOf" srcId="{614D7246-E180-46B1-B03E-38C6ABB2F30C}" destId="{B9DAEABA-B9FA-5446-B4CF-63944059D70F}" srcOrd="0" destOrd="0" presId="urn:microsoft.com/office/officeart/2005/8/layout/hierarchy2"/>
    <dgm:cxn modelId="{C76176D4-35C6-4CF6-922F-157C620690D8}" srcId="{718C7D5E-F513-49BB-920F-3B580B874638}" destId="{81EC5E23-0B31-4683-A369-90B1D056BA9C}" srcOrd="1" destOrd="0" parTransId="{21D13C99-BF88-4013-AE2E-BFB0549090A2}" sibTransId="{81D3617B-F1A7-499B-92C9-CAE52FF653E3}"/>
    <dgm:cxn modelId="{0EF59BD5-E60E-40C7-91FF-EBC05852C346}" srcId="{718C7D5E-F513-49BB-920F-3B580B874638}" destId="{57E0672D-205D-4ABE-815F-88DEDDC516D6}" srcOrd="0" destOrd="0" parTransId="{62F8CCF5-742E-4A5D-AAA0-9D87827E1568}" sibTransId="{B1812761-A733-4AEA-B5C6-3C8BBA3B4A03}"/>
    <dgm:cxn modelId="{4D5357D9-831F-4D5C-B2D3-0A7633F62029}" srcId="{7A2E478A-41F6-4FF1-98CC-A19F290F24CF}" destId="{95E5E475-D627-4920-8AE9-9C0899980F76}" srcOrd="2" destOrd="0" parTransId="{A50B2C37-06DE-4429-BE0E-F4CF6E7DC3DA}" sibTransId="{5AF8539D-5F48-4D28-857B-41617F81242D}"/>
    <dgm:cxn modelId="{C26D92E3-E32A-4FEA-9CF4-B3E00F2F8360}" srcId="{7A2E478A-41F6-4FF1-98CC-A19F290F24CF}" destId="{6A02EEDF-C1A2-4587-BB6D-234CCEEDB4C6}" srcOrd="0" destOrd="0" parTransId="{3997AAAC-2F81-40B4-80B2-96C2008A4D98}" sibTransId="{983EC189-9375-4ABD-B4AD-1DF4D37D7554}"/>
    <dgm:cxn modelId="{9E3901F2-EF9E-894C-805B-D78D196941A2}" type="presOf" srcId="{A50B2C37-06DE-4429-BE0E-F4CF6E7DC3DA}" destId="{34068CDF-6C43-374B-8E6E-01850B394EC4}" srcOrd="1" destOrd="0" presId="urn:microsoft.com/office/officeart/2005/8/layout/hierarchy2"/>
    <dgm:cxn modelId="{1D4F6ABF-98BF-B443-A23D-3860DFCB57F8}" type="presParOf" srcId="{01D6DD75-1FE1-9644-8CE3-6C00F5C9ED89}" destId="{99D339A6-2D21-8F41-BF50-D63766BF3D0E}" srcOrd="0" destOrd="0" presId="urn:microsoft.com/office/officeart/2005/8/layout/hierarchy2"/>
    <dgm:cxn modelId="{4EFCB0F6-1155-1C4F-ABAD-4E83EA8C4EB8}" type="presParOf" srcId="{99D339A6-2D21-8F41-BF50-D63766BF3D0E}" destId="{8D472148-181D-3E49-9D97-83D0985ABFC7}" srcOrd="0" destOrd="0" presId="urn:microsoft.com/office/officeart/2005/8/layout/hierarchy2"/>
    <dgm:cxn modelId="{7FD6A3BF-9EA6-1441-ADF6-CDDCE780881C}" type="presParOf" srcId="{99D339A6-2D21-8F41-BF50-D63766BF3D0E}" destId="{6C44C83F-319B-FC4C-83AC-E6ECE46F5688}" srcOrd="1" destOrd="0" presId="urn:microsoft.com/office/officeart/2005/8/layout/hierarchy2"/>
    <dgm:cxn modelId="{A0F8FC2A-2B40-5444-9DC0-607578D04859}" type="presParOf" srcId="{01D6DD75-1FE1-9644-8CE3-6C00F5C9ED89}" destId="{7734051A-47BE-534F-8B42-4610C1EFAA27}" srcOrd="1" destOrd="0" presId="urn:microsoft.com/office/officeart/2005/8/layout/hierarchy2"/>
    <dgm:cxn modelId="{1C0A280E-587C-4F43-B54A-5F7A76B073FA}" type="presParOf" srcId="{7734051A-47BE-534F-8B42-4610C1EFAA27}" destId="{BEF96881-EE2D-5641-8660-DE3A236F256C}" srcOrd="0" destOrd="0" presId="urn:microsoft.com/office/officeart/2005/8/layout/hierarchy2"/>
    <dgm:cxn modelId="{BE1790B1-90D3-5E44-8064-5EB43FB6F6E8}" type="presParOf" srcId="{7734051A-47BE-534F-8B42-4610C1EFAA27}" destId="{534E11B6-F401-4740-8B7E-393C54713D78}" srcOrd="1" destOrd="0" presId="urn:microsoft.com/office/officeart/2005/8/layout/hierarchy2"/>
    <dgm:cxn modelId="{B2FA7293-17A8-5642-97EE-B5048D982F90}" type="presParOf" srcId="{01D6DD75-1FE1-9644-8CE3-6C00F5C9ED89}" destId="{93457160-D86A-F54D-AA28-D889A4E8AEF9}" srcOrd="2" destOrd="0" presId="urn:microsoft.com/office/officeart/2005/8/layout/hierarchy2"/>
    <dgm:cxn modelId="{8656D662-237B-AA4A-B7E5-0142FC3E1A89}" type="presParOf" srcId="{93457160-D86A-F54D-AA28-D889A4E8AEF9}" destId="{249DA249-0DAC-1C4F-8476-D766351E4CB2}" srcOrd="0" destOrd="0" presId="urn:microsoft.com/office/officeart/2005/8/layout/hierarchy2"/>
    <dgm:cxn modelId="{9A2A2538-1FBE-324E-9051-7C237DB1D953}" type="presParOf" srcId="{93457160-D86A-F54D-AA28-D889A4E8AEF9}" destId="{E7D3CD66-0608-6E47-9365-9332F52D7576}" srcOrd="1" destOrd="0" presId="urn:microsoft.com/office/officeart/2005/8/layout/hierarchy2"/>
    <dgm:cxn modelId="{B007A84C-B94E-3446-924A-A6BB3C51A809}" type="presParOf" srcId="{E7D3CD66-0608-6E47-9365-9332F52D7576}" destId="{6DC0BD5C-DDAA-4C4E-AA7B-BAFF286E8EB8}" srcOrd="0" destOrd="0" presId="urn:microsoft.com/office/officeart/2005/8/layout/hierarchy2"/>
    <dgm:cxn modelId="{5672AEE7-B9BB-7344-9DBA-7D73FA401F2F}" type="presParOf" srcId="{6DC0BD5C-DDAA-4C4E-AA7B-BAFF286E8EB8}" destId="{CDDBFC0B-EC37-F044-A9AE-84759006F9F8}" srcOrd="0" destOrd="0" presId="urn:microsoft.com/office/officeart/2005/8/layout/hierarchy2"/>
    <dgm:cxn modelId="{B73C2247-EC40-974B-AC95-C649BF8D51C0}" type="presParOf" srcId="{E7D3CD66-0608-6E47-9365-9332F52D7576}" destId="{99B2660F-7233-CD46-96B1-43B57D19DC8B}" srcOrd="1" destOrd="0" presId="urn:microsoft.com/office/officeart/2005/8/layout/hierarchy2"/>
    <dgm:cxn modelId="{DB788623-8928-B94E-BB6E-A568232B9FE4}" type="presParOf" srcId="{99B2660F-7233-CD46-96B1-43B57D19DC8B}" destId="{7AEDFF62-D393-C540-86E8-656846AF558B}" srcOrd="0" destOrd="0" presId="urn:microsoft.com/office/officeart/2005/8/layout/hierarchy2"/>
    <dgm:cxn modelId="{1978BC0D-8EC7-1844-B760-374C94EF4290}" type="presParOf" srcId="{99B2660F-7233-CD46-96B1-43B57D19DC8B}" destId="{DBAA7274-1358-B244-999B-CE77BCBBA01D}" srcOrd="1" destOrd="0" presId="urn:microsoft.com/office/officeart/2005/8/layout/hierarchy2"/>
    <dgm:cxn modelId="{5DFCA341-6DFA-4A4F-B749-6323C44E5595}" type="presParOf" srcId="{E7D3CD66-0608-6E47-9365-9332F52D7576}" destId="{7DDC3239-C8E7-E946-AA0E-724398ED4C8B}" srcOrd="2" destOrd="0" presId="urn:microsoft.com/office/officeart/2005/8/layout/hierarchy2"/>
    <dgm:cxn modelId="{EEC891A1-CEE4-4D46-B14B-5A24D8BECB25}" type="presParOf" srcId="{7DDC3239-C8E7-E946-AA0E-724398ED4C8B}" destId="{5F95ABFE-042A-D745-A479-14CC6563E4D7}" srcOrd="0" destOrd="0" presId="urn:microsoft.com/office/officeart/2005/8/layout/hierarchy2"/>
    <dgm:cxn modelId="{6683B61A-0AC9-C84B-83E2-83795B37286C}" type="presParOf" srcId="{E7D3CD66-0608-6E47-9365-9332F52D7576}" destId="{131080AB-15A0-4A4F-8C9F-2DBDD978423B}" srcOrd="3" destOrd="0" presId="urn:microsoft.com/office/officeart/2005/8/layout/hierarchy2"/>
    <dgm:cxn modelId="{26B0C984-C328-0943-AE7B-DA1CD8E975D6}" type="presParOf" srcId="{131080AB-15A0-4A4F-8C9F-2DBDD978423B}" destId="{B9DAEABA-B9FA-5446-B4CF-63944059D70F}" srcOrd="0" destOrd="0" presId="urn:microsoft.com/office/officeart/2005/8/layout/hierarchy2"/>
    <dgm:cxn modelId="{F8DA1835-E788-CE4B-AC2D-8E178DE0EFB0}" type="presParOf" srcId="{131080AB-15A0-4A4F-8C9F-2DBDD978423B}" destId="{DC12F02B-14C2-ED48-BA13-B2744302ECA0}" srcOrd="1" destOrd="0" presId="urn:microsoft.com/office/officeart/2005/8/layout/hierarchy2"/>
    <dgm:cxn modelId="{AEB791B7-B467-3F4B-B3BA-02E8454C1982}" type="presParOf" srcId="{E7D3CD66-0608-6E47-9365-9332F52D7576}" destId="{EAC73738-BD52-8442-806B-BB9C4767F5F9}" srcOrd="4" destOrd="0" presId="urn:microsoft.com/office/officeart/2005/8/layout/hierarchy2"/>
    <dgm:cxn modelId="{479D05BD-EA58-1744-8697-930C0D1E7B9F}" type="presParOf" srcId="{EAC73738-BD52-8442-806B-BB9C4767F5F9}" destId="{34068CDF-6C43-374B-8E6E-01850B394EC4}" srcOrd="0" destOrd="0" presId="urn:microsoft.com/office/officeart/2005/8/layout/hierarchy2"/>
    <dgm:cxn modelId="{C03B50F3-C529-E542-BE91-909154CAD35B}" type="presParOf" srcId="{E7D3CD66-0608-6E47-9365-9332F52D7576}" destId="{A833327E-C968-6B4C-B9AD-CA1C1CCA2866}" srcOrd="5" destOrd="0" presId="urn:microsoft.com/office/officeart/2005/8/layout/hierarchy2"/>
    <dgm:cxn modelId="{D2CFF0E3-74D4-574B-B9E2-BB3B754D0289}" type="presParOf" srcId="{A833327E-C968-6B4C-B9AD-CA1C1CCA2866}" destId="{9A42A082-4E81-184E-9B77-9BA7A0FC3F7D}" srcOrd="0" destOrd="0" presId="urn:microsoft.com/office/officeart/2005/8/layout/hierarchy2"/>
    <dgm:cxn modelId="{B7812F8F-40C2-E549-8EA8-33319A633F05}" type="presParOf" srcId="{A833327E-C968-6B4C-B9AD-CA1C1CCA2866}" destId="{6B16A1FC-197B-6A47-A207-3880EF14F97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E0FCA6-072E-4517-B670-B2136D613D0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02EB93B-CADD-4923-9FFF-F74610CBAAFA}">
      <dgm:prSet/>
      <dgm:spPr/>
      <dgm:t>
        <a:bodyPr/>
        <a:lstStyle/>
        <a:p>
          <a:r>
            <a:rPr lang="en-GB"/>
            <a:t>Epistemology theorises how we construct and make sense of our knowledge</a:t>
          </a:r>
          <a:endParaRPr lang="en-US"/>
        </a:p>
      </dgm:t>
    </dgm:pt>
    <dgm:pt modelId="{69A574FF-B57B-471A-93C7-F11D6902F20E}" type="parTrans" cxnId="{C03F8139-0669-4434-94DC-AC84F7398BC2}">
      <dgm:prSet/>
      <dgm:spPr/>
      <dgm:t>
        <a:bodyPr/>
        <a:lstStyle/>
        <a:p>
          <a:endParaRPr lang="en-US"/>
        </a:p>
      </dgm:t>
    </dgm:pt>
    <dgm:pt modelId="{A83B4278-E86B-4B07-9B2F-D13508AEE871}" type="sibTrans" cxnId="{C03F8139-0669-4434-94DC-AC84F7398BC2}">
      <dgm:prSet/>
      <dgm:spPr/>
      <dgm:t>
        <a:bodyPr/>
        <a:lstStyle/>
        <a:p>
          <a:endParaRPr lang="en-US"/>
        </a:p>
      </dgm:t>
    </dgm:pt>
    <dgm:pt modelId="{F705B497-C03B-4EDD-877A-A1F925968915}">
      <dgm:prSet/>
      <dgm:spPr/>
      <dgm:t>
        <a:bodyPr/>
        <a:lstStyle/>
        <a:p>
          <a:r>
            <a:rPr lang="en-GB" dirty="0"/>
            <a:t>the values by which we validate and justify knowledge and the conventions we follow and reconstruct within our wider knowledge-making community and communities of practice</a:t>
          </a:r>
          <a:endParaRPr lang="en-US" dirty="0"/>
        </a:p>
      </dgm:t>
    </dgm:pt>
    <dgm:pt modelId="{BFAE3F2D-F699-4D0C-BD43-F5780CBE04A3}" type="parTrans" cxnId="{989B6E86-0296-419F-8604-FCEA4D4DAEEB}">
      <dgm:prSet/>
      <dgm:spPr/>
      <dgm:t>
        <a:bodyPr/>
        <a:lstStyle/>
        <a:p>
          <a:endParaRPr lang="en-US"/>
        </a:p>
      </dgm:t>
    </dgm:pt>
    <dgm:pt modelId="{4E532D01-3244-4E44-A86D-41D4B628CA5B}" type="sibTrans" cxnId="{989B6E86-0296-419F-8604-FCEA4D4DAEEB}">
      <dgm:prSet/>
      <dgm:spPr/>
      <dgm:t>
        <a:bodyPr/>
        <a:lstStyle/>
        <a:p>
          <a:endParaRPr lang="en-US"/>
        </a:p>
      </dgm:t>
    </dgm:pt>
    <dgm:pt modelId="{A017A0EF-EBD1-424C-8E17-4B38EC781CE3}">
      <dgm:prSet/>
      <dgm:spPr/>
      <dgm:t>
        <a:bodyPr/>
        <a:lstStyle/>
        <a:p>
          <a:r>
            <a:rPr lang="en-GB"/>
            <a:t>Applied Linguistics: A plurality of epistemologies (Dewaele, 2019; Pennycook, 2018)</a:t>
          </a:r>
          <a:endParaRPr lang="en-US"/>
        </a:p>
      </dgm:t>
    </dgm:pt>
    <dgm:pt modelId="{2C3967E7-F979-450A-ABBC-E867C27AFF35}" type="parTrans" cxnId="{9CD4148A-99A2-4D5C-8A74-AE3C4B555A94}">
      <dgm:prSet/>
      <dgm:spPr/>
      <dgm:t>
        <a:bodyPr/>
        <a:lstStyle/>
        <a:p>
          <a:endParaRPr lang="en-US"/>
        </a:p>
      </dgm:t>
    </dgm:pt>
    <dgm:pt modelId="{10D8CC10-BC39-4DB9-A629-429A582D14CA}" type="sibTrans" cxnId="{9CD4148A-99A2-4D5C-8A74-AE3C4B555A94}">
      <dgm:prSet/>
      <dgm:spPr/>
      <dgm:t>
        <a:bodyPr/>
        <a:lstStyle/>
        <a:p>
          <a:endParaRPr lang="en-US"/>
        </a:p>
      </dgm:t>
    </dgm:pt>
    <dgm:pt modelId="{2AE9278F-C8BD-294C-88D3-7BA0CCEEA921}" type="pres">
      <dgm:prSet presAssocID="{40E0FCA6-072E-4517-B670-B2136D613D05}" presName="linear" presStyleCnt="0">
        <dgm:presLayoutVars>
          <dgm:animLvl val="lvl"/>
          <dgm:resizeHandles val="exact"/>
        </dgm:presLayoutVars>
      </dgm:prSet>
      <dgm:spPr/>
    </dgm:pt>
    <dgm:pt modelId="{8C3C4785-A396-984A-87FC-B08285D00B5E}" type="pres">
      <dgm:prSet presAssocID="{002EB93B-CADD-4923-9FFF-F74610CBAAFA}" presName="parentText" presStyleLbl="node1" presStyleIdx="0" presStyleCnt="2">
        <dgm:presLayoutVars>
          <dgm:chMax val="0"/>
          <dgm:bulletEnabled val="1"/>
        </dgm:presLayoutVars>
      </dgm:prSet>
      <dgm:spPr/>
    </dgm:pt>
    <dgm:pt modelId="{7417D8A3-236B-DF48-820A-A1AF9F595C99}" type="pres">
      <dgm:prSet presAssocID="{002EB93B-CADD-4923-9FFF-F74610CBAAFA}" presName="childText" presStyleLbl="revTx" presStyleIdx="0" presStyleCnt="1">
        <dgm:presLayoutVars>
          <dgm:bulletEnabled val="1"/>
        </dgm:presLayoutVars>
      </dgm:prSet>
      <dgm:spPr/>
    </dgm:pt>
    <dgm:pt modelId="{DF27E949-1B65-B54B-9FBF-A70DE7484F5B}" type="pres">
      <dgm:prSet presAssocID="{A017A0EF-EBD1-424C-8E17-4B38EC781CE3}" presName="parentText" presStyleLbl="node1" presStyleIdx="1" presStyleCnt="2">
        <dgm:presLayoutVars>
          <dgm:chMax val="0"/>
          <dgm:bulletEnabled val="1"/>
        </dgm:presLayoutVars>
      </dgm:prSet>
      <dgm:spPr/>
    </dgm:pt>
  </dgm:ptLst>
  <dgm:cxnLst>
    <dgm:cxn modelId="{D1EBD61B-9A3D-0049-895E-2D522B24F70C}" type="presOf" srcId="{F705B497-C03B-4EDD-877A-A1F925968915}" destId="{7417D8A3-236B-DF48-820A-A1AF9F595C99}" srcOrd="0" destOrd="0" presId="urn:microsoft.com/office/officeart/2005/8/layout/vList2"/>
    <dgm:cxn modelId="{B9C17C28-1EF8-9B4C-83B4-A771C81F9DFE}" type="presOf" srcId="{A017A0EF-EBD1-424C-8E17-4B38EC781CE3}" destId="{DF27E949-1B65-B54B-9FBF-A70DE7484F5B}" srcOrd="0" destOrd="0" presId="urn:microsoft.com/office/officeart/2005/8/layout/vList2"/>
    <dgm:cxn modelId="{C03F8139-0669-4434-94DC-AC84F7398BC2}" srcId="{40E0FCA6-072E-4517-B670-B2136D613D05}" destId="{002EB93B-CADD-4923-9FFF-F74610CBAAFA}" srcOrd="0" destOrd="0" parTransId="{69A574FF-B57B-471A-93C7-F11D6902F20E}" sibTransId="{A83B4278-E86B-4B07-9B2F-D13508AEE871}"/>
    <dgm:cxn modelId="{161FB459-C38D-964B-8128-8F4604262B40}" type="presOf" srcId="{002EB93B-CADD-4923-9FFF-F74610CBAAFA}" destId="{8C3C4785-A396-984A-87FC-B08285D00B5E}" srcOrd="0" destOrd="0" presId="urn:microsoft.com/office/officeart/2005/8/layout/vList2"/>
    <dgm:cxn modelId="{989B6E86-0296-419F-8604-FCEA4D4DAEEB}" srcId="{002EB93B-CADD-4923-9FFF-F74610CBAAFA}" destId="{F705B497-C03B-4EDD-877A-A1F925968915}" srcOrd="0" destOrd="0" parTransId="{BFAE3F2D-F699-4D0C-BD43-F5780CBE04A3}" sibTransId="{4E532D01-3244-4E44-A86D-41D4B628CA5B}"/>
    <dgm:cxn modelId="{9CD4148A-99A2-4D5C-8A74-AE3C4B555A94}" srcId="{40E0FCA6-072E-4517-B670-B2136D613D05}" destId="{A017A0EF-EBD1-424C-8E17-4B38EC781CE3}" srcOrd="1" destOrd="0" parTransId="{2C3967E7-F979-450A-ABBC-E867C27AFF35}" sibTransId="{10D8CC10-BC39-4DB9-A629-429A582D14CA}"/>
    <dgm:cxn modelId="{44B067F3-F39B-6E43-9526-B4A8437A9F7C}" type="presOf" srcId="{40E0FCA6-072E-4517-B670-B2136D613D05}" destId="{2AE9278F-C8BD-294C-88D3-7BA0CCEEA921}" srcOrd="0" destOrd="0" presId="urn:microsoft.com/office/officeart/2005/8/layout/vList2"/>
    <dgm:cxn modelId="{E57C975B-3B86-6E41-B0B5-49D6A6487C42}" type="presParOf" srcId="{2AE9278F-C8BD-294C-88D3-7BA0CCEEA921}" destId="{8C3C4785-A396-984A-87FC-B08285D00B5E}" srcOrd="0" destOrd="0" presId="urn:microsoft.com/office/officeart/2005/8/layout/vList2"/>
    <dgm:cxn modelId="{E142676B-6641-0840-8A77-2FB8DC3C0B35}" type="presParOf" srcId="{2AE9278F-C8BD-294C-88D3-7BA0CCEEA921}" destId="{7417D8A3-236B-DF48-820A-A1AF9F595C99}" srcOrd="1" destOrd="0" presId="urn:microsoft.com/office/officeart/2005/8/layout/vList2"/>
    <dgm:cxn modelId="{884EF206-8373-AD44-9144-8E1062AF8128}" type="presParOf" srcId="{2AE9278F-C8BD-294C-88D3-7BA0CCEEA921}" destId="{DF27E949-1B65-B54B-9FBF-A70DE7484F5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269BEA-EF84-4A55-A697-35B6DBE54776}"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694B4AC-0362-48DD-967D-04F0F2BE651D}">
      <dgm:prSet/>
      <dgm:spPr/>
      <dgm:t>
        <a:bodyPr/>
        <a:lstStyle/>
        <a:p>
          <a:r>
            <a:rPr lang="en-GB" dirty="0"/>
            <a:t>For GenAI: “knowing” is a product of processes built on probabilities and pattern recognition, derived from training data (Cope &amp; Kalantzis, 2024)</a:t>
          </a:r>
          <a:endParaRPr lang="en-US" dirty="0"/>
        </a:p>
      </dgm:t>
    </dgm:pt>
    <dgm:pt modelId="{8C22BB67-44D2-4A07-8F7A-37B0DAAE0646}" type="parTrans" cxnId="{357652D1-48C0-4A33-8084-973870CCFE38}">
      <dgm:prSet/>
      <dgm:spPr/>
      <dgm:t>
        <a:bodyPr/>
        <a:lstStyle/>
        <a:p>
          <a:endParaRPr lang="en-US"/>
        </a:p>
      </dgm:t>
    </dgm:pt>
    <dgm:pt modelId="{0003202A-44FE-4293-A039-FDCF94E4B0D0}" type="sibTrans" cxnId="{357652D1-48C0-4A33-8084-973870CCFE38}">
      <dgm:prSet/>
      <dgm:spPr/>
      <dgm:t>
        <a:bodyPr/>
        <a:lstStyle/>
        <a:p>
          <a:endParaRPr lang="en-US"/>
        </a:p>
      </dgm:t>
    </dgm:pt>
    <dgm:pt modelId="{CB8FD39F-DA1D-4155-8B21-1B6BDB00157E}">
      <dgm:prSet/>
      <dgm:spPr/>
      <dgm:t>
        <a:bodyPr/>
        <a:lstStyle/>
        <a:p>
          <a:r>
            <a:rPr lang="en-GB" dirty="0"/>
            <a:t>Such a conceptualization of </a:t>
          </a:r>
          <a:r>
            <a:rPr lang="en-GB" i="1" dirty="0"/>
            <a:t>knowing</a:t>
          </a:r>
          <a:r>
            <a:rPr lang="en-GB" dirty="0"/>
            <a:t> has little to do with the knowledge-making processes attributed to the human researcher in applied linguistics</a:t>
          </a:r>
          <a:endParaRPr lang="en-US" dirty="0"/>
        </a:p>
      </dgm:t>
    </dgm:pt>
    <dgm:pt modelId="{F560E251-66A7-4B63-9451-A0FE6FC26389}" type="parTrans" cxnId="{7BF15583-8886-42F4-AFFC-7CC5B7023545}">
      <dgm:prSet/>
      <dgm:spPr/>
      <dgm:t>
        <a:bodyPr/>
        <a:lstStyle/>
        <a:p>
          <a:endParaRPr lang="en-US"/>
        </a:p>
      </dgm:t>
    </dgm:pt>
    <dgm:pt modelId="{2D44BDAF-2A48-455F-8CBF-FB1C5791C465}" type="sibTrans" cxnId="{7BF15583-8886-42F4-AFFC-7CC5B7023545}">
      <dgm:prSet/>
      <dgm:spPr/>
      <dgm:t>
        <a:bodyPr/>
        <a:lstStyle/>
        <a:p>
          <a:endParaRPr lang="en-US"/>
        </a:p>
      </dgm:t>
    </dgm:pt>
    <dgm:pt modelId="{2DC7984C-7DE7-C449-B3F0-86D500022781}" type="pres">
      <dgm:prSet presAssocID="{18269BEA-EF84-4A55-A697-35B6DBE54776}" presName="hierChild1" presStyleCnt="0">
        <dgm:presLayoutVars>
          <dgm:chPref val="1"/>
          <dgm:dir/>
          <dgm:animOne val="branch"/>
          <dgm:animLvl val="lvl"/>
          <dgm:resizeHandles/>
        </dgm:presLayoutVars>
      </dgm:prSet>
      <dgm:spPr/>
    </dgm:pt>
    <dgm:pt modelId="{EC3F6C69-9483-AE45-BDFE-B1071B52FB04}" type="pres">
      <dgm:prSet presAssocID="{9694B4AC-0362-48DD-967D-04F0F2BE651D}" presName="hierRoot1" presStyleCnt="0"/>
      <dgm:spPr/>
    </dgm:pt>
    <dgm:pt modelId="{EEB6A94D-0106-A64A-8C59-552BE31E8C5A}" type="pres">
      <dgm:prSet presAssocID="{9694B4AC-0362-48DD-967D-04F0F2BE651D}" presName="composite" presStyleCnt="0"/>
      <dgm:spPr/>
    </dgm:pt>
    <dgm:pt modelId="{6C5D4C1C-B0CA-7D41-9566-81887243E487}" type="pres">
      <dgm:prSet presAssocID="{9694B4AC-0362-48DD-967D-04F0F2BE651D}" presName="background" presStyleLbl="node0" presStyleIdx="0" presStyleCnt="2"/>
      <dgm:spPr/>
    </dgm:pt>
    <dgm:pt modelId="{C2341167-CCDB-B145-BA11-71C9CF60FA97}" type="pres">
      <dgm:prSet presAssocID="{9694B4AC-0362-48DD-967D-04F0F2BE651D}" presName="text" presStyleLbl="fgAcc0" presStyleIdx="0" presStyleCnt="2">
        <dgm:presLayoutVars>
          <dgm:chPref val="3"/>
        </dgm:presLayoutVars>
      </dgm:prSet>
      <dgm:spPr/>
    </dgm:pt>
    <dgm:pt modelId="{8930B668-F4F2-CA49-A936-0B129C828F3D}" type="pres">
      <dgm:prSet presAssocID="{9694B4AC-0362-48DD-967D-04F0F2BE651D}" presName="hierChild2" presStyleCnt="0"/>
      <dgm:spPr/>
    </dgm:pt>
    <dgm:pt modelId="{583524A4-DE8F-A640-A052-D7051F2B8610}" type="pres">
      <dgm:prSet presAssocID="{CB8FD39F-DA1D-4155-8B21-1B6BDB00157E}" presName="hierRoot1" presStyleCnt="0"/>
      <dgm:spPr/>
    </dgm:pt>
    <dgm:pt modelId="{02A3CB8C-79C8-1B49-826F-EFD446DC88FC}" type="pres">
      <dgm:prSet presAssocID="{CB8FD39F-DA1D-4155-8B21-1B6BDB00157E}" presName="composite" presStyleCnt="0"/>
      <dgm:spPr/>
    </dgm:pt>
    <dgm:pt modelId="{ED53BC94-3C06-574D-8CB1-5C8CF10A24DE}" type="pres">
      <dgm:prSet presAssocID="{CB8FD39F-DA1D-4155-8B21-1B6BDB00157E}" presName="background" presStyleLbl="node0" presStyleIdx="1" presStyleCnt="2"/>
      <dgm:spPr/>
    </dgm:pt>
    <dgm:pt modelId="{95495E68-C769-884D-BE3D-73329316FCD4}" type="pres">
      <dgm:prSet presAssocID="{CB8FD39F-DA1D-4155-8B21-1B6BDB00157E}" presName="text" presStyleLbl="fgAcc0" presStyleIdx="1" presStyleCnt="2">
        <dgm:presLayoutVars>
          <dgm:chPref val="3"/>
        </dgm:presLayoutVars>
      </dgm:prSet>
      <dgm:spPr/>
    </dgm:pt>
    <dgm:pt modelId="{C2EFC9F9-32E3-1E42-93B7-C3C033621582}" type="pres">
      <dgm:prSet presAssocID="{CB8FD39F-DA1D-4155-8B21-1B6BDB00157E}" presName="hierChild2" presStyleCnt="0"/>
      <dgm:spPr/>
    </dgm:pt>
  </dgm:ptLst>
  <dgm:cxnLst>
    <dgm:cxn modelId="{12370010-BA38-7A4F-8759-5BAA2FC55D64}" type="presOf" srcId="{9694B4AC-0362-48DD-967D-04F0F2BE651D}" destId="{C2341167-CCDB-B145-BA11-71C9CF60FA97}" srcOrd="0" destOrd="0" presId="urn:microsoft.com/office/officeart/2005/8/layout/hierarchy1"/>
    <dgm:cxn modelId="{636DE472-D76E-6A4C-A3B2-2D092DB38F79}" type="presOf" srcId="{CB8FD39F-DA1D-4155-8B21-1B6BDB00157E}" destId="{95495E68-C769-884D-BE3D-73329316FCD4}" srcOrd="0" destOrd="0" presId="urn:microsoft.com/office/officeart/2005/8/layout/hierarchy1"/>
    <dgm:cxn modelId="{7BF15583-8886-42F4-AFFC-7CC5B7023545}" srcId="{18269BEA-EF84-4A55-A697-35B6DBE54776}" destId="{CB8FD39F-DA1D-4155-8B21-1B6BDB00157E}" srcOrd="1" destOrd="0" parTransId="{F560E251-66A7-4B63-9451-A0FE6FC26389}" sibTransId="{2D44BDAF-2A48-455F-8CBF-FB1C5791C465}"/>
    <dgm:cxn modelId="{357652D1-48C0-4A33-8084-973870CCFE38}" srcId="{18269BEA-EF84-4A55-A697-35B6DBE54776}" destId="{9694B4AC-0362-48DD-967D-04F0F2BE651D}" srcOrd="0" destOrd="0" parTransId="{8C22BB67-44D2-4A07-8F7A-37B0DAAE0646}" sibTransId="{0003202A-44FE-4293-A039-FDCF94E4B0D0}"/>
    <dgm:cxn modelId="{04FB07F3-7E17-7749-A2D9-647C7B427968}" type="presOf" srcId="{18269BEA-EF84-4A55-A697-35B6DBE54776}" destId="{2DC7984C-7DE7-C449-B3F0-86D500022781}" srcOrd="0" destOrd="0" presId="urn:microsoft.com/office/officeart/2005/8/layout/hierarchy1"/>
    <dgm:cxn modelId="{85B3C5D9-BF01-F84D-9791-BCE2900C5AAE}" type="presParOf" srcId="{2DC7984C-7DE7-C449-B3F0-86D500022781}" destId="{EC3F6C69-9483-AE45-BDFE-B1071B52FB04}" srcOrd="0" destOrd="0" presId="urn:microsoft.com/office/officeart/2005/8/layout/hierarchy1"/>
    <dgm:cxn modelId="{C341119F-EA4C-0349-AFBC-C6F4A5ECFD8B}" type="presParOf" srcId="{EC3F6C69-9483-AE45-BDFE-B1071B52FB04}" destId="{EEB6A94D-0106-A64A-8C59-552BE31E8C5A}" srcOrd="0" destOrd="0" presId="urn:microsoft.com/office/officeart/2005/8/layout/hierarchy1"/>
    <dgm:cxn modelId="{3C85AF7A-3883-BD44-A035-D59DDFB24E1B}" type="presParOf" srcId="{EEB6A94D-0106-A64A-8C59-552BE31E8C5A}" destId="{6C5D4C1C-B0CA-7D41-9566-81887243E487}" srcOrd="0" destOrd="0" presId="urn:microsoft.com/office/officeart/2005/8/layout/hierarchy1"/>
    <dgm:cxn modelId="{12E790DF-5C9C-6141-A8F0-F303FFFF176D}" type="presParOf" srcId="{EEB6A94D-0106-A64A-8C59-552BE31E8C5A}" destId="{C2341167-CCDB-B145-BA11-71C9CF60FA97}" srcOrd="1" destOrd="0" presId="urn:microsoft.com/office/officeart/2005/8/layout/hierarchy1"/>
    <dgm:cxn modelId="{1AADAF3C-44C2-8F46-B8FA-70AFA2C2BC51}" type="presParOf" srcId="{EC3F6C69-9483-AE45-BDFE-B1071B52FB04}" destId="{8930B668-F4F2-CA49-A936-0B129C828F3D}" srcOrd="1" destOrd="0" presId="urn:microsoft.com/office/officeart/2005/8/layout/hierarchy1"/>
    <dgm:cxn modelId="{C7372128-13C4-BA49-AC96-32F00D000F1F}" type="presParOf" srcId="{2DC7984C-7DE7-C449-B3F0-86D500022781}" destId="{583524A4-DE8F-A640-A052-D7051F2B8610}" srcOrd="1" destOrd="0" presId="urn:microsoft.com/office/officeart/2005/8/layout/hierarchy1"/>
    <dgm:cxn modelId="{48EECD05-7508-5A45-9D98-F0CF5C0009FE}" type="presParOf" srcId="{583524A4-DE8F-A640-A052-D7051F2B8610}" destId="{02A3CB8C-79C8-1B49-826F-EFD446DC88FC}" srcOrd="0" destOrd="0" presId="urn:microsoft.com/office/officeart/2005/8/layout/hierarchy1"/>
    <dgm:cxn modelId="{C35E1691-D7BF-D04D-8D7A-D18158B88B29}" type="presParOf" srcId="{02A3CB8C-79C8-1B49-826F-EFD446DC88FC}" destId="{ED53BC94-3C06-574D-8CB1-5C8CF10A24DE}" srcOrd="0" destOrd="0" presId="urn:microsoft.com/office/officeart/2005/8/layout/hierarchy1"/>
    <dgm:cxn modelId="{0D461EE5-57BE-C944-B995-7A8416F22472}" type="presParOf" srcId="{02A3CB8C-79C8-1B49-826F-EFD446DC88FC}" destId="{95495E68-C769-884D-BE3D-73329316FCD4}" srcOrd="1" destOrd="0" presId="urn:microsoft.com/office/officeart/2005/8/layout/hierarchy1"/>
    <dgm:cxn modelId="{399D312F-5FCA-8840-822D-140F07A007F6}" type="presParOf" srcId="{583524A4-DE8F-A640-A052-D7051F2B8610}" destId="{C2EFC9F9-32E3-1E42-93B7-C3C03362158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507216-D8BB-4406-8E0E-B845F53DB02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CF18B37-8E38-4676-AC6C-F34BBDF996FF}">
      <dgm:prSet/>
      <dgm:spPr/>
      <dgm:t>
        <a:bodyPr/>
        <a:lstStyle/>
        <a:p>
          <a:r>
            <a:rPr lang="en-GB" dirty="0"/>
            <a:t>Kuteeva and Andersson (2024): how do AI-assisted tools respond to the differing epistemological stances employed within and across applied linguistics studies</a:t>
          </a:r>
          <a:endParaRPr lang="en-US" dirty="0"/>
        </a:p>
      </dgm:t>
    </dgm:pt>
    <dgm:pt modelId="{9EACF64F-9B06-4678-BD84-D1F78E00D951}" type="parTrans" cxnId="{B0A46D22-4856-40F7-9859-FBA5C3399A2B}">
      <dgm:prSet/>
      <dgm:spPr/>
      <dgm:t>
        <a:bodyPr/>
        <a:lstStyle/>
        <a:p>
          <a:endParaRPr lang="en-US"/>
        </a:p>
      </dgm:t>
    </dgm:pt>
    <dgm:pt modelId="{94F0A2D1-13B3-4E60-91B2-3FC1DF2EE4B2}" type="sibTrans" cxnId="{B0A46D22-4856-40F7-9859-FBA5C3399A2B}">
      <dgm:prSet/>
      <dgm:spPr/>
      <dgm:t>
        <a:bodyPr/>
        <a:lstStyle/>
        <a:p>
          <a:endParaRPr lang="en-US"/>
        </a:p>
      </dgm:t>
    </dgm:pt>
    <dgm:pt modelId="{202D3948-B18B-4948-BC5A-35A152831E60}">
      <dgm:prSet/>
      <dgm:spPr/>
      <dgm:t>
        <a:bodyPr/>
        <a:lstStyle/>
        <a:p>
          <a:r>
            <a:rPr lang="en-GB"/>
            <a:t>GenAI’s inclination to standardise and simplify knowledge (Pragya, 2024)</a:t>
          </a:r>
          <a:endParaRPr lang="en-US"/>
        </a:p>
      </dgm:t>
    </dgm:pt>
    <dgm:pt modelId="{688C2BE2-CAED-455E-B372-28D0DC6F111A}" type="parTrans" cxnId="{2A85A51E-8F6B-415A-9DF6-CC048EB8DB15}">
      <dgm:prSet/>
      <dgm:spPr/>
      <dgm:t>
        <a:bodyPr/>
        <a:lstStyle/>
        <a:p>
          <a:endParaRPr lang="en-US"/>
        </a:p>
      </dgm:t>
    </dgm:pt>
    <dgm:pt modelId="{0796EFBF-52AD-45D2-81BA-7F747AE09A9F}" type="sibTrans" cxnId="{2A85A51E-8F6B-415A-9DF6-CC048EB8DB15}">
      <dgm:prSet/>
      <dgm:spPr/>
      <dgm:t>
        <a:bodyPr/>
        <a:lstStyle/>
        <a:p>
          <a:endParaRPr lang="en-US"/>
        </a:p>
      </dgm:t>
    </dgm:pt>
    <dgm:pt modelId="{AFA681FA-F878-4373-BF55-6AE52584216F}">
      <dgm:prSet/>
      <dgm:spPr/>
      <dgm:t>
        <a:bodyPr/>
        <a:lstStyle/>
        <a:p>
          <a:r>
            <a:rPr lang="en-GB"/>
            <a:t>Reproduces biases and eliminates diverse cultural and linguistic contexts (Brandt &amp; Hazel, 2024; Choi, 2022; Putland et al., 2023)</a:t>
          </a:r>
          <a:endParaRPr lang="en-US"/>
        </a:p>
      </dgm:t>
    </dgm:pt>
    <dgm:pt modelId="{F566C99E-94FA-4EB2-951E-0FC8AF17E440}" type="parTrans" cxnId="{83EB18E6-8631-4050-94C9-EB3E58F7DBC4}">
      <dgm:prSet/>
      <dgm:spPr/>
      <dgm:t>
        <a:bodyPr/>
        <a:lstStyle/>
        <a:p>
          <a:endParaRPr lang="en-US"/>
        </a:p>
      </dgm:t>
    </dgm:pt>
    <dgm:pt modelId="{50EDFFEA-E372-46BD-930E-902C77E30E43}" type="sibTrans" cxnId="{83EB18E6-8631-4050-94C9-EB3E58F7DBC4}">
      <dgm:prSet/>
      <dgm:spPr/>
      <dgm:t>
        <a:bodyPr/>
        <a:lstStyle/>
        <a:p>
          <a:endParaRPr lang="en-US"/>
        </a:p>
      </dgm:t>
    </dgm:pt>
    <dgm:pt modelId="{07F4664D-AB64-42B2-8DBB-C687B2B16B87}">
      <dgm:prSet/>
      <dgm:spPr/>
      <dgm:t>
        <a:bodyPr/>
        <a:lstStyle/>
        <a:p>
          <a:r>
            <a:rPr lang="en-GB"/>
            <a:t>Antithetical to wider social justice movements</a:t>
          </a:r>
          <a:endParaRPr lang="en-US"/>
        </a:p>
      </dgm:t>
    </dgm:pt>
    <dgm:pt modelId="{F7F00F8D-C4EE-4A46-B7FA-5B0A95EFC612}" type="parTrans" cxnId="{48EA8DC1-513F-4A93-8167-AE16B4E43707}">
      <dgm:prSet/>
      <dgm:spPr/>
      <dgm:t>
        <a:bodyPr/>
        <a:lstStyle/>
        <a:p>
          <a:endParaRPr lang="en-US"/>
        </a:p>
      </dgm:t>
    </dgm:pt>
    <dgm:pt modelId="{E69230F7-7FF3-457B-9A11-EE452183BCC0}" type="sibTrans" cxnId="{48EA8DC1-513F-4A93-8167-AE16B4E43707}">
      <dgm:prSet/>
      <dgm:spPr/>
      <dgm:t>
        <a:bodyPr/>
        <a:lstStyle/>
        <a:p>
          <a:endParaRPr lang="en-US"/>
        </a:p>
      </dgm:t>
    </dgm:pt>
    <dgm:pt modelId="{3C18C94F-B29D-4C56-BFD4-834A23677245}" type="pres">
      <dgm:prSet presAssocID="{B3507216-D8BB-4406-8E0E-B845F53DB02F}" presName="root" presStyleCnt="0">
        <dgm:presLayoutVars>
          <dgm:dir/>
          <dgm:resizeHandles val="exact"/>
        </dgm:presLayoutVars>
      </dgm:prSet>
      <dgm:spPr/>
    </dgm:pt>
    <dgm:pt modelId="{9ED1F77F-3842-492F-A37A-94E7A5E29845}" type="pres">
      <dgm:prSet presAssocID="{8CF18B37-8E38-4676-AC6C-F34BBDF996FF}" presName="compNode" presStyleCnt="0"/>
      <dgm:spPr/>
    </dgm:pt>
    <dgm:pt modelId="{0D7D6A7C-5B7F-482F-9994-14A31A2E139E}" type="pres">
      <dgm:prSet presAssocID="{8CF18B37-8E38-4676-AC6C-F34BBDF996FF}" presName="bgRect" presStyleLbl="bgShp" presStyleIdx="0" presStyleCnt="2"/>
      <dgm:spPr/>
    </dgm:pt>
    <dgm:pt modelId="{C7CC66FA-1A7D-434E-B46A-4282AC31F369}" type="pres">
      <dgm:prSet presAssocID="{8CF18B37-8E38-4676-AC6C-F34BBDF996FF}"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Questions"/>
        </a:ext>
      </dgm:extLst>
    </dgm:pt>
    <dgm:pt modelId="{7E8D7965-981B-4A51-8C9B-3CAC778EA759}" type="pres">
      <dgm:prSet presAssocID="{8CF18B37-8E38-4676-AC6C-F34BBDF996FF}" presName="spaceRect" presStyleCnt="0"/>
      <dgm:spPr/>
    </dgm:pt>
    <dgm:pt modelId="{288C84AD-6EC5-4E3A-AAFC-4339EBDC33AE}" type="pres">
      <dgm:prSet presAssocID="{8CF18B37-8E38-4676-AC6C-F34BBDF996FF}" presName="parTx" presStyleLbl="revTx" presStyleIdx="0" presStyleCnt="3">
        <dgm:presLayoutVars>
          <dgm:chMax val="0"/>
          <dgm:chPref val="0"/>
        </dgm:presLayoutVars>
      </dgm:prSet>
      <dgm:spPr/>
    </dgm:pt>
    <dgm:pt modelId="{61DAEC51-8C6A-4606-88B2-FE7A6CCCD09B}" type="pres">
      <dgm:prSet presAssocID="{94F0A2D1-13B3-4E60-91B2-3FC1DF2EE4B2}" presName="sibTrans" presStyleCnt="0"/>
      <dgm:spPr/>
    </dgm:pt>
    <dgm:pt modelId="{529E5264-9D23-4B30-BF08-75DCADB5365A}" type="pres">
      <dgm:prSet presAssocID="{202D3948-B18B-4948-BC5A-35A152831E60}" presName="compNode" presStyleCnt="0"/>
      <dgm:spPr/>
    </dgm:pt>
    <dgm:pt modelId="{51A09477-E779-4A3E-94D3-18CC58F89647}" type="pres">
      <dgm:prSet presAssocID="{202D3948-B18B-4948-BC5A-35A152831E60}" presName="bgRect" presStyleLbl="bgShp" presStyleIdx="1" presStyleCnt="2"/>
      <dgm:spPr/>
    </dgm:pt>
    <dgm:pt modelId="{9B6D6C14-B5BE-4BD5-945B-50A53076355E}" type="pres">
      <dgm:prSet presAssocID="{202D3948-B18B-4948-BC5A-35A152831E60}"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72A187DB-F19C-463E-9918-69BCC8078181}" type="pres">
      <dgm:prSet presAssocID="{202D3948-B18B-4948-BC5A-35A152831E60}" presName="spaceRect" presStyleCnt="0"/>
      <dgm:spPr/>
    </dgm:pt>
    <dgm:pt modelId="{45ABB7E5-DFBD-4DE0-957B-22FCECF495A2}" type="pres">
      <dgm:prSet presAssocID="{202D3948-B18B-4948-BC5A-35A152831E60}" presName="parTx" presStyleLbl="revTx" presStyleIdx="1" presStyleCnt="3">
        <dgm:presLayoutVars>
          <dgm:chMax val="0"/>
          <dgm:chPref val="0"/>
        </dgm:presLayoutVars>
      </dgm:prSet>
      <dgm:spPr/>
    </dgm:pt>
    <dgm:pt modelId="{E95DBB56-AF07-48AA-A2F2-F82E12B7522E}" type="pres">
      <dgm:prSet presAssocID="{202D3948-B18B-4948-BC5A-35A152831E60}" presName="desTx" presStyleLbl="revTx" presStyleIdx="2" presStyleCnt="3">
        <dgm:presLayoutVars/>
      </dgm:prSet>
      <dgm:spPr/>
    </dgm:pt>
  </dgm:ptLst>
  <dgm:cxnLst>
    <dgm:cxn modelId="{A26D8C0F-C267-433D-A324-B8EA9FB7CAF6}" type="presOf" srcId="{07F4664D-AB64-42B2-8DBB-C687B2B16B87}" destId="{E95DBB56-AF07-48AA-A2F2-F82E12B7522E}" srcOrd="0" destOrd="1" presId="urn:microsoft.com/office/officeart/2018/2/layout/IconVerticalSolidList"/>
    <dgm:cxn modelId="{8070AF11-1A8E-41CA-8BAF-1644A3F90BA0}" type="presOf" srcId="{8CF18B37-8E38-4676-AC6C-F34BBDF996FF}" destId="{288C84AD-6EC5-4E3A-AAFC-4339EBDC33AE}" srcOrd="0" destOrd="0" presId="urn:microsoft.com/office/officeart/2018/2/layout/IconVerticalSolidList"/>
    <dgm:cxn modelId="{2A85A51E-8F6B-415A-9DF6-CC048EB8DB15}" srcId="{B3507216-D8BB-4406-8E0E-B845F53DB02F}" destId="{202D3948-B18B-4948-BC5A-35A152831E60}" srcOrd="1" destOrd="0" parTransId="{688C2BE2-CAED-455E-B372-28D0DC6F111A}" sibTransId="{0796EFBF-52AD-45D2-81BA-7F747AE09A9F}"/>
    <dgm:cxn modelId="{B0A46D22-4856-40F7-9859-FBA5C3399A2B}" srcId="{B3507216-D8BB-4406-8E0E-B845F53DB02F}" destId="{8CF18B37-8E38-4676-AC6C-F34BBDF996FF}" srcOrd="0" destOrd="0" parTransId="{9EACF64F-9B06-4678-BD84-D1F78E00D951}" sibTransId="{94F0A2D1-13B3-4E60-91B2-3FC1DF2EE4B2}"/>
    <dgm:cxn modelId="{3CE8A536-7273-4965-A453-7956F480F3FD}" type="presOf" srcId="{B3507216-D8BB-4406-8E0E-B845F53DB02F}" destId="{3C18C94F-B29D-4C56-BFD4-834A23677245}" srcOrd="0" destOrd="0" presId="urn:microsoft.com/office/officeart/2018/2/layout/IconVerticalSolidList"/>
    <dgm:cxn modelId="{997F3278-AD6E-4584-AB6D-E82EA4F43653}" type="presOf" srcId="{AFA681FA-F878-4373-BF55-6AE52584216F}" destId="{E95DBB56-AF07-48AA-A2F2-F82E12B7522E}" srcOrd="0" destOrd="0" presId="urn:microsoft.com/office/officeart/2018/2/layout/IconVerticalSolidList"/>
    <dgm:cxn modelId="{8ABE819B-144F-47FD-9FF3-CAA48210CDBA}" type="presOf" srcId="{202D3948-B18B-4948-BC5A-35A152831E60}" destId="{45ABB7E5-DFBD-4DE0-957B-22FCECF495A2}" srcOrd="0" destOrd="0" presId="urn:microsoft.com/office/officeart/2018/2/layout/IconVerticalSolidList"/>
    <dgm:cxn modelId="{48EA8DC1-513F-4A93-8167-AE16B4E43707}" srcId="{202D3948-B18B-4948-BC5A-35A152831E60}" destId="{07F4664D-AB64-42B2-8DBB-C687B2B16B87}" srcOrd="1" destOrd="0" parTransId="{F7F00F8D-C4EE-4A46-B7FA-5B0A95EFC612}" sibTransId="{E69230F7-7FF3-457B-9A11-EE452183BCC0}"/>
    <dgm:cxn modelId="{83EB18E6-8631-4050-94C9-EB3E58F7DBC4}" srcId="{202D3948-B18B-4948-BC5A-35A152831E60}" destId="{AFA681FA-F878-4373-BF55-6AE52584216F}" srcOrd="0" destOrd="0" parTransId="{F566C99E-94FA-4EB2-951E-0FC8AF17E440}" sibTransId="{50EDFFEA-E372-46BD-930E-902C77E30E43}"/>
    <dgm:cxn modelId="{9E4A9365-DC14-49FE-B043-1C270E2F83F7}" type="presParOf" srcId="{3C18C94F-B29D-4C56-BFD4-834A23677245}" destId="{9ED1F77F-3842-492F-A37A-94E7A5E29845}" srcOrd="0" destOrd="0" presId="urn:microsoft.com/office/officeart/2018/2/layout/IconVerticalSolidList"/>
    <dgm:cxn modelId="{A53A90D1-BA26-49BF-97D2-791582A07127}" type="presParOf" srcId="{9ED1F77F-3842-492F-A37A-94E7A5E29845}" destId="{0D7D6A7C-5B7F-482F-9994-14A31A2E139E}" srcOrd="0" destOrd="0" presId="urn:microsoft.com/office/officeart/2018/2/layout/IconVerticalSolidList"/>
    <dgm:cxn modelId="{AD3EAC6C-2A9F-431E-8294-E6B237B9BC34}" type="presParOf" srcId="{9ED1F77F-3842-492F-A37A-94E7A5E29845}" destId="{C7CC66FA-1A7D-434E-B46A-4282AC31F369}" srcOrd="1" destOrd="0" presId="urn:microsoft.com/office/officeart/2018/2/layout/IconVerticalSolidList"/>
    <dgm:cxn modelId="{F7F28C0B-832B-4115-A46B-0F8E8B9B8627}" type="presParOf" srcId="{9ED1F77F-3842-492F-A37A-94E7A5E29845}" destId="{7E8D7965-981B-4A51-8C9B-3CAC778EA759}" srcOrd="2" destOrd="0" presId="urn:microsoft.com/office/officeart/2018/2/layout/IconVerticalSolidList"/>
    <dgm:cxn modelId="{372DFCF9-6A64-4BA4-B486-15DCD12A9B07}" type="presParOf" srcId="{9ED1F77F-3842-492F-A37A-94E7A5E29845}" destId="{288C84AD-6EC5-4E3A-AAFC-4339EBDC33AE}" srcOrd="3" destOrd="0" presId="urn:microsoft.com/office/officeart/2018/2/layout/IconVerticalSolidList"/>
    <dgm:cxn modelId="{729254F7-3D98-4AA5-884B-111B1983CFFB}" type="presParOf" srcId="{3C18C94F-B29D-4C56-BFD4-834A23677245}" destId="{61DAEC51-8C6A-4606-88B2-FE7A6CCCD09B}" srcOrd="1" destOrd="0" presId="urn:microsoft.com/office/officeart/2018/2/layout/IconVerticalSolidList"/>
    <dgm:cxn modelId="{9466773C-3732-456C-B9C5-D5BE4FCEEC62}" type="presParOf" srcId="{3C18C94F-B29D-4C56-BFD4-834A23677245}" destId="{529E5264-9D23-4B30-BF08-75DCADB5365A}" srcOrd="2" destOrd="0" presId="urn:microsoft.com/office/officeart/2018/2/layout/IconVerticalSolidList"/>
    <dgm:cxn modelId="{14C2F44D-3EA6-4583-88DD-115C327BE9FF}" type="presParOf" srcId="{529E5264-9D23-4B30-BF08-75DCADB5365A}" destId="{51A09477-E779-4A3E-94D3-18CC58F89647}" srcOrd="0" destOrd="0" presId="urn:microsoft.com/office/officeart/2018/2/layout/IconVerticalSolidList"/>
    <dgm:cxn modelId="{EB1DF1DC-9FB0-4910-8011-A852986D260E}" type="presParOf" srcId="{529E5264-9D23-4B30-BF08-75DCADB5365A}" destId="{9B6D6C14-B5BE-4BD5-945B-50A53076355E}" srcOrd="1" destOrd="0" presId="urn:microsoft.com/office/officeart/2018/2/layout/IconVerticalSolidList"/>
    <dgm:cxn modelId="{608B0A15-F601-4E89-8C32-DF1EEF10D216}" type="presParOf" srcId="{529E5264-9D23-4B30-BF08-75DCADB5365A}" destId="{72A187DB-F19C-463E-9918-69BCC8078181}" srcOrd="2" destOrd="0" presId="urn:microsoft.com/office/officeart/2018/2/layout/IconVerticalSolidList"/>
    <dgm:cxn modelId="{61E7226B-72C3-4FAB-A4B8-79A6E955DDEE}" type="presParOf" srcId="{529E5264-9D23-4B30-BF08-75DCADB5365A}" destId="{45ABB7E5-DFBD-4DE0-957B-22FCECF495A2}" srcOrd="3" destOrd="0" presId="urn:microsoft.com/office/officeart/2018/2/layout/IconVerticalSolidList"/>
    <dgm:cxn modelId="{2E607248-F616-4F3F-BC0A-A05BF3DE7E4C}" type="presParOf" srcId="{529E5264-9D23-4B30-BF08-75DCADB5365A}" destId="{E95DBB56-AF07-48AA-A2F2-F82E12B7522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9BBBA-5EF8-DF42-8B34-4551B2F98448}">
      <dsp:nvSpPr>
        <dsp:cNvPr id="0" name=""/>
        <dsp:cNvSpPr/>
      </dsp:nvSpPr>
      <dsp:spPr>
        <a:xfrm>
          <a:off x="0" y="242469"/>
          <a:ext cx="5393361" cy="18648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8585" tIns="333248" rIns="418585"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advances in scholarship and analytical practices (Crosthwaite &amp; Baisa, 2023)</a:t>
          </a:r>
          <a:endParaRPr lang="en-US" sz="1600" kern="1200" dirty="0"/>
        </a:p>
        <a:p>
          <a:pPr marL="171450" lvl="1" indent="-171450" algn="l" defTabSz="711200">
            <a:lnSpc>
              <a:spcPct val="90000"/>
            </a:lnSpc>
            <a:spcBef>
              <a:spcPct val="0"/>
            </a:spcBef>
            <a:spcAft>
              <a:spcPct val="15000"/>
            </a:spcAft>
            <a:buChar char="•"/>
          </a:pPr>
          <a:r>
            <a:rPr lang="en-GB" sz="1600" kern="1200" dirty="0"/>
            <a:t>enhanced efficiency and research assistance (Pack &amp; Maloney, 2023)</a:t>
          </a:r>
          <a:endParaRPr lang="en-US" sz="1600" kern="1200" dirty="0"/>
        </a:p>
        <a:p>
          <a:pPr marL="171450" lvl="1" indent="-171450" algn="l" defTabSz="711200">
            <a:lnSpc>
              <a:spcPct val="90000"/>
            </a:lnSpc>
            <a:spcBef>
              <a:spcPct val="0"/>
            </a:spcBef>
            <a:spcAft>
              <a:spcPct val="15000"/>
            </a:spcAft>
            <a:buChar char="•"/>
          </a:pPr>
          <a:r>
            <a:rPr lang="en-GB" sz="1600" kern="1200" dirty="0"/>
            <a:t>the possibility of developing more democratic approaches to education (Cohen et al., 2024). </a:t>
          </a:r>
          <a:endParaRPr lang="en-US" sz="1600" kern="1200" dirty="0"/>
        </a:p>
      </dsp:txBody>
      <dsp:txXfrm>
        <a:off x="0" y="242469"/>
        <a:ext cx="5393361" cy="1864800"/>
      </dsp:txXfrm>
    </dsp:sp>
    <dsp:sp modelId="{8C33D32F-1C4D-5B41-9990-9862B6094225}">
      <dsp:nvSpPr>
        <dsp:cNvPr id="0" name=""/>
        <dsp:cNvSpPr/>
      </dsp:nvSpPr>
      <dsp:spPr>
        <a:xfrm>
          <a:off x="269668" y="6309"/>
          <a:ext cx="3775352" cy="47232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711200">
            <a:lnSpc>
              <a:spcPct val="90000"/>
            </a:lnSpc>
            <a:spcBef>
              <a:spcPct val="0"/>
            </a:spcBef>
            <a:spcAft>
              <a:spcPct val="35000"/>
            </a:spcAft>
            <a:buNone/>
          </a:pPr>
          <a:r>
            <a:rPr lang="en-GB" sz="1600" kern="1200"/>
            <a:t>Support</a:t>
          </a:r>
          <a:endParaRPr lang="en-US" sz="1600" kern="1200"/>
        </a:p>
      </dsp:txBody>
      <dsp:txXfrm>
        <a:off x="292725" y="29366"/>
        <a:ext cx="3729238" cy="426206"/>
      </dsp:txXfrm>
    </dsp:sp>
    <dsp:sp modelId="{36BB567F-94F2-214F-9EA5-DC7430CE94AB}">
      <dsp:nvSpPr>
        <dsp:cNvPr id="0" name=""/>
        <dsp:cNvSpPr/>
      </dsp:nvSpPr>
      <dsp:spPr>
        <a:xfrm>
          <a:off x="0" y="2429829"/>
          <a:ext cx="5393361" cy="19152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8585" tIns="333248" rIns="418585"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a:t>fears of obsolescence (Li et al., 2024)</a:t>
          </a:r>
          <a:endParaRPr lang="en-US" sz="1600" kern="1200"/>
        </a:p>
        <a:p>
          <a:pPr marL="171450" lvl="1" indent="-171450" algn="l" defTabSz="711200">
            <a:lnSpc>
              <a:spcPct val="90000"/>
            </a:lnSpc>
            <a:spcBef>
              <a:spcPct val="0"/>
            </a:spcBef>
            <a:spcAft>
              <a:spcPct val="15000"/>
            </a:spcAft>
            <a:buChar char="•"/>
          </a:pPr>
          <a:r>
            <a:rPr lang="en-GB" sz="1600" kern="1200"/>
            <a:t>falling quality in research (Curry et al., 2024)</a:t>
          </a:r>
          <a:endParaRPr lang="en-US" sz="1600" kern="1200"/>
        </a:p>
        <a:p>
          <a:pPr marL="171450" lvl="1" indent="-171450" algn="l" defTabSz="711200">
            <a:lnSpc>
              <a:spcPct val="90000"/>
            </a:lnSpc>
            <a:spcBef>
              <a:spcPct val="0"/>
            </a:spcBef>
            <a:spcAft>
              <a:spcPct val="15000"/>
            </a:spcAft>
            <a:buChar char="•"/>
          </a:pPr>
          <a:r>
            <a:rPr lang="en-GB" sz="1600" kern="1200"/>
            <a:t>loss of knowledge and ways of thinking (Kuteeva &amp; Andersson, 2024)</a:t>
          </a:r>
          <a:endParaRPr lang="en-US" sz="1600" kern="1200"/>
        </a:p>
        <a:p>
          <a:pPr marL="171450" lvl="1" indent="-171450" algn="l" defTabSz="711200">
            <a:lnSpc>
              <a:spcPct val="90000"/>
            </a:lnSpc>
            <a:spcBef>
              <a:spcPct val="0"/>
            </a:spcBef>
            <a:spcAft>
              <a:spcPct val="15000"/>
            </a:spcAft>
            <a:buChar char="•"/>
          </a:pPr>
          <a:r>
            <a:rPr lang="en-GB" sz="1600" kern="1200" dirty="0"/>
            <a:t>rising inequality and forms of technological divide (Sahebi &amp; Formosa, 2024)</a:t>
          </a:r>
          <a:endParaRPr lang="en-US" sz="1600" kern="1200" dirty="0"/>
        </a:p>
      </dsp:txBody>
      <dsp:txXfrm>
        <a:off x="0" y="2429829"/>
        <a:ext cx="5393361" cy="1915200"/>
      </dsp:txXfrm>
    </dsp:sp>
    <dsp:sp modelId="{05342775-7648-DB4B-92A9-9B0823C054BA}">
      <dsp:nvSpPr>
        <dsp:cNvPr id="0" name=""/>
        <dsp:cNvSpPr/>
      </dsp:nvSpPr>
      <dsp:spPr>
        <a:xfrm>
          <a:off x="269668" y="2193669"/>
          <a:ext cx="3775352" cy="47232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711200">
            <a:lnSpc>
              <a:spcPct val="90000"/>
            </a:lnSpc>
            <a:spcBef>
              <a:spcPct val="0"/>
            </a:spcBef>
            <a:spcAft>
              <a:spcPct val="35000"/>
            </a:spcAft>
            <a:buNone/>
          </a:pPr>
          <a:r>
            <a:rPr lang="en-GB" sz="1600" kern="1200"/>
            <a:t>Doubt</a:t>
          </a:r>
          <a:endParaRPr lang="en-US" sz="1600" kern="1200"/>
        </a:p>
      </dsp:txBody>
      <dsp:txXfrm>
        <a:off x="292725" y="2216726"/>
        <a:ext cx="3729238" cy="426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A1E94-BFF9-E74D-A1C1-E1665CB260B2}">
      <dsp:nvSpPr>
        <dsp:cNvPr id="0" name=""/>
        <dsp:cNvSpPr/>
      </dsp:nvSpPr>
      <dsp:spPr>
        <a:xfrm>
          <a:off x="0" y="155852"/>
          <a:ext cx="10927829" cy="10740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Ontology is concerned with the nature of being and existence (Hall &amp; </a:t>
          </a:r>
          <a:r>
            <a:rPr lang="en-GB" sz="2700" kern="1200" dirty="0" err="1"/>
            <a:t>Wicaksono</a:t>
          </a:r>
          <a:r>
            <a:rPr lang="en-GB" sz="2700" kern="1200" dirty="0"/>
            <a:t>, 2020)</a:t>
          </a:r>
          <a:endParaRPr lang="en-US" sz="2700" kern="1200" dirty="0"/>
        </a:p>
      </dsp:txBody>
      <dsp:txXfrm>
        <a:off x="52431" y="208283"/>
        <a:ext cx="10822967" cy="969198"/>
      </dsp:txXfrm>
    </dsp:sp>
    <dsp:sp modelId="{7AA19C4C-24BA-FB4F-9964-E48827188500}">
      <dsp:nvSpPr>
        <dsp:cNvPr id="0" name=""/>
        <dsp:cNvSpPr/>
      </dsp:nvSpPr>
      <dsp:spPr>
        <a:xfrm>
          <a:off x="0" y="1307672"/>
          <a:ext cx="10927829" cy="1074060"/>
        </a:xfrm>
        <a:prstGeom prst="roundRect">
          <a:avLst/>
        </a:prstGeom>
        <a:solidFill>
          <a:schemeClr val="accent2">
            <a:hueOff val="3221806"/>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The plurality of ontologies in applied linguistics mirrors that of epistemologies (</a:t>
          </a:r>
          <a:r>
            <a:rPr lang="en-GB" sz="2700" kern="1200" dirty="0" err="1"/>
            <a:t>Demuro</a:t>
          </a:r>
          <a:r>
            <a:rPr lang="en-GB" sz="2700" kern="1200" dirty="0"/>
            <a:t> &amp; Gurney, 2021; Hall &amp; </a:t>
          </a:r>
          <a:r>
            <a:rPr lang="en-GB" sz="2700" kern="1200" dirty="0" err="1"/>
            <a:t>Wicaksono</a:t>
          </a:r>
          <a:r>
            <a:rPr lang="en-GB" sz="2700" kern="1200" dirty="0"/>
            <a:t>, 2020)</a:t>
          </a:r>
          <a:endParaRPr lang="en-US" sz="2700" kern="1200" dirty="0"/>
        </a:p>
      </dsp:txBody>
      <dsp:txXfrm>
        <a:off x="52431" y="1360103"/>
        <a:ext cx="10822967" cy="969198"/>
      </dsp:txXfrm>
    </dsp:sp>
    <dsp:sp modelId="{C7D776A7-FDB4-A647-AF66-FE61AC12BBCF}">
      <dsp:nvSpPr>
        <dsp:cNvPr id="0" name=""/>
        <dsp:cNvSpPr/>
      </dsp:nvSpPr>
      <dsp:spPr>
        <a:xfrm>
          <a:off x="0" y="2459492"/>
          <a:ext cx="10927829" cy="1074060"/>
        </a:xfrm>
        <a:prstGeom prst="round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Applied linguists use ontology as a critical lens to examine how language and its use are shaped by social, cultural, and political forces</a:t>
          </a:r>
          <a:endParaRPr lang="en-US" sz="2700" kern="1200" dirty="0"/>
        </a:p>
      </dsp:txBody>
      <dsp:txXfrm>
        <a:off x="52431" y="2511923"/>
        <a:ext cx="10822967" cy="9691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1F62E-A3F1-3541-8CC8-84F645B62767}">
      <dsp:nvSpPr>
        <dsp:cNvPr id="0" name=""/>
        <dsp:cNvSpPr/>
      </dsp:nvSpPr>
      <dsp:spPr>
        <a:xfrm>
          <a:off x="0"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7B541-9C44-E94A-A5EC-BF5B12C1E283}">
      <dsp:nvSpPr>
        <dsp:cNvPr id="0" name=""/>
        <dsp:cNvSpPr/>
      </dsp:nvSpPr>
      <dsp:spPr>
        <a:xfrm>
          <a:off x="341494"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In AI research, researchers seek to control ontologies as a way of simplifying the problems facing AI system developers</a:t>
          </a:r>
          <a:endParaRPr lang="en-US" sz="2000" kern="1200" dirty="0"/>
        </a:p>
      </dsp:txBody>
      <dsp:txXfrm>
        <a:off x="398656" y="1088253"/>
        <a:ext cx="2959127" cy="1837317"/>
      </dsp:txXfrm>
    </dsp:sp>
    <dsp:sp modelId="{EADDADD2-0697-DC44-B01E-97C807ACF790}">
      <dsp:nvSpPr>
        <dsp:cNvPr id="0" name=""/>
        <dsp:cNvSpPr/>
      </dsp:nvSpPr>
      <dsp:spPr>
        <a:xfrm>
          <a:off x="3756441"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F694D-29E4-9042-98E5-5BE6A3F1F0F1}">
      <dsp:nvSpPr>
        <dsp:cNvPr id="0" name=""/>
        <dsp:cNvSpPr/>
      </dsp:nvSpPr>
      <dsp:spPr>
        <a:xfrm>
          <a:off x="4097935"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Ontologies facilitate the creation of  formal representations of knowledge for machine processing</a:t>
          </a:r>
          <a:endParaRPr lang="en-US" sz="2000" kern="1200" dirty="0"/>
        </a:p>
      </dsp:txBody>
      <dsp:txXfrm>
        <a:off x="4155097" y="1088253"/>
        <a:ext cx="2959127" cy="1837317"/>
      </dsp:txXfrm>
    </dsp:sp>
    <dsp:sp modelId="{C7B83B32-63B1-D04B-9F90-819BA2C70CF9}">
      <dsp:nvSpPr>
        <dsp:cNvPr id="0" name=""/>
        <dsp:cNvSpPr/>
      </dsp:nvSpPr>
      <dsp:spPr>
        <a:xfrm>
          <a:off x="7512882" y="706671"/>
          <a:ext cx="3073451" cy="195164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7D0F25-1806-E441-A0E7-7F03C9DE5FE9}">
      <dsp:nvSpPr>
        <dsp:cNvPr id="0" name=""/>
        <dsp:cNvSpPr/>
      </dsp:nvSpPr>
      <dsp:spPr>
        <a:xfrm>
          <a:off x="7854377" y="1031091"/>
          <a:ext cx="3073451" cy="195164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There is a central focus on interoperability, simplicity, and fixedness</a:t>
          </a:r>
        </a:p>
      </dsp:txBody>
      <dsp:txXfrm>
        <a:off x="7911539" y="1088253"/>
        <a:ext cx="2959127" cy="18373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D404F-EFD6-49F0-BD72-D6B0ACFD0530}">
      <dsp:nvSpPr>
        <dsp:cNvPr id="0" name=""/>
        <dsp:cNvSpPr/>
      </dsp:nvSpPr>
      <dsp:spPr>
        <a:xfrm>
          <a:off x="0" y="955306"/>
          <a:ext cx="6301601" cy="17636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8C630B-34EF-4459-9075-8AAA0C19528C}">
      <dsp:nvSpPr>
        <dsp:cNvPr id="0" name=""/>
        <dsp:cNvSpPr/>
      </dsp:nvSpPr>
      <dsp:spPr>
        <a:xfrm>
          <a:off x="533501" y="1352126"/>
          <a:ext cx="970003" cy="9700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E76543-CAC9-48A7-9574-D558C03EA0D5}">
      <dsp:nvSpPr>
        <dsp:cNvPr id="0" name=""/>
        <dsp:cNvSpPr/>
      </dsp:nvSpPr>
      <dsp:spPr>
        <a:xfrm>
          <a:off x="2037007" y="955306"/>
          <a:ext cx="4264593" cy="176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52" tIns="186652" rIns="186652" bIns="186652" numCol="1" spcCol="1270" anchor="ctr" anchorCtr="0">
          <a:noAutofit/>
        </a:bodyPr>
        <a:lstStyle/>
        <a:p>
          <a:pPr marL="0" lvl="0" indent="0" algn="l" defTabSz="800100">
            <a:lnSpc>
              <a:spcPct val="90000"/>
            </a:lnSpc>
            <a:spcBef>
              <a:spcPct val="0"/>
            </a:spcBef>
            <a:spcAft>
              <a:spcPct val="35000"/>
            </a:spcAft>
            <a:buNone/>
          </a:pPr>
          <a:r>
            <a:rPr lang="en-GB" sz="1800" kern="1200" dirty="0"/>
            <a:t>While the appeal of being able to apply AI ontologies to a research problem is clearly great, this advantage should not be gained at the expense of distorting our view of the object of study</a:t>
          </a:r>
          <a:endParaRPr lang="en-US" sz="1800" kern="1200" dirty="0"/>
        </a:p>
      </dsp:txBody>
      <dsp:txXfrm>
        <a:off x="2037007" y="955306"/>
        <a:ext cx="4264593" cy="1763642"/>
      </dsp:txXfrm>
    </dsp:sp>
    <dsp:sp modelId="{BD02B9FF-CF59-4EDF-BED8-3725BCDA1E31}">
      <dsp:nvSpPr>
        <dsp:cNvPr id="0" name=""/>
        <dsp:cNvSpPr/>
      </dsp:nvSpPr>
      <dsp:spPr>
        <a:xfrm>
          <a:off x="0" y="3159859"/>
          <a:ext cx="6301601" cy="17636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FBF18-09FF-4B32-B363-9B254EFC7678}">
      <dsp:nvSpPr>
        <dsp:cNvPr id="0" name=""/>
        <dsp:cNvSpPr/>
      </dsp:nvSpPr>
      <dsp:spPr>
        <a:xfrm>
          <a:off x="533501" y="3556679"/>
          <a:ext cx="970003" cy="9700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9CEE60-CEB6-4451-A319-DFF880F7E005}">
      <dsp:nvSpPr>
        <dsp:cNvPr id="0" name=""/>
        <dsp:cNvSpPr/>
      </dsp:nvSpPr>
      <dsp:spPr>
        <a:xfrm>
          <a:off x="2037007" y="3159859"/>
          <a:ext cx="4264593" cy="176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52" tIns="186652" rIns="186652" bIns="186652" numCol="1" spcCol="1270" anchor="ctr" anchorCtr="0">
          <a:noAutofit/>
        </a:bodyPr>
        <a:lstStyle/>
        <a:p>
          <a:pPr marL="0" lvl="0" indent="0" algn="l" defTabSz="800100">
            <a:lnSpc>
              <a:spcPct val="90000"/>
            </a:lnSpc>
            <a:spcBef>
              <a:spcPct val="0"/>
            </a:spcBef>
            <a:spcAft>
              <a:spcPct val="35000"/>
            </a:spcAft>
            <a:buNone/>
          </a:pPr>
          <a:r>
            <a:rPr lang="en-GB" sz="1800" kern="1200"/>
            <a:t>Further questions of misalignment surface</a:t>
          </a:r>
          <a:endParaRPr lang="en-US" sz="1800" kern="1200"/>
        </a:p>
      </dsp:txBody>
      <dsp:txXfrm>
        <a:off x="2037007" y="3159859"/>
        <a:ext cx="4264593" cy="17636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3F0DB-9DB7-4F72-A88A-C0C2814DB22C}">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CDC57A-14D5-4DF5-83E2-9C9492AE7070}">
      <dsp:nvSpPr>
        <dsp:cNvPr id="0" name=""/>
        <dsp:cNvSpPr/>
      </dsp:nvSpPr>
      <dsp:spPr>
        <a:xfrm>
          <a:off x="375988" y="28019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DE82A1-5F07-43C0-B5B2-93B3E66212EC}">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Macro- and Micro-ethics: Socially oriented (</a:t>
          </a:r>
          <a:r>
            <a:rPr lang="en-GB" sz="2500" kern="1200"/>
            <a:t>De Costa et al., 2021; Yaw et al., 2023)</a:t>
          </a:r>
          <a:endParaRPr lang="en-US" sz="2500" kern="1200"/>
        </a:p>
      </dsp:txBody>
      <dsp:txXfrm>
        <a:off x="1435590" y="531"/>
        <a:ext cx="9080009" cy="1242935"/>
      </dsp:txXfrm>
    </dsp:sp>
    <dsp:sp modelId="{8D1DF1DF-3792-41E9-AFBF-2FDC41B6D512}">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14AE49-6823-4F55-AA08-0AB42A470F41}">
      <dsp:nvSpPr>
        <dsp:cNvPr id="0" name=""/>
        <dsp:cNvSpPr/>
      </dsp:nvSpPr>
      <dsp:spPr>
        <a:xfrm>
          <a:off x="375988" y="183386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7C8324-DB9F-4AEC-8152-57CBA60BBC22}">
      <dsp:nvSpPr>
        <dsp:cNvPr id="0" name=""/>
        <dsp:cNvSpPr/>
      </dsp:nvSpPr>
      <dsp:spPr>
        <a:xfrm>
          <a:off x="1435590" y="155420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a:t>Ethics in AI and AL research: arguably more easily aligned</a:t>
          </a:r>
          <a:endParaRPr lang="en-US" sz="2500" kern="1200"/>
        </a:p>
      </dsp:txBody>
      <dsp:txXfrm>
        <a:off x="1435590" y="1554201"/>
        <a:ext cx="4732020" cy="1242935"/>
      </dsp:txXfrm>
    </dsp:sp>
    <dsp:sp modelId="{9D18886D-3D13-4511-BEBA-71319AB592DC}">
      <dsp:nvSpPr>
        <dsp:cNvPr id="0" name=""/>
        <dsp:cNvSpPr/>
      </dsp:nvSpPr>
      <dsp:spPr>
        <a:xfrm>
          <a:off x="6167610" y="155420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n-GB" sz="1500" kern="1200"/>
            <a:t>Algorithmic bias, the impact of AI on society, and the complex relationship between AI and the climate crisis (Jabotinsky &amp; Sarel, 2024; Kirova et al., 2023)</a:t>
          </a:r>
          <a:endParaRPr lang="en-US" sz="1500" kern="1200"/>
        </a:p>
      </dsp:txBody>
      <dsp:txXfrm>
        <a:off x="6167610" y="1554201"/>
        <a:ext cx="4347989" cy="1242935"/>
      </dsp:txXfrm>
    </dsp:sp>
    <dsp:sp modelId="{F238A99C-92F4-4740-97E5-E46599433935}">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D818EA-F9BC-44E5-8B2C-1CE9887F3840}">
      <dsp:nvSpPr>
        <dsp:cNvPr id="0" name=""/>
        <dsp:cNvSpPr/>
      </dsp:nvSpPr>
      <dsp:spPr>
        <a:xfrm>
          <a:off x="375988" y="338753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1060DB-004D-4E8F-A152-B607021A3140}">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a:t>Ethics in AI and AL research: Represents and ideal</a:t>
          </a:r>
          <a:endParaRPr lang="en-US" sz="2500" kern="1200"/>
        </a:p>
      </dsp:txBody>
      <dsp:txXfrm>
        <a:off x="1435590" y="3107870"/>
        <a:ext cx="9080009" cy="12429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B5CEA-008F-4345-A8D0-9C6B70A73D4D}">
      <dsp:nvSpPr>
        <dsp:cNvPr id="0" name=""/>
        <dsp:cNvSpPr/>
      </dsp:nvSpPr>
      <dsp:spPr>
        <a:xfrm>
          <a:off x="3414" y="588159"/>
          <a:ext cx="3329572" cy="1094952"/>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kern="1200"/>
            <a:t>AI companies have been accused of training their models on copyrighted materials without permission (e.g. Milmo, 2024)</a:t>
          </a:r>
          <a:endParaRPr lang="en-US" sz="1700" kern="1200"/>
        </a:p>
      </dsp:txBody>
      <dsp:txXfrm>
        <a:off x="3414" y="588159"/>
        <a:ext cx="3329572" cy="1094952"/>
      </dsp:txXfrm>
    </dsp:sp>
    <dsp:sp modelId="{BD68B392-7756-5A4D-ABC6-5B101632DB17}">
      <dsp:nvSpPr>
        <dsp:cNvPr id="0" name=""/>
        <dsp:cNvSpPr/>
      </dsp:nvSpPr>
      <dsp:spPr>
        <a:xfrm>
          <a:off x="3414" y="1683112"/>
          <a:ext cx="3329572" cy="1418132"/>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dirty="0"/>
            <a:t>raised questions surrounding the legality of certain AI models (Gromova et al., 2023)</a:t>
          </a:r>
          <a:endParaRPr lang="en-US" sz="1700" kern="1200" dirty="0"/>
        </a:p>
      </dsp:txBody>
      <dsp:txXfrm>
        <a:off x="3414" y="1683112"/>
        <a:ext cx="3329572" cy="1418132"/>
      </dsp:txXfrm>
    </dsp:sp>
    <dsp:sp modelId="{C84ED3A1-22A1-204E-8BC0-EB163587C709}">
      <dsp:nvSpPr>
        <dsp:cNvPr id="0" name=""/>
        <dsp:cNvSpPr/>
      </dsp:nvSpPr>
      <dsp:spPr>
        <a:xfrm>
          <a:off x="3799128" y="588159"/>
          <a:ext cx="3329572" cy="1094952"/>
        </a:xfrm>
        <a:prstGeom prst="rect">
          <a:avLst/>
        </a:prstGeom>
        <a:solidFill>
          <a:schemeClr val="accent5">
            <a:hueOff val="-6076075"/>
            <a:satOff val="-413"/>
            <a:lumOff val="981"/>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kern="1200"/>
            <a:t>AI data: Ontologically constrained</a:t>
          </a:r>
          <a:endParaRPr lang="en-US" sz="1700" kern="1200"/>
        </a:p>
      </dsp:txBody>
      <dsp:txXfrm>
        <a:off x="3799128" y="588159"/>
        <a:ext cx="3329572" cy="1094952"/>
      </dsp:txXfrm>
    </dsp:sp>
    <dsp:sp modelId="{37C8A3D2-CE6F-E544-A6B3-459CF1498B76}">
      <dsp:nvSpPr>
        <dsp:cNvPr id="0" name=""/>
        <dsp:cNvSpPr/>
      </dsp:nvSpPr>
      <dsp:spPr>
        <a:xfrm>
          <a:off x="3799128" y="1683112"/>
          <a:ext cx="3329572" cy="1418132"/>
        </a:xfrm>
        <a:prstGeom prst="rect">
          <a:avLst/>
        </a:prstGeom>
        <a:solidFill>
          <a:schemeClr val="accent5">
            <a:tint val="40000"/>
            <a:alpha val="90000"/>
            <a:hueOff val="-5972333"/>
            <a:satOff val="1333"/>
            <a:lumOff val="200"/>
            <a:alphaOff val="0"/>
          </a:schemeClr>
        </a:solidFill>
        <a:ln w="19050" cap="flat" cmpd="sng" algn="ctr">
          <a:solidFill>
            <a:schemeClr val="accent5">
              <a:tint val="40000"/>
              <a:alpha val="90000"/>
              <a:hueOff val="-5972333"/>
              <a:satOff val="1333"/>
              <a:lumOff val="2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a:t>Issues with representation and ethics</a:t>
          </a:r>
          <a:endParaRPr lang="en-US" sz="1700" kern="1200"/>
        </a:p>
        <a:p>
          <a:pPr marL="171450" lvl="1" indent="-171450" algn="l" defTabSz="755650">
            <a:lnSpc>
              <a:spcPct val="90000"/>
            </a:lnSpc>
            <a:spcBef>
              <a:spcPct val="0"/>
            </a:spcBef>
            <a:spcAft>
              <a:spcPct val="15000"/>
            </a:spcAft>
            <a:buChar char="•"/>
          </a:pPr>
          <a:r>
            <a:rPr lang="en-GB" sz="1700" kern="1200"/>
            <a:t>Trained on web-data</a:t>
          </a:r>
          <a:endParaRPr lang="en-US" sz="1700" kern="1200"/>
        </a:p>
      </dsp:txBody>
      <dsp:txXfrm>
        <a:off x="3799128" y="1683112"/>
        <a:ext cx="3329572" cy="1418132"/>
      </dsp:txXfrm>
    </dsp:sp>
    <dsp:sp modelId="{70108994-A6A3-6448-B2F3-DACBFF269DB7}">
      <dsp:nvSpPr>
        <dsp:cNvPr id="0" name=""/>
        <dsp:cNvSpPr/>
      </dsp:nvSpPr>
      <dsp:spPr>
        <a:xfrm>
          <a:off x="7594841" y="588159"/>
          <a:ext cx="3329572" cy="1094952"/>
        </a:xfrm>
        <a:prstGeom prst="rect">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GB" sz="1700" kern="1200"/>
            <a:t>Thompson et al. (2024) argue that already 57% of online data is the result of AI generation or machine translation</a:t>
          </a:r>
          <a:endParaRPr lang="en-US" sz="1700" kern="1200"/>
        </a:p>
      </dsp:txBody>
      <dsp:txXfrm>
        <a:off x="7594841" y="588159"/>
        <a:ext cx="3329572" cy="1094952"/>
      </dsp:txXfrm>
    </dsp:sp>
    <dsp:sp modelId="{08337E59-30F0-9B4C-8B4A-78046951F0A4}">
      <dsp:nvSpPr>
        <dsp:cNvPr id="0" name=""/>
        <dsp:cNvSpPr/>
      </dsp:nvSpPr>
      <dsp:spPr>
        <a:xfrm>
          <a:off x="7594841" y="1683112"/>
          <a:ext cx="3329572" cy="1418132"/>
        </a:xfrm>
        <a:prstGeom prst="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a:t>risks the exponential proliferation of biases, prejudices, and dominant perspectives through GenAI tools</a:t>
          </a:r>
          <a:endParaRPr lang="en-US" sz="1700" kern="1200"/>
        </a:p>
      </dsp:txBody>
      <dsp:txXfrm>
        <a:off x="7594841" y="1683112"/>
        <a:ext cx="3329572" cy="14181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7800B-8583-A04C-B9AC-A83BEC69E1AB}">
      <dsp:nvSpPr>
        <dsp:cNvPr id="0" name=""/>
        <dsp:cNvSpPr/>
      </dsp:nvSpPr>
      <dsp:spPr>
        <a:xfrm>
          <a:off x="0" y="55506"/>
          <a:ext cx="6666833" cy="123069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In practice, commercial AI has not always enacted ethical values</a:t>
          </a:r>
          <a:endParaRPr lang="en-US" sz="2200" kern="1200"/>
        </a:p>
      </dsp:txBody>
      <dsp:txXfrm>
        <a:off x="60077" y="115583"/>
        <a:ext cx="6546679" cy="1110539"/>
      </dsp:txXfrm>
    </dsp:sp>
    <dsp:sp modelId="{9F33C522-071A-D541-8F75-C622B8A5A431}">
      <dsp:nvSpPr>
        <dsp:cNvPr id="0" name=""/>
        <dsp:cNvSpPr/>
      </dsp:nvSpPr>
      <dsp:spPr>
        <a:xfrm>
          <a:off x="0" y="1286200"/>
          <a:ext cx="6666833"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a:t>Poorly aligned with epistemological and ontological practices in applied linguistics</a:t>
          </a:r>
          <a:endParaRPr lang="en-US" sz="1700" kern="1200"/>
        </a:p>
      </dsp:txBody>
      <dsp:txXfrm>
        <a:off x="0" y="1286200"/>
        <a:ext cx="6666833" cy="535095"/>
      </dsp:txXfrm>
    </dsp:sp>
    <dsp:sp modelId="{0F204DC8-600C-0541-A312-93BAFB2CD052}">
      <dsp:nvSpPr>
        <dsp:cNvPr id="0" name=""/>
        <dsp:cNvSpPr/>
      </dsp:nvSpPr>
      <dsp:spPr>
        <a:xfrm>
          <a:off x="0" y="1821295"/>
          <a:ext cx="6666833" cy="1230693"/>
        </a:xfrm>
        <a:prstGeom prst="roundRect">
          <a:avLst/>
        </a:prstGeom>
        <a:gradFill rotWithShape="0">
          <a:gsLst>
            <a:gs pos="0">
              <a:schemeClr val="accent2">
                <a:hueOff val="3221806"/>
                <a:satOff val="-9246"/>
                <a:lumOff val="-14805"/>
                <a:alphaOff val="0"/>
                <a:satMod val="103000"/>
                <a:lumMod val="102000"/>
                <a:tint val="94000"/>
              </a:schemeClr>
            </a:gs>
            <a:gs pos="50000">
              <a:schemeClr val="accent2">
                <a:hueOff val="3221806"/>
                <a:satOff val="-9246"/>
                <a:lumOff val="-14805"/>
                <a:alphaOff val="0"/>
                <a:satMod val="110000"/>
                <a:lumMod val="100000"/>
                <a:shade val="100000"/>
              </a:schemeClr>
            </a:gs>
            <a:gs pos="100000">
              <a:schemeClr val="accent2">
                <a:hueOff val="3221806"/>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the use of GenAI tools that reinforce bias and negatively impact society may:</a:t>
          </a:r>
          <a:endParaRPr lang="en-US" sz="2200" kern="1200"/>
        </a:p>
      </dsp:txBody>
      <dsp:txXfrm>
        <a:off x="60077" y="1881372"/>
        <a:ext cx="6546679" cy="1110539"/>
      </dsp:txXfrm>
    </dsp:sp>
    <dsp:sp modelId="{7962AECA-8BC0-0A49-91CB-70BE765A7F9C}">
      <dsp:nvSpPr>
        <dsp:cNvPr id="0" name=""/>
        <dsp:cNvSpPr/>
      </dsp:nvSpPr>
      <dsp:spPr>
        <a:xfrm>
          <a:off x="0" y="3051989"/>
          <a:ext cx="6666833"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a:t>undermine fairness and equity in language education (Choi, 2022)</a:t>
          </a:r>
          <a:endParaRPr lang="en-US" sz="1700" kern="1200"/>
        </a:p>
        <a:p>
          <a:pPr marL="171450" lvl="1" indent="-171450" algn="l" defTabSz="755650">
            <a:lnSpc>
              <a:spcPct val="90000"/>
            </a:lnSpc>
            <a:spcBef>
              <a:spcPct val="0"/>
            </a:spcBef>
            <a:spcAft>
              <a:spcPct val="20000"/>
            </a:spcAft>
            <a:buChar char="•"/>
          </a:pPr>
          <a:r>
            <a:rPr lang="en-GB" sz="1700" kern="1200"/>
            <a:t>perpetuate normative or ethnocentric views (Spennemann, 2024) </a:t>
          </a:r>
          <a:endParaRPr lang="en-US" sz="1700" kern="1200"/>
        </a:p>
        <a:p>
          <a:pPr marL="171450" lvl="1" indent="-171450" algn="l" defTabSz="755650">
            <a:lnSpc>
              <a:spcPct val="90000"/>
            </a:lnSpc>
            <a:spcBef>
              <a:spcPct val="0"/>
            </a:spcBef>
            <a:spcAft>
              <a:spcPct val="20000"/>
            </a:spcAft>
            <a:buChar char="•"/>
          </a:pPr>
          <a:r>
            <a:rPr lang="en-GB" sz="1700" kern="1200" dirty="0"/>
            <a:t>and mis- and underrepresent society’s most vulnerable (Nguyen et al., 2024; </a:t>
          </a:r>
          <a:r>
            <a:rPr lang="en-GB" sz="1700" kern="1200" dirty="0" err="1"/>
            <a:t>Putland</a:t>
          </a:r>
          <a:r>
            <a:rPr lang="en-GB" sz="1700" kern="1200" dirty="0"/>
            <a:t> et al., 2023)</a:t>
          </a:r>
          <a:endParaRPr lang="en-US" sz="1700" kern="1200" dirty="0"/>
        </a:p>
      </dsp:txBody>
      <dsp:txXfrm>
        <a:off x="0" y="3051989"/>
        <a:ext cx="6666833" cy="1115730"/>
      </dsp:txXfrm>
    </dsp:sp>
    <dsp:sp modelId="{0A45E745-4DD6-A543-95EF-0DAE19745E6D}">
      <dsp:nvSpPr>
        <dsp:cNvPr id="0" name=""/>
        <dsp:cNvSpPr/>
      </dsp:nvSpPr>
      <dsp:spPr>
        <a:xfrm>
          <a:off x="0" y="4167719"/>
          <a:ext cx="6666833" cy="1230693"/>
        </a:xfrm>
        <a:prstGeom prst="roundRect">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To develop a means for applied linguists to engage with AI ethically, such concerns must be addressed and attenuated</a:t>
          </a:r>
          <a:endParaRPr lang="en-US" sz="2200" kern="1200"/>
        </a:p>
      </dsp:txBody>
      <dsp:txXfrm>
        <a:off x="60077" y="4227796"/>
        <a:ext cx="6546679" cy="11105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F1112-B37A-6A4E-A3E9-4D9B927FC846}">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5AED1-64C7-7B46-B8C9-943B5113DE0D}">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The potential of misalignment to </a:t>
          </a:r>
          <a:r>
            <a:rPr lang="en-GB" sz="1800" b="1" kern="1200" dirty="0"/>
            <a:t>perpetuate bias </a:t>
          </a:r>
          <a:r>
            <a:rPr lang="en-GB" sz="1800" kern="1200" dirty="0"/>
            <a:t>has also emerged as an issue in the literature. For example, there are concerns about the </a:t>
          </a:r>
          <a:r>
            <a:rPr lang="en-GB" sz="1800" b="1" kern="1200" dirty="0"/>
            <a:t>accuracy and authenticity of texts produced by AI,</a:t>
          </a:r>
          <a:r>
            <a:rPr lang="en-GB" sz="1800" kern="1200" dirty="0"/>
            <a:t> including the potential for </a:t>
          </a:r>
          <a:r>
            <a:rPr lang="en-GB" sz="1800" b="1" kern="1200" dirty="0"/>
            <a:t>cultural and linguistic nuances to be absent or distorted</a:t>
          </a:r>
          <a:r>
            <a:rPr lang="en-GB" sz="1800" kern="1200" dirty="0"/>
            <a:t> (</a:t>
          </a:r>
          <a:r>
            <a:rPr lang="en-GB" sz="1800" kern="1200" dirty="0" err="1"/>
            <a:t>Amonova</a:t>
          </a:r>
          <a:r>
            <a:rPr lang="en-GB" sz="1800" kern="1200" dirty="0"/>
            <a:t> et al., 2023; Choi, 2022; Creely, 2024). </a:t>
          </a:r>
          <a:endParaRPr lang="en-US" sz="1800" kern="1200" dirty="0"/>
        </a:p>
      </dsp:txBody>
      <dsp:txXfrm>
        <a:off x="696297" y="538547"/>
        <a:ext cx="4171627" cy="2590157"/>
      </dsp:txXfrm>
    </dsp:sp>
    <dsp:sp modelId="{9E1CD8B9-A0A2-AE45-AB8B-15E1A8D215BE}">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786A7-E5A7-F64B-A4F7-5531266B3065}">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With language education increasingly moving towards</a:t>
          </a:r>
          <a:r>
            <a:rPr lang="en-GB" sz="1800" b="1" kern="1200" dirty="0"/>
            <a:t> international views of language and language varieties</a:t>
          </a:r>
          <a:r>
            <a:rPr lang="en-GB" sz="1800" kern="1200" dirty="0"/>
            <a:t>, this propensity for GenAI technologies to reinforce standard varieties of language </a:t>
          </a:r>
          <a:r>
            <a:rPr lang="en-GB" sz="1800" b="1" kern="1200" dirty="0"/>
            <a:t>represents a potential challenge, ideologically, for applied linguistics</a:t>
          </a:r>
          <a:r>
            <a:rPr lang="en-GB" sz="1800" kern="1200" dirty="0"/>
            <a:t>. </a:t>
          </a:r>
          <a:endParaRPr lang="en-US" sz="1800" kern="1200" dirty="0"/>
        </a:p>
      </dsp:txBody>
      <dsp:txXfrm>
        <a:off x="5991936" y="538547"/>
        <a:ext cx="4171627" cy="259015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16AE5-0B04-1F4C-B425-840A6AB6AE80}">
      <dsp:nvSpPr>
        <dsp:cNvPr id="0" name=""/>
        <dsp:cNvSpPr/>
      </dsp:nvSpPr>
      <dsp:spPr>
        <a:xfrm>
          <a:off x="0" y="2124"/>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087D2E-5F11-BE49-8A12-165D8D043579}">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Students of EFL and Linguistics in Spain</a:t>
          </a:r>
        </a:p>
      </dsp:txBody>
      <dsp:txXfrm>
        <a:off x="0" y="2124"/>
        <a:ext cx="10515600" cy="1449029"/>
      </dsp:txXfrm>
    </dsp:sp>
    <dsp:sp modelId="{484DDA4D-1F02-4941-A8D5-8646B1E8AC5B}">
      <dsp:nvSpPr>
        <dsp:cNvPr id="0" name=""/>
        <dsp:cNvSpPr/>
      </dsp:nvSpPr>
      <dsp:spPr>
        <a:xfrm>
          <a:off x="0" y="1451154"/>
          <a:ext cx="10515600" cy="0"/>
        </a:xfrm>
        <a:prstGeom prst="line">
          <a:avLst/>
        </a:prstGeom>
        <a:solidFill>
          <a:schemeClr val="accent2">
            <a:hueOff val="3221806"/>
            <a:satOff val="-9246"/>
            <a:lumOff val="-14805"/>
            <a:alphaOff val="0"/>
          </a:schemeClr>
        </a:solidFill>
        <a:ln w="19050" cap="flat" cmpd="sng" algn="ctr">
          <a:solidFill>
            <a:schemeClr val="accent2">
              <a:hueOff val="3221806"/>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A3E78A-12DF-6E4C-A995-0D1918C54489}">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Studied their use of AI and Corpus Linguistics in vocabulary and grammar activities</a:t>
          </a:r>
        </a:p>
      </dsp:txBody>
      <dsp:txXfrm>
        <a:off x="0" y="1451154"/>
        <a:ext cx="10515600" cy="1449029"/>
      </dsp:txXfrm>
    </dsp:sp>
    <dsp:sp modelId="{421AC68E-6E82-454A-85B4-4FBC8C7B6689}">
      <dsp:nvSpPr>
        <dsp:cNvPr id="0" name=""/>
        <dsp:cNvSpPr/>
      </dsp:nvSpPr>
      <dsp:spPr>
        <a:xfrm>
          <a:off x="0" y="2900183"/>
          <a:ext cx="10515600" cy="0"/>
        </a:xfrm>
        <a:prstGeom prst="line">
          <a:avLst/>
        </a:prstGeom>
        <a:solidFill>
          <a:schemeClr val="accent2">
            <a:hueOff val="6443612"/>
            <a:satOff val="-18493"/>
            <a:lumOff val="-29609"/>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F18336-5710-ED43-BE54-A622835906E8}">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Conducted focus groups with them on their use of AI and Corpus Linguistics</a:t>
          </a:r>
        </a:p>
      </dsp:txBody>
      <dsp:txXfrm>
        <a:off x="0" y="2900183"/>
        <a:ext cx="10515600" cy="144902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46F3F-E3FC-4D45-A2B4-DFD01031B316}">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80DD2-06BC-BA48-83BA-E193C71449E2}">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Learners </a:t>
          </a:r>
          <a:r>
            <a:rPr lang="en-GB" sz="2300" b="1" kern="1200" dirty="0"/>
            <a:t>begin with a differing understanding </a:t>
          </a:r>
          <a:r>
            <a:rPr lang="en-GB" sz="2300" kern="1200" dirty="0"/>
            <a:t>(and as a consequence, expectation) of corpus linguistics and GenAI. While little is known of the former, the learners are familiar with and </a:t>
          </a:r>
          <a:r>
            <a:rPr lang="en-GB" sz="2300" b="1" kern="1200" dirty="0"/>
            <a:t>already using the latter in their studies</a:t>
          </a:r>
          <a:r>
            <a:rPr lang="en-GB" sz="2300" kern="1200" dirty="0"/>
            <a:t>.</a:t>
          </a:r>
          <a:endParaRPr lang="en-US" sz="2300" kern="1200" dirty="0"/>
        </a:p>
      </dsp:txBody>
      <dsp:txXfrm>
        <a:off x="608661" y="692298"/>
        <a:ext cx="4508047" cy="2799040"/>
      </dsp:txXfrm>
    </dsp:sp>
    <dsp:sp modelId="{DC21F0E1-7560-4741-8B50-608CB3B428D9}">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9E2DC-FB8B-5A4B-B393-DB5177327161}">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This differing starting point leads to </a:t>
          </a:r>
          <a:r>
            <a:rPr lang="en-GB" sz="2300" b="1" kern="1200" dirty="0"/>
            <a:t>general reticence regarding the use of corpora</a:t>
          </a:r>
          <a:r>
            <a:rPr lang="en-GB" sz="2300" kern="1200" dirty="0"/>
            <a:t> compared to a tentative or, in some cases, </a:t>
          </a:r>
          <a:r>
            <a:rPr lang="en-GB" sz="2300" b="1" kern="1200" dirty="0"/>
            <a:t>strong optimism regarding the potential affordances of AI</a:t>
          </a:r>
          <a:r>
            <a:rPr lang="en-GB" sz="2300" kern="1200" dirty="0"/>
            <a:t>.</a:t>
          </a:r>
          <a:endParaRPr lang="en-US" sz="2300" kern="1200" dirty="0"/>
        </a:p>
      </dsp:txBody>
      <dsp:txXfrm>
        <a:off x="6331365" y="692298"/>
        <a:ext cx="4508047" cy="27990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803BC-69C3-544F-872D-1C72A0DBD20C}">
      <dsp:nvSpPr>
        <dsp:cNvPr id="0" name=""/>
        <dsp:cNvSpPr/>
      </dsp:nvSpPr>
      <dsp:spPr>
        <a:xfrm>
          <a:off x="0" y="229679"/>
          <a:ext cx="6666833" cy="107800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AI literacies and critical AI literacies </a:t>
          </a:r>
          <a:endParaRPr lang="en-US" sz="2700" kern="1200" dirty="0"/>
        </a:p>
      </dsp:txBody>
      <dsp:txXfrm>
        <a:off x="52624" y="282303"/>
        <a:ext cx="6561585" cy="972760"/>
      </dsp:txXfrm>
    </dsp:sp>
    <dsp:sp modelId="{8B117DD3-7B18-344A-A52F-9EB189BA18D9}">
      <dsp:nvSpPr>
        <dsp:cNvPr id="0" name=""/>
        <dsp:cNvSpPr/>
      </dsp:nvSpPr>
      <dsp:spPr>
        <a:xfrm>
          <a:off x="0" y="1307688"/>
          <a:ext cx="6666833" cy="13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Digital, corpus and AI literacies</a:t>
          </a:r>
        </a:p>
        <a:p>
          <a:pPr marL="228600" lvl="1" indent="-228600" algn="l" defTabSz="933450">
            <a:lnSpc>
              <a:spcPct val="90000"/>
            </a:lnSpc>
            <a:spcBef>
              <a:spcPct val="0"/>
            </a:spcBef>
            <a:spcAft>
              <a:spcPct val="20000"/>
            </a:spcAft>
            <a:buChar char="•"/>
          </a:pPr>
          <a:r>
            <a:rPr lang="en-US" sz="2100" kern="1200" dirty="0"/>
            <a:t>Criticality, Ethics, Practical Understanding, Technical Knowledge (Marx, 2024; </a:t>
          </a:r>
          <a:r>
            <a:rPr lang="en-GB" sz="2100" kern="1200" dirty="0"/>
            <a:t>Pérez-Paredes et al., forthcoming)</a:t>
          </a:r>
          <a:endParaRPr lang="en-US" sz="2100" kern="1200" dirty="0"/>
        </a:p>
      </dsp:txBody>
      <dsp:txXfrm>
        <a:off x="0" y="1307688"/>
        <a:ext cx="6666833" cy="1313414"/>
      </dsp:txXfrm>
    </dsp:sp>
    <dsp:sp modelId="{10E2C3B1-E1A7-A341-8FB6-28B53EC88365}">
      <dsp:nvSpPr>
        <dsp:cNvPr id="0" name=""/>
        <dsp:cNvSpPr/>
      </dsp:nvSpPr>
      <dsp:spPr>
        <a:xfrm>
          <a:off x="0" y="2621103"/>
          <a:ext cx="6666833" cy="1078008"/>
        </a:xfrm>
        <a:prstGeom prst="roundRect">
          <a:avLst/>
        </a:prstGeom>
        <a:gradFill rotWithShape="0">
          <a:gsLst>
            <a:gs pos="0">
              <a:schemeClr val="accent2">
                <a:hueOff val="3221806"/>
                <a:satOff val="-9246"/>
                <a:lumOff val="-14805"/>
                <a:alphaOff val="0"/>
                <a:satMod val="103000"/>
                <a:lumMod val="102000"/>
                <a:tint val="94000"/>
              </a:schemeClr>
            </a:gs>
            <a:gs pos="50000">
              <a:schemeClr val="accent2">
                <a:hueOff val="3221806"/>
                <a:satOff val="-9246"/>
                <a:lumOff val="-14805"/>
                <a:alphaOff val="0"/>
                <a:satMod val="110000"/>
                <a:lumMod val="100000"/>
                <a:shade val="100000"/>
              </a:schemeClr>
            </a:gs>
            <a:gs pos="100000">
              <a:schemeClr val="accent2">
                <a:hueOff val="3221806"/>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future of corpus linguistics in language education? </a:t>
          </a:r>
        </a:p>
      </dsp:txBody>
      <dsp:txXfrm>
        <a:off x="52624" y="2673727"/>
        <a:ext cx="6561585" cy="972760"/>
      </dsp:txXfrm>
    </dsp:sp>
    <dsp:sp modelId="{BFCC3A93-F253-5F45-B7AD-D21D7B9014D4}">
      <dsp:nvSpPr>
        <dsp:cNvPr id="0" name=""/>
        <dsp:cNvSpPr/>
      </dsp:nvSpPr>
      <dsp:spPr>
        <a:xfrm>
          <a:off x="0" y="3699111"/>
          <a:ext cx="6666833"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Computations thinking?</a:t>
          </a:r>
        </a:p>
      </dsp:txBody>
      <dsp:txXfrm>
        <a:off x="0" y="3699111"/>
        <a:ext cx="6666833" cy="447120"/>
      </dsp:txXfrm>
    </dsp:sp>
    <dsp:sp modelId="{7ABA2B5A-2EE3-A142-ABD7-A04B65738944}">
      <dsp:nvSpPr>
        <dsp:cNvPr id="0" name=""/>
        <dsp:cNvSpPr/>
      </dsp:nvSpPr>
      <dsp:spPr>
        <a:xfrm>
          <a:off x="0" y="4146231"/>
          <a:ext cx="6666833" cy="1078008"/>
        </a:xfrm>
        <a:prstGeom prst="roundRect">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Discipline is part of this new development, and the knowledge base is there</a:t>
          </a:r>
          <a:endParaRPr lang="en-US" sz="2700" kern="1200" dirty="0"/>
        </a:p>
      </dsp:txBody>
      <dsp:txXfrm>
        <a:off x="52624" y="4198855"/>
        <a:ext cx="6561585" cy="972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D19B5-055E-D246-9EB8-285B0BEB12CE}">
      <dsp:nvSpPr>
        <dsp:cNvPr id="0" name=""/>
        <dsp:cNvSpPr/>
      </dsp:nvSpPr>
      <dsp:spPr>
        <a:xfrm>
          <a:off x="0" y="1849798"/>
          <a:ext cx="7559504" cy="25857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LLM – Large </a:t>
          </a:r>
          <a:r>
            <a:rPr lang="en-US" sz="6500" b="1" i="1" kern="1200"/>
            <a:t>Language</a:t>
          </a:r>
          <a:r>
            <a:rPr lang="en-US" sz="6500" kern="1200"/>
            <a:t> Models</a:t>
          </a:r>
        </a:p>
      </dsp:txBody>
      <dsp:txXfrm>
        <a:off x="126223" y="1976021"/>
        <a:ext cx="7307058" cy="2333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4264E-A8D6-1B42-97F5-AB4199AEBE63}">
      <dsp:nvSpPr>
        <dsp:cNvPr id="0" name=""/>
        <dsp:cNvSpPr/>
      </dsp:nvSpPr>
      <dsp:spPr>
        <a:xfrm>
          <a:off x="9546674" y="2549688"/>
          <a:ext cx="1763003" cy="305975"/>
        </a:xfrm>
        <a:custGeom>
          <a:avLst/>
          <a:gdLst/>
          <a:ahLst/>
          <a:cxnLst/>
          <a:rect l="0" t="0" r="0" b="0"/>
          <a:pathLst>
            <a:path>
              <a:moveTo>
                <a:pt x="0" y="0"/>
              </a:moveTo>
              <a:lnTo>
                <a:pt x="0" y="152987"/>
              </a:lnTo>
              <a:lnTo>
                <a:pt x="1763003" y="152987"/>
              </a:lnTo>
              <a:lnTo>
                <a:pt x="1763003" y="305975"/>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69A5F8-AF96-5346-B3B5-67FE3C758993}">
      <dsp:nvSpPr>
        <dsp:cNvPr id="0" name=""/>
        <dsp:cNvSpPr/>
      </dsp:nvSpPr>
      <dsp:spPr>
        <a:xfrm>
          <a:off x="9500954" y="2549688"/>
          <a:ext cx="91440" cy="305975"/>
        </a:xfrm>
        <a:custGeom>
          <a:avLst/>
          <a:gdLst/>
          <a:ahLst/>
          <a:cxnLst/>
          <a:rect l="0" t="0" r="0" b="0"/>
          <a:pathLst>
            <a:path>
              <a:moveTo>
                <a:pt x="45720" y="0"/>
              </a:moveTo>
              <a:lnTo>
                <a:pt x="45720" y="305975"/>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11FA20-7420-7E48-B53E-A249259C64C6}">
      <dsp:nvSpPr>
        <dsp:cNvPr id="0" name=""/>
        <dsp:cNvSpPr/>
      </dsp:nvSpPr>
      <dsp:spPr>
        <a:xfrm>
          <a:off x="7783670" y="2549688"/>
          <a:ext cx="1763003" cy="305975"/>
        </a:xfrm>
        <a:custGeom>
          <a:avLst/>
          <a:gdLst/>
          <a:ahLst/>
          <a:cxnLst/>
          <a:rect l="0" t="0" r="0" b="0"/>
          <a:pathLst>
            <a:path>
              <a:moveTo>
                <a:pt x="1763003" y="0"/>
              </a:moveTo>
              <a:lnTo>
                <a:pt x="1763003" y="152987"/>
              </a:lnTo>
              <a:lnTo>
                <a:pt x="0" y="152987"/>
              </a:lnTo>
              <a:lnTo>
                <a:pt x="0" y="305975"/>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2059FF-7CCF-B843-AF96-8D419EFFF848}">
      <dsp:nvSpPr>
        <dsp:cNvPr id="0" name=""/>
        <dsp:cNvSpPr/>
      </dsp:nvSpPr>
      <dsp:spPr>
        <a:xfrm>
          <a:off x="4257663" y="2549688"/>
          <a:ext cx="1763003" cy="305975"/>
        </a:xfrm>
        <a:custGeom>
          <a:avLst/>
          <a:gdLst/>
          <a:ahLst/>
          <a:cxnLst/>
          <a:rect l="0" t="0" r="0" b="0"/>
          <a:pathLst>
            <a:path>
              <a:moveTo>
                <a:pt x="0" y="0"/>
              </a:moveTo>
              <a:lnTo>
                <a:pt x="0" y="152987"/>
              </a:lnTo>
              <a:lnTo>
                <a:pt x="1763003" y="152987"/>
              </a:lnTo>
              <a:lnTo>
                <a:pt x="1763003" y="305975"/>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94697A-D819-BD4C-9D9B-2BE7062C7EAE}">
      <dsp:nvSpPr>
        <dsp:cNvPr id="0" name=""/>
        <dsp:cNvSpPr/>
      </dsp:nvSpPr>
      <dsp:spPr>
        <a:xfrm>
          <a:off x="4211943" y="2549688"/>
          <a:ext cx="91440" cy="305975"/>
        </a:xfrm>
        <a:custGeom>
          <a:avLst/>
          <a:gdLst/>
          <a:ahLst/>
          <a:cxnLst/>
          <a:rect l="0" t="0" r="0" b="0"/>
          <a:pathLst>
            <a:path>
              <a:moveTo>
                <a:pt x="45720" y="0"/>
              </a:moveTo>
              <a:lnTo>
                <a:pt x="45720" y="305975"/>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71364A-C5A0-264D-B87C-2A0139548F16}">
      <dsp:nvSpPr>
        <dsp:cNvPr id="0" name=""/>
        <dsp:cNvSpPr/>
      </dsp:nvSpPr>
      <dsp:spPr>
        <a:xfrm>
          <a:off x="2494659" y="2549688"/>
          <a:ext cx="1763003" cy="305975"/>
        </a:xfrm>
        <a:custGeom>
          <a:avLst/>
          <a:gdLst/>
          <a:ahLst/>
          <a:cxnLst/>
          <a:rect l="0" t="0" r="0" b="0"/>
          <a:pathLst>
            <a:path>
              <a:moveTo>
                <a:pt x="1763003" y="0"/>
              </a:moveTo>
              <a:lnTo>
                <a:pt x="1763003" y="152987"/>
              </a:lnTo>
              <a:lnTo>
                <a:pt x="0" y="152987"/>
              </a:lnTo>
              <a:lnTo>
                <a:pt x="0" y="305975"/>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A5CCA3-1F16-CA4F-86EF-506EA0205CC1}">
      <dsp:nvSpPr>
        <dsp:cNvPr id="0" name=""/>
        <dsp:cNvSpPr/>
      </dsp:nvSpPr>
      <dsp:spPr>
        <a:xfrm>
          <a:off x="3141" y="1821174"/>
          <a:ext cx="1457027" cy="72851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Conceptual and methodological developments</a:t>
          </a:r>
          <a:endParaRPr lang="en-US" sz="1400" kern="1200"/>
        </a:p>
      </dsp:txBody>
      <dsp:txXfrm>
        <a:off x="3141" y="1821174"/>
        <a:ext cx="1457027" cy="728513"/>
      </dsp:txXfrm>
    </dsp:sp>
    <dsp:sp modelId="{A063BB89-F84D-0A4E-9E1E-0EEA1F987BA6}">
      <dsp:nvSpPr>
        <dsp:cNvPr id="0" name=""/>
        <dsp:cNvSpPr/>
      </dsp:nvSpPr>
      <dsp:spPr>
        <a:xfrm>
          <a:off x="1766145" y="1821174"/>
          <a:ext cx="1457027" cy="72851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Rigorous and nuanced ways to study language </a:t>
          </a:r>
          <a:endParaRPr lang="en-US" sz="1400" kern="1200" dirty="0"/>
        </a:p>
      </dsp:txBody>
      <dsp:txXfrm>
        <a:off x="1766145" y="1821174"/>
        <a:ext cx="1457027" cy="728513"/>
      </dsp:txXfrm>
    </dsp:sp>
    <dsp:sp modelId="{29CD1780-A1B6-944B-BB3B-7C39D977D65F}">
      <dsp:nvSpPr>
        <dsp:cNvPr id="0" name=""/>
        <dsp:cNvSpPr/>
      </dsp:nvSpPr>
      <dsp:spPr>
        <a:xfrm>
          <a:off x="3529149" y="1821174"/>
          <a:ext cx="1457027" cy="72851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Language</a:t>
          </a:r>
          <a:endParaRPr lang="en-US" sz="1600" kern="1200" dirty="0"/>
        </a:p>
      </dsp:txBody>
      <dsp:txXfrm>
        <a:off x="3529149" y="1821174"/>
        <a:ext cx="1457027" cy="728513"/>
      </dsp:txXfrm>
    </dsp:sp>
    <dsp:sp modelId="{2366D586-7D28-1D42-B359-E84683FCB76F}">
      <dsp:nvSpPr>
        <dsp:cNvPr id="0" name=""/>
        <dsp:cNvSpPr/>
      </dsp:nvSpPr>
      <dsp:spPr>
        <a:xfrm>
          <a:off x="1766145" y="2855663"/>
          <a:ext cx="1457027" cy="72851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for which the origin is known</a:t>
          </a:r>
          <a:endParaRPr lang="en-US" sz="1600" kern="1200"/>
        </a:p>
      </dsp:txBody>
      <dsp:txXfrm>
        <a:off x="1766145" y="2855663"/>
        <a:ext cx="1457027" cy="728513"/>
      </dsp:txXfrm>
    </dsp:sp>
    <dsp:sp modelId="{274F99CC-13FF-7D4A-8791-1F042ED397F4}">
      <dsp:nvSpPr>
        <dsp:cNvPr id="0" name=""/>
        <dsp:cNvSpPr/>
      </dsp:nvSpPr>
      <dsp:spPr>
        <a:xfrm>
          <a:off x="3529149" y="2855663"/>
          <a:ext cx="1457027" cy="72851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that is contextually situated</a:t>
          </a:r>
          <a:endParaRPr lang="en-US" sz="1600" kern="1200"/>
        </a:p>
      </dsp:txBody>
      <dsp:txXfrm>
        <a:off x="3529149" y="2855663"/>
        <a:ext cx="1457027" cy="728513"/>
      </dsp:txXfrm>
    </dsp:sp>
    <dsp:sp modelId="{9928F3C3-64F4-CE4F-B9F9-7F3841EF6D21}">
      <dsp:nvSpPr>
        <dsp:cNvPr id="0" name=""/>
        <dsp:cNvSpPr/>
      </dsp:nvSpPr>
      <dsp:spPr>
        <a:xfrm>
          <a:off x="5292153" y="2855663"/>
          <a:ext cx="1457027" cy="72851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that is naturally occurring </a:t>
          </a:r>
          <a:endParaRPr lang="en-US" sz="1600" kern="1200" dirty="0"/>
        </a:p>
      </dsp:txBody>
      <dsp:txXfrm>
        <a:off x="5292153" y="2855663"/>
        <a:ext cx="1457027" cy="728513"/>
      </dsp:txXfrm>
    </dsp:sp>
    <dsp:sp modelId="{C2CA02B9-3A6F-074E-8979-725F134964A3}">
      <dsp:nvSpPr>
        <dsp:cNvPr id="0" name=""/>
        <dsp:cNvSpPr/>
      </dsp:nvSpPr>
      <dsp:spPr>
        <a:xfrm>
          <a:off x="8818160" y="1821174"/>
          <a:ext cx="1457027" cy="72851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Pedagogy</a:t>
          </a:r>
        </a:p>
      </dsp:txBody>
      <dsp:txXfrm>
        <a:off x="8818160" y="1821174"/>
        <a:ext cx="1457027" cy="728513"/>
      </dsp:txXfrm>
    </dsp:sp>
    <dsp:sp modelId="{A57BBAFF-5925-E24E-8299-D0EA5A4D5B78}">
      <dsp:nvSpPr>
        <dsp:cNvPr id="0" name=""/>
        <dsp:cNvSpPr/>
      </dsp:nvSpPr>
      <dsp:spPr>
        <a:xfrm>
          <a:off x="7055156" y="2855663"/>
          <a:ext cx="1457027" cy="72851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that is situated </a:t>
          </a:r>
        </a:p>
      </dsp:txBody>
      <dsp:txXfrm>
        <a:off x="7055156" y="2855663"/>
        <a:ext cx="1457027" cy="728513"/>
      </dsp:txXfrm>
    </dsp:sp>
    <dsp:sp modelId="{53D9D50A-0CCF-2747-B82E-D74FC125A334}">
      <dsp:nvSpPr>
        <dsp:cNvPr id="0" name=""/>
        <dsp:cNvSpPr/>
      </dsp:nvSpPr>
      <dsp:spPr>
        <a:xfrm>
          <a:off x="8818160" y="2855663"/>
          <a:ext cx="1457027" cy="72851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that is reflexive</a:t>
          </a:r>
        </a:p>
      </dsp:txBody>
      <dsp:txXfrm>
        <a:off x="8818160" y="2855663"/>
        <a:ext cx="1457027" cy="728513"/>
      </dsp:txXfrm>
    </dsp:sp>
    <dsp:sp modelId="{15CE8397-C96F-B348-A53D-315F5D6E9EC8}">
      <dsp:nvSpPr>
        <dsp:cNvPr id="0" name=""/>
        <dsp:cNvSpPr/>
      </dsp:nvSpPr>
      <dsp:spPr>
        <a:xfrm>
          <a:off x="10581164" y="2855663"/>
          <a:ext cx="1457027" cy="72851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that is evidence based</a:t>
          </a:r>
        </a:p>
      </dsp:txBody>
      <dsp:txXfrm>
        <a:off x="10581164" y="2855663"/>
        <a:ext cx="1457027" cy="7285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874AF-CE73-0F42-87B9-271972C9BBCF}">
      <dsp:nvSpPr>
        <dsp:cNvPr id="0" name=""/>
        <dsp:cNvSpPr/>
      </dsp:nvSpPr>
      <dsp:spPr>
        <a:xfrm>
          <a:off x="0" y="0"/>
          <a:ext cx="5644989" cy="110682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Question: not whether but how</a:t>
          </a:r>
        </a:p>
      </dsp:txBody>
      <dsp:txXfrm>
        <a:off x="32418" y="32418"/>
        <a:ext cx="4450642" cy="1041985"/>
      </dsp:txXfrm>
    </dsp:sp>
    <dsp:sp modelId="{44EFBEB3-0CFF-9541-9B88-8A9AFC99B46C}">
      <dsp:nvSpPr>
        <dsp:cNvPr id="0" name=""/>
        <dsp:cNvSpPr/>
      </dsp:nvSpPr>
      <dsp:spPr>
        <a:xfrm>
          <a:off x="498087" y="1291291"/>
          <a:ext cx="5644989" cy="1106821"/>
        </a:xfrm>
        <a:prstGeom prst="roundRect">
          <a:avLst>
            <a:gd name="adj" fmla="val 10000"/>
          </a:avLst>
        </a:prstGeom>
        <a:solidFill>
          <a:schemeClr val="accent2">
            <a:hueOff val="3221806"/>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“the horse has bolted” (Sauerbrei, 2021)</a:t>
          </a:r>
        </a:p>
      </dsp:txBody>
      <dsp:txXfrm>
        <a:off x="530505" y="1323709"/>
        <a:ext cx="4362632" cy="1041985"/>
      </dsp:txXfrm>
    </dsp:sp>
    <dsp:sp modelId="{87600B03-A522-A74A-8FFC-194E3A3F1A52}">
      <dsp:nvSpPr>
        <dsp:cNvPr id="0" name=""/>
        <dsp:cNvSpPr/>
      </dsp:nvSpPr>
      <dsp:spPr>
        <a:xfrm>
          <a:off x="996174" y="2582583"/>
          <a:ext cx="5644989" cy="1106821"/>
        </a:xfrm>
        <a:prstGeom prst="roundRect">
          <a:avLst>
            <a:gd name="adj" fmla="val 10000"/>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Voices of excitement and trepidation</a:t>
          </a:r>
          <a:endParaRPr lang="en-US" sz="2900" kern="1200" dirty="0"/>
        </a:p>
      </dsp:txBody>
      <dsp:txXfrm>
        <a:off x="1028592" y="2615001"/>
        <a:ext cx="4362632" cy="1041985"/>
      </dsp:txXfrm>
    </dsp:sp>
    <dsp:sp modelId="{C95C5643-58FC-8645-AAFD-7B19BB7A4B05}">
      <dsp:nvSpPr>
        <dsp:cNvPr id="0" name=""/>
        <dsp:cNvSpPr/>
      </dsp:nvSpPr>
      <dsp:spPr>
        <a:xfrm>
          <a:off x="4925555" y="839339"/>
          <a:ext cx="719433" cy="719433"/>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087427" y="839339"/>
        <a:ext cx="395689" cy="541373"/>
      </dsp:txXfrm>
    </dsp:sp>
    <dsp:sp modelId="{8840DEC9-7325-1844-9AD1-F1D621DD8F68}">
      <dsp:nvSpPr>
        <dsp:cNvPr id="0" name=""/>
        <dsp:cNvSpPr/>
      </dsp:nvSpPr>
      <dsp:spPr>
        <a:xfrm>
          <a:off x="5423642" y="2123252"/>
          <a:ext cx="719433" cy="719433"/>
        </a:xfrm>
        <a:prstGeom prst="downArrow">
          <a:avLst>
            <a:gd name="adj1" fmla="val 55000"/>
            <a:gd name="adj2" fmla="val 45000"/>
          </a:avLst>
        </a:prstGeom>
        <a:solidFill>
          <a:schemeClr val="accent2">
            <a:tint val="40000"/>
            <a:alpha val="90000"/>
            <a:hueOff val="6734724"/>
            <a:satOff val="-62232"/>
            <a:lumOff val="-7015"/>
            <a:alphaOff val="0"/>
          </a:schemeClr>
        </a:solidFill>
        <a:ln w="19050" cap="flat" cmpd="sng" algn="ctr">
          <a:solidFill>
            <a:schemeClr val="accent2">
              <a:tint val="40000"/>
              <a:alpha val="90000"/>
              <a:hueOff val="6734724"/>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585514" y="2123252"/>
        <a:ext cx="395689" cy="5413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BE5DB-8599-284A-B165-6F2A155FCD3A}">
      <dsp:nvSpPr>
        <dsp:cNvPr id="0" name=""/>
        <dsp:cNvSpPr/>
      </dsp:nvSpPr>
      <dsp:spPr>
        <a:xfrm>
          <a:off x="0" y="0"/>
          <a:ext cx="9288654" cy="166023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Disparate responses: a form of “science-as-process” (Curry &amp; Pérez-Paredes, 2021, p. 492) </a:t>
          </a:r>
          <a:endParaRPr lang="en-US" sz="3100" kern="1200" dirty="0"/>
        </a:p>
      </dsp:txBody>
      <dsp:txXfrm>
        <a:off x="48627" y="48627"/>
        <a:ext cx="7572674" cy="1562978"/>
      </dsp:txXfrm>
    </dsp:sp>
    <dsp:sp modelId="{E9699AE2-67C1-D841-B7A8-99E687FECFC2}">
      <dsp:nvSpPr>
        <dsp:cNvPr id="0" name=""/>
        <dsp:cNvSpPr/>
      </dsp:nvSpPr>
      <dsp:spPr>
        <a:xfrm>
          <a:off x="1639174" y="2029172"/>
          <a:ext cx="9288654" cy="1660232"/>
        </a:xfrm>
        <a:prstGeom prst="roundRect">
          <a:avLst>
            <a:gd name="adj" fmla="val 10000"/>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Collectively, can help us to see how our understanding of AI has evolved in recent years</a:t>
          </a:r>
          <a:endParaRPr lang="en-US" sz="3100" kern="1200" dirty="0"/>
        </a:p>
      </dsp:txBody>
      <dsp:txXfrm>
        <a:off x="1687801" y="2077799"/>
        <a:ext cx="6473075" cy="1562978"/>
      </dsp:txXfrm>
    </dsp:sp>
    <dsp:sp modelId="{372B1680-AF1B-6343-9F60-6C1BFA84F3D5}">
      <dsp:nvSpPr>
        <dsp:cNvPr id="0" name=""/>
        <dsp:cNvSpPr/>
      </dsp:nvSpPr>
      <dsp:spPr>
        <a:xfrm>
          <a:off x="8209503" y="1305127"/>
          <a:ext cx="1079150" cy="1079150"/>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52312" y="1305127"/>
        <a:ext cx="593532" cy="8120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72148-181D-3E49-9D97-83D0985ABFC7}">
      <dsp:nvSpPr>
        <dsp:cNvPr id="0" name=""/>
        <dsp:cNvSpPr/>
      </dsp:nvSpPr>
      <dsp:spPr>
        <a:xfrm>
          <a:off x="451436" y="2701"/>
          <a:ext cx="4681332" cy="82786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The “Alignment Problem”</a:t>
          </a:r>
          <a:endParaRPr lang="en-US" sz="1800" kern="1200" dirty="0"/>
        </a:p>
      </dsp:txBody>
      <dsp:txXfrm>
        <a:off x="475683" y="26948"/>
        <a:ext cx="4632838" cy="779371"/>
      </dsp:txXfrm>
    </dsp:sp>
    <dsp:sp modelId="{BEF96881-EE2D-5641-8660-DE3A236F256C}">
      <dsp:nvSpPr>
        <dsp:cNvPr id="0" name=""/>
        <dsp:cNvSpPr/>
      </dsp:nvSpPr>
      <dsp:spPr>
        <a:xfrm>
          <a:off x="451436" y="954746"/>
          <a:ext cx="4681332" cy="82786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The potential (mis)alignment of AI with human values and intelligence (Christian, 2021 among others)</a:t>
          </a:r>
          <a:endParaRPr lang="en-US" sz="1800" kern="1200" dirty="0"/>
        </a:p>
      </dsp:txBody>
      <dsp:txXfrm>
        <a:off x="475683" y="978993"/>
        <a:ext cx="4632838" cy="779371"/>
      </dsp:txXfrm>
    </dsp:sp>
    <dsp:sp modelId="{249DA249-0DAC-1C4F-8476-D766351E4CB2}">
      <dsp:nvSpPr>
        <dsp:cNvPr id="0" name=""/>
        <dsp:cNvSpPr/>
      </dsp:nvSpPr>
      <dsp:spPr>
        <a:xfrm>
          <a:off x="451436" y="1906792"/>
          <a:ext cx="4681332" cy="82786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Three foundational concepts:</a:t>
          </a:r>
          <a:endParaRPr lang="en-US" sz="1800" kern="1200" dirty="0"/>
        </a:p>
      </dsp:txBody>
      <dsp:txXfrm>
        <a:off x="475683" y="1931039"/>
        <a:ext cx="4632838" cy="779371"/>
      </dsp:txXfrm>
    </dsp:sp>
    <dsp:sp modelId="{6DC0BD5C-DDAA-4C4E-AA7B-BAFF286E8EB8}">
      <dsp:nvSpPr>
        <dsp:cNvPr id="0" name=""/>
        <dsp:cNvSpPr/>
      </dsp:nvSpPr>
      <dsp:spPr>
        <a:xfrm rot="18289469">
          <a:off x="4884039" y="1824507"/>
          <a:ext cx="1159750" cy="40390"/>
        </a:xfrm>
        <a:custGeom>
          <a:avLst/>
          <a:gdLst/>
          <a:ahLst/>
          <a:cxnLst/>
          <a:rect l="0" t="0" r="0" b="0"/>
          <a:pathLst>
            <a:path>
              <a:moveTo>
                <a:pt x="0" y="20195"/>
              </a:moveTo>
              <a:lnTo>
                <a:pt x="1159750" y="20195"/>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4884039" y="1815708"/>
        <a:ext cx="1159750" cy="57987"/>
      </dsp:txXfrm>
    </dsp:sp>
    <dsp:sp modelId="{7AEDFF62-D393-C540-86E8-656846AF558B}">
      <dsp:nvSpPr>
        <dsp:cNvPr id="0" name=""/>
        <dsp:cNvSpPr/>
      </dsp:nvSpPr>
      <dsp:spPr>
        <a:xfrm>
          <a:off x="5795060" y="954746"/>
          <a:ext cx="4681332" cy="82786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Epistemology</a:t>
          </a:r>
          <a:endParaRPr lang="en-US" sz="1800" kern="1200"/>
        </a:p>
      </dsp:txBody>
      <dsp:txXfrm>
        <a:off x="5819307" y="978993"/>
        <a:ext cx="4632838" cy="779371"/>
      </dsp:txXfrm>
    </dsp:sp>
    <dsp:sp modelId="{7DDC3239-C8E7-E946-AA0E-724398ED4C8B}">
      <dsp:nvSpPr>
        <dsp:cNvPr id="0" name=""/>
        <dsp:cNvSpPr/>
      </dsp:nvSpPr>
      <dsp:spPr>
        <a:xfrm>
          <a:off x="5132768" y="2300530"/>
          <a:ext cx="662292" cy="40390"/>
        </a:xfrm>
        <a:custGeom>
          <a:avLst/>
          <a:gdLst/>
          <a:ahLst/>
          <a:cxnLst/>
          <a:rect l="0" t="0" r="0" b="0"/>
          <a:pathLst>
            <a:path>
              <a:moveTo>
                <a:pt x="0" y="20195"/>
              </a:moveTo>
              <a:lnTo>
                <a:pt x="662292" y="20195"/>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5132768" y="2304167"/>
        <a:ext cx="662292" cy="33114"/>
      </dsp:txXfrm>
    </dsp:sp>
    <dsp:sp modelId="{B9DAEABA-B9FA-5446-B4CF-63944059D70F}">
      <dsp:nvSpPr>
        <dsp:cNvPr id="0" name=""/>
        <dsp:cNvSpPr/>
      </dsp:nvSpPr>
      <dsp:spPr>
        <a:xfrm>
          <a:off x="5795060" y="1906792"/>
          <a:ext cx="4681332" cy="82786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Ontology</a:t>
          </a:r>
          <a:endParaRPr lang="en-US" sz="1800" kern="1200"/>
        </a:p>
      </dsp:txBody>
      <dsp:txXfrm>
        <a:off x="5819307" y="1931039"/>
        <a:ext cx="4632838" cy="779371"/>
      </dsp:txXfrm>
    </dsp:sp>
    <dsp:sp modelId="{EAC73738-BD52-8442-806B-BB9C4767F5F9}">
      <dsp:nvSpPr>
        <dsp:cNvPr id="0" name=""/>
        <dsp:cNvSpPr/>
      </dsp:nvSpPr>
      <dsp:spPr>
        <a:xfrm rot="3310531">
          <a:off x="4884039" y="2776552"/>
          <a:ext cx="1159750" cy="40390"/>
        </a:xfrm>
        <a:custGeom>
          <a:avLst/>
          <a:gdLst/>
          <a:ahLst/>
          <a:cxnLst/>
          <a:rect l="0" t="0" r="0" b="0"/>
          <a:pathLst>
            <a:path>
              <a:moveTo>
                <a:pt x="0" y="20195"/>
              </a:moveTo>
              <a:lnTo>
                <a:pt x="1159750" y="20195"/>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lang="en-US" sz="1050" kern="1200"/>
        </a:p>
      </dsp:txBody>
      <dsp:txXfrm>
        <a:off x="4884039" y="2767754"/>
        <a:ext cx="1159750" cy="57987"/>
      </dsp:txXfrm>
    </dsp:sp>
    <dsp:sp modelId="{9A42A082-4E81-184E-9B77-9BA7A0FC3F7D}">
      <dsp:nvSpPr>
        <dsp:cNvPr id="0" name=""/>
        <dsp:cNvSpPr/>
      </dsp:nvSpPr>
      <dsp:spPr>
        <a:xfrm>
          <a:off x="5795060" y="2858837"/>
          <a:ext cx="4681332" cy="82786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Ethics</a:t>
          </a:r>
          <a:endParaRPr lang="en-US" sz="1800" kern="1200"/>
        </a:p>
      </dsp:txBody>
      <dsp:txXfrm>
        <a:off x="5819307" y="2883084"/>
        <a:ext cx="4632838" cy="7793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C4785-A396-984A-87FC-B08285D00B5E}">
      <dsp:nvSpPr>
        <dsp:cNvPr id="0" name=""/>
        <dsp:cNvSpPr/>
      </dsp:nvSpPr>
      <dsp:spPr>
        <a:xfrm>
          <a:off x="0" y="66829"/>
          <a:ext cx="6301601" cy="18696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Epistemology theorises how we construct and make sense of our knowledge</a:t>
          </a:r>
          <a:endParaRPr lang="en-US" sz="3400" kern="1200"/>
        </a:p>
      </dsp:txBody>
      <dsp:txXfrm>
        <a:off x="91269" y="158098"/>
        <a:ext cx="6119063" cy="1687122"/>
      </dsp:txXfrm>
    </dsp:sp>
    <dsp:sp modelId="{7417D8A3-236B-DF48-820A-A1AF9F595C99}">
      <dsp:nvSpPr>
        <dsp:cNvPr id="0" name=""/>
        <dsp:cNvSpPr/>
      </dsp:nvSpPr>
      <dsp:spPr>
        <a:xfrm>
          <a:off x="0" y="1936489"/>
          <a:ext cx="6301601" cy="2005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076"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GB" sz="2700" kern="1200" dirty="0"/>
            <a:t>the values by which we validate and justify knowledge and the conventions we follow and reconstruct within our wider knowledge-making community and communities of practice</a:t>
          </a:r>
          <a:endParaRPr lang="en-US" sz="2700" kern="1200" dirty="0"/>
        </a:p>
      </dsp:txBody>
      <dsp:txXfrm>
        <a:off x="0" y="1936489"/>
        <a:ext cx="6301601" cy="2005830"/>
      </dsp:txXfrm>
    </dsp:sp>
    <dsp:sp modelId="{DF27E949-1B65-B54B-9FBF-A70DE7484F5B}">
      <dsp:nvSpPr>
        <dsp:cNvPr id="0" name=""/>
        <dsp:cNvSpPr/>
      </dsp:nvSpPr>
      <dsp:spPr>
        <a:xfrm>
          <a:off x="0" y="3942319"/>
          <a:ext cx="6301601" cy="1869660"/>
        </a:xfrm>
        <a:prstGeom prst="round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Applied Linguistics: A plurality of epistemologies (Dewaele, 2019; Pennycook, 2018)</a:t>
          </a:r>
          <a:endParaRPr lang="en-US" sz="3400" kern="1200"/>
        </a:p>
      </dsp:txBody>
      <dsp:txXfrm>
        <a:off x="91269" y="4033588"/>
        <a:ext cx="6119063" cy="16871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D4C1C-B0CA-7D41-9566-81887243E487}">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41167-CCDB-B145-BA11-71C9CF60FA97}">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For GenAI: “knowing” is a product of processes built on probabilities and pattern recognition, derived from training data (Cope &amp; Kalantzis, 2024)</a:t>
          </a:r>
          <a:endParaRPr lang="en-US" sz="2800" kern="1200" dirty="0"/>
        </a:p>
      </dsp:txBody>
      <dsp:txXfrm>
        <a:off x="608661" y="692298"/>
        <a:ext cx="4508047" cy="2799040"/>
      </dsp:txXfrm>
    </dsp:sp>
    <dsp:sp modelId="{ED53BC94-3C06-574D-8CB1-5C8CF10A24DE}">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95E68-C769-884D-BE3D-73329316FCD4}">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Such a conceptualization of </a:t>
          </a:r>
          <a:r>
            <a:rPr lang="en-GB" sz="2800" i="1" kern="1200" dirty="0"/>
            <a:t>knowing</a:t>
          </a:r>
          <a:r>
            <a:rPr lang="en-GB" sz="2800" kern="1200" dirty="0"/>
            <a:t> has little to do with the knowledge-making processes attributed to the human researcher in applied linguistics</a:t>
          </a:r>
          <a:endParaRPr lang="en-US" sz="2800" kern="1200" dirty="0"/>
        </a:p>
      </dsp:txBody>
      <dsp:txXfrm>
        <a:off x="6331365" y="692298"/>
        <a:ext cx="4508047" cy="27990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D6A7C-5B7F-482F-9994-14A31A2E139E}">
      <dsp:nvSpPr>
        <dsp:cNvPr id="0" name=""/>
        <dsp:cNvSpPr/>
      </dsp:nvSpPr>
      <dsp:spPr>
        <a:xfrm>
          <a:off x="0" y="681330"/>
          <a:ext cx="10927829" cy="125784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C66FA-1A7D-434E-B46A-4282AC31F369}">
      <dsp:nvSpPr>
        <dsp:cNvPr id="0" name=""/>
        <dsp:cNvSpPr/>
      </dsp:nvSpPr>
      <dsp:spPr>
        <a:xfrm>
          <a:off x="380497" y="964345"/>
          <a:ext cx="691812" cy="6918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8C84AD-6EC5-4E3A-AAFC-4339EBDC33AE}">
      <dsp:nvSpPr>
        <dsp:cNvPr id="0" name=""/>
        <dsp:cNvSpPr/>
      </dsp:nvSpPr>
      <dsp:spPr>
        <a:xfrm>
          <a:off x="1452806" y="681330"/>
          <a:ext cx="9475022"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1022350">
            <a:lnSpc>
              <a:spcPct val="90000"/>
            </a:lnSpc>
            <a:spcBef>
              <a:spcPct val="0"/>
            </a:spcBef>
            <a:spcAft>
              <a:spcPct val="35000"/>
            </a:spcAft>
            <a:buNone/>
          </a:pPr>
          <a:r>
            <a:rPr lang="en-GB" sz="2300" kern="1200" dirty="0"/>
            <a:t>Kuteeva and Andersson (2024): how do AI-assisted tools respond to the differing epistemological stances employed within and across applied linguistics studies</a:t>
          </a:r>
          <a:endParaRPr lang="en-US" sz="2300" kern="1200" dirty="0"/>
        </a:p>
      </dsp:txBody>
      <dsp:txXfrm>
        <a:off x="1452806" y="681330"/>
        <a:ext cx="9475022" cy="1257841"/>
      </dsp:txXfrm>
    </dsp:sp>
    <dsp:sp modelId="{51A09477-E779-4A3E-94D3-18CC58F89647}">
      <dsp:nvSpPr>
        <dsp:cNvPr id="0" name=""/>
        <dsp:cNvSpPr/>
      </dsp:nvSpPr>
      <dsp:spPr>
        <a:xfrm>
          <a:off x="0" y="2253632"/>
          <a:ext cx="10927829" cy="125784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D6C14-B5BE-4BD5-945B-50A53076355E}">
      <dsp:nvSpPr>
        <dsp:cNvPr id="0" name=""/>
        <dsp:cNvSpPr/>
      </dsp:nvSpPr>
      <dsp:spPr>
        <a:xfrm>
          <a:off x="380497" y="2536647"/>
          <a:ext cx="691812" cy="6918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ABB7E5-DFBD-4DE0-957B-22FCECF495A2}">
      <dsp:nvSpPr>
        <dsp:cNvPr id="0" name=""/>
        <dsp:cNvSpPr/>
      </dsp:nvSpPr>
      <dsp:spPr>
        <a:xfrm>
          <a:off x="1452806" y="2253632"/>
          <a:ext cx="4917523"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1022350">
            <a:lnSpc>
              <a:spcPct val="90000"/>
            </a:lnSpc>
            <a:spcBef>
              <a:spcPct val="0"/>
            </a:spcBef>
            <a:spcAft>
              <a:spcPct val="35000"/>
            </a:spcAft>
            <a:buNone/>
          </a:pPr>
          <a:r>
            <a:rPr lang="en-GB" sz="2300" kern="1200"/>
            <a:t>GenAI’s inclination to standardise and simplify knowledge (Pragya, 2024)</a:t>
          </a:r>
          <a:endParaRPr lang="en-US" sz="2300" kern="1200"/>
        </a:p>
      </dsp:txBody>
      <dsp:txXfrm>
        <a:off x="1452806" y="2253632"/>
        <a:ext cx="4917523" cy="1257841"/>
      </dsp:txXfrm>
    </dsp:sp>
    <dsp:sp modelId="{E95DBB56-AF07-48AA-A2F2-F82E12B7522E}">
      <dsp:nvSpPr>
        <dsp:cNvPr id="0" name=""/>
        <dsp:cNvSpPr/>
      </dsp:nvSpPr>
      <dsp:spPr>
        <a:xfrm>
          <a:off x="6370329" y="2253632"/>
          <a:ext cx="4557499" cy="1257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22" tIns="133122" rIns="133122" bIns="133122" numCol="1" spcCol="1270" anchor="ctr" anchorCtr="0">
          <a:noAutofit/>
        </a:bodyPr>
        <a:lstStyle/>
        <a:p>
          <a:pPr marL="0" lvl="0" indent="0" algn="l" defTabSz="711200">
            <a:lnSpc>
              <a:spcPct val="90000"/>
            </a:lnSpc>
            <a:spcBef>
              <a:spcPct val="0"/>
            </a:spcBef>
            <a:spcAft>
              <a:spcPct val="35000"/>
            </a:spcAft>
            <a:buNone/>
          </a:pPr>
          <a:r>
            <a:rPr lang="en-GB" sz="1600" kern="1200"/>
            <a:t>Reproduces biases and eliminates diverse cultural and linguistic contexts (Brandt &amp; Hazel, 2024; Choi, 2022; Putland et al., 2023)</a:t>
          </a:r>
          <a:endParaRPr lang="en-US" sz="1600" kern="1200"/>
        </a:p>
        <a:p>
          <a:pPr marL="0" lvl="0" indent="0" algn="l" defTabSz="711200">
            <a:lnSpc>
              <a:spcPct val="90000"/>
            </a:lnSpc>
            <a:spcBef>
              <a:spcPct val="0"/>
            </a:spcBef>
            <a:spcAft>
              <a:spcPct val="35000"/>
            </a:spcAft>
            <a:buNone/>
          </a:pPr>
          <a:r>
            <a:rPr lang="en-GB" sz="1600" kern="1200"/>
            <a:t>Antithetical to wider social justice movements</a:t>
          </a:r>
          <a:endParaRPr lang="en-US" sz="1600" kern="1200"/>
        </a:p>
      </dsp:txBody>
      <dsp:txXfrm>
        <a:off x="6370329" y="2253632"/>
        <a:ext cx="4557499" cy="125784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A33DE-27C5-AB46-A708-ADDB55313CA3}" type="datetimeFigureOut">
              <a:rPr lang="en-US" smtClean="0"/>
              <a:t>4/23/26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9C276-4236-464B-B551-712D6D7E2C71}" type="slidenum">
              <a:rPr lang="en-US" smtClean="0"/>
              <a:t>‹#›</a:t>
            </a:fld>
            <a:endParaRPr lang="en-US"/>
          </a:p>
        </p:txBody>
      </p:sp>
    </p:spTree>
    <p:extLst>
      <p:ext uri="{BB962C8B-B14F-4D97-AF65-F5344CB8AC3E}">
        <p14:creationId xmlns:p14="http://schemas.microsoft.com/office/powerpoint/2010/main" val="10962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39C276-4236-464B-B551-712D6D7E2C71}" type="slidenum">
              <a:rPr lang="en-US" smtClean="0"/>
              <a:t>1</a:t>
            </a:fld>
            <a:endParaRPr lang="en-US"/>
          </a:p>
        </p:txBody>
      </p:sp>
    </p:spTree>
    <p:extLst>
      <p:ext uri="{BB962C8B-B14F-4D97-AF65-F5344CB8AC3E}">
        <p14:creationId xmlns:p14="http://schemas.microsoft.com/office/powerpoint/2010/main" val="1992426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9C276-4236-464B-B551-712D6D7E2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4364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53EC3-273C-042B-E403-8E138E932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5C0566-3B6E-0783-F59F-7AF869156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C6E83-A80A-1ADD-9442-9DE853FC45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8D2011-AF28-114D-EB1C-5EF1820C12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9C276-4236-464B-B551-712D6D7E2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3034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A0360-9991-800B-FA4F-37A58F709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52564-9356-BF66-621B-C1F5642B63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05D43B-FCEE-40CF-3827-744B721F0B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1AD199-3205-9195-48C6-2CF9AB34A7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9C276-4236-464B-B551-712D6D7E2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14900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9C276-4236-464B-B551-712D6D7E2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6025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63E3B-F9A6-C95C-042A-881868B6B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7708C5-0106-1772-46AB-F9CA96CEED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7626C-443D-EB6B-23CD-EFD747522D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6D66CD-04DF-917C-1C08-4E20A9C1FF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9C276-4236-464B-B551-712D6D7E2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5539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08E24-3B69-1B7A-7426-CF8AEEEA2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8A69F-4BCE-8E91-51A8-85B7887280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3E6C1-7BBE-C6F3-4C9D-FC3BD6F32F14}"/>
              </a:ext>
            </a:extLst>
          </p:cNvPr>
          <p:cNvSpPr>
            <a:spLocks noGrp="1"/>
          </p:cNvSpPr>
          <p:nvPr>
            <p:ph type="body" idx="1"/>
          </p:nvPr>
        </p:nvSpPr>
        <p:spPr/>
        <p:txBody>
          <a:bodyPr/>
          <a:lstStyle/>
          <a:p>
            <a:pPr>
              <a:buNone/>
            </a:pPr>
            <a:endParaRPr lang="en-GB" sz="3000" kern="1200" dirty="0">
              <a:solidFill>
                <a:schemeClr val="tx1"/>
              </a:solidFill>
              <a:latin typeface="+mn-lt"/>
              <a:ea typeface="+mn-ea"/>
              <a:cs typeface="+mn-cs"/>
            </a:endParaRPr>
          </a:p>
          <a:p>
            <a:pPr>
              <a:buNone/>
            </a:pPr>
            <a:endParaRPr lang="en-GB" sz="3000" kern="1200" dirty="0">
              <a:solidFill>
                <a:schemeClr val="tx1"/>
              </a:solidFill>
              <a:latin typeface="+mn-lt"/>
              <a:ea typeface="+mn-ea"/>
              <a:cs typeface="+mn-cs"/>
            </a:endParaRPr>
          </a:p>
          <a:p>
            <a:pPr>
              <a:buNone/>
            </a:pPr>
            <a:endParaRPr lang="en-GB" sz="3000" kern="1200" dirty="0">
              <a:solidFill>
                <a:schemeClr val="tx1"/>
              </a:solidFill>
              <a:latin typeface="+mn-lt"/>
              <a:ea typeface="+mn-ea"/>
              <a:cs typeface="+mn-cs"/>
            </a:endParaRPr>
          </a:p>
          <a:p>
            <a:pPr>
              <a:buNone/>
            </a:pPr>
            <a:endParaRPr lang="en-GB" sz="30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58BC87F8-1E57-C91B-8962-1F9C71F638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9C276-4236-464B-B551-712D6D7E2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0940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9C276-4236-464B-B551-712D6D7E2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43184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9C276-4236-464B-B551-712D6D7E2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6401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A3A83-7DAD-4BC4-A19E-EA610E798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54599-92F0-50D7-C788-D71D6814FA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0F541E-C387-506B-074A-B7C39E6AB1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5A37E1-F82D-9C34-8412-CAEE251A7E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9C276-4236-464B-B551-712D6D7E2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240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8D6D5-780C-BBBB-1F23-0EAB15763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16069-E93B-AC6C-3418-E56668030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860D65-0139-CCEC-314C-D85F9196FDC8}"/>
              </a:ext>
            </a:extLst>
          </p:cNvPr>
          <p:cNvSpPr>
            <a:spLocks noGrp="1"/>
          </p:cNvSpPr>
          <p:nvPr>
            <p:ph type="body" idx="1"/>
          </p:nvPr>
        </p:nvSpPr>
        <p:spPr/>
        <p:txBody>
          <a:bodyPr/>
          <a:lstStyle/>
          <a:p>
            <a:endParaRPr lang="en-GB" sz="2800" dirty="0">
              <a:effectLst/>
              <a:latin typeface="Helvetica" pitchFamily="2" charset="0"/>
            </a:endParaRPr>
          </a:p>
        </p:txBody>
      </p:sp>
      <p:sp>
        <p:nvSpPr>
          <p:cNvPr id="4" name="Slide Number Placeholder 3">
            <a:extLst>
              <a:ext uri="{FF2B5EF4-FFF2-40B4-BE49-F238E27FC236}">
                <a16:creationId xmlns:a16="http://schemas.microsoft.com/office/drawing/2014/main" id="{937CB340-9C0E-C1E1-1B0D-0B5B54E607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9C276-4236-464B-B551-712D6D7E2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0470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77CDB-7053-837D-C158-36B6DF35A4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9AE35-70E5-F787-7D6D-471AB74FE4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A1FE9A-A2A4-A61D-F59C-D33180A45E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AB5C91-7DAF-BA2F-8F96-E7E08CDB1F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9C276-4236-464B-B551-712D6D7E2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355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A5B22-3584-7ACC-BF49-974D5E3271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C7812-8C94-7A81-C604-060190F76A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FAB42-3845-5577-0DE5-8C70D3225E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F7D203-5E66-B2E7-B960-29EE7C29F2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9C276-4236-464B-B551-712D6D7E2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972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5A6C6-7C2E-3A40-9A0E-68CF0E58A3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3391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5A6C6-7C2E-3A40-9A0E-68CF0E58A3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806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5A6C6-7C2E-3A40-9A0E-68CF0E58A3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7020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5A6C6-7C2E-3A40-9A0E-68CF0E58A3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7721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9C276-4236-464B-B551-712D6D7E2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4793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BA981-C16C-B146-14CB-D42D8A1E6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178B5C-8F2A-ADA2-9678-D5BB884CF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EFE70-AAF0-C0DA-B76F-9211A70DDF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498CB6-9856-FF2B-85CC-9197093C56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9C276-4236-464B-B551-712D6D7E2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18326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27979-06D8-A3C6-2BB2-A5FE0CF4C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57B7A-EB1A-E5D4-0C20-72B585873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22749B-062B-8802-6016-4A4CF3F4E4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07BE9D-09C4-0CFB-1519-A511603596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9C276-4236-464B-B551-712D6D7E2C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9771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30C5A-8227-684F-1B56-4E5C5B4E2F6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D23F14D-294C-53B2-4290-3884484078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13F87AD-FC9F-B321-C569-D5962F1A8007}"/>
              </a:ext>
            </a:extLst>
          </p:cNvPr>
          <p:cNvSpPr>
            <a:spLocks noGrp="1"/>
          </p:cNvSpPr>
          <p:nvPr>
            <p:ph type="dt" sz="half" idx="10"/>
          </p:nvPr>
        </p:nvSpPr>
        <p:spPr/>
        <p:txBody>
          <a:bodyPr/>
          <a:lstStyle/>
          <a:p>
            <a:fld id="{667522FC-3642-CF4E-BFD9-29497A5BAED4}" type="datetimeFigureOut">
              <a:rPr lang="en-US" smtClean="0"/>
              <a:t>4/23/26</a:t>
            </a:fld>
            <a:endParaRPr lang="en-US"/>
          </a:p>
        </p:txBody>
      </p:sp>
      <p:sp>
        <p:nvSpPr>
          <p:cNvPr id="5" name="Footer Placeholder 4">
            <a:extLst>
              <a:ext uri="{FF2B5EF4-FFF2-40B4-BE49-F238E27FC236}">
                <a16:creationId xmlns:a16="http://schemas.microsoft.com/office/drawing/2014/main" id="{223FD7D7-4933-B822-B300-39448D9D3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D036DE-8876-D812-9BBA-7AB2D4296BEE}"/>
              </a:ext>
            </a:extLst>
          </p:cNvPr>
          <p:cNvSpPr>
            <a:spLocks noGrp="1"/>
          </p:cNvSpPr>
          <p:nvPr>
            <p:ph type="sldNum" sz="quarter" idx="12"/>
          </p:nvPr>
        </p:nvSpPr>
        <p:spPr/>
        <p:txBody>
          <a:bodyPr/>
          <a:lstStyle/>
          <a:p>
            <a:fld id="{850A1364-717C-EE46-8CB3-52576E978D7A}" type="slidenum">
              <a:rPr lang="en-US" smtClean="0"/>
              <a:t>‹#›</a:t>
            </a:fld>
            <a:endParaRPr lang="en-US"/>
          </a:p>
        </p:txBody>
      </p:sp>
    </p:spTree>
    <p:extLst>
      <p:ext uri="{BB962C8B-B14F-4D97-AF65-F5344CB8AC3E}">
        <p14:creationId xmlns:p14="http://schemas.microsoft.com/office/powerpoint/2010/main" val="37807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9210-A730-0996-1D61-F480F3B5CAA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D354B7-4F37-1CAF-B970-FA3564F646F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268FFB-1E32-F829-7534-AB909BD6A7FB}"/>
              </a:ext>
            </a:extLst>
          </p:cNvPr>
          <p:cNvSpPr>
            <a:spLocks noGrp="1"/>
          </p:cNvSpPr>
          <p:nvPr>
            <p:ph type="dt" sz="half" idx="10"/>
          </p:nvPr>
        </p:nvSpPr>
        <p:spPr/>
        <p:txBody>
          <a:bodyPr/>
          <a:lstStyle/>
          <a:p>
            <a:fld id="{667522FC-3642-CF4E-BFD9-29497A5BAED4}" type="datetimeFigureOut">
              <a:rPr lang="en-US" smtClean="0"/>
              <a:t>4/23/26</a:t>
            </a:fld>
            <a:endParaRPr lang="en-US"/>
          </a:p>
        </p:txBody>
      </p:sp>
      <p:sp>
        <p:nvSpPr>
          <p:cNvPr id="5" name="Footer Placeholder 4">
            <a:extLst>
              <a:ext uri="{FF2B5EF4-FFF2-40B4-BE49-F238E27FC236}">
                <a16:creationId xmlns:a16="http://schemas.microsoft.com/office/drawing/2014/main" id="{706C1E26-5872-9D9F-0107-C69E7C2EB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BD237-827D-56F0-F45A-1262C012B927}"/>
              </a:ext>
            </a:extLst>
          </p:cNvPr>
          <p:cNvSpPr>
            <a:spLocks noGrp="1"/>
          </p:cNvSpPr>
          <p:nvPr>
            <p:ph type="sldNum" sz="quarter" idx="12"/>
          </p:nvPr>
        </p:nvSpPr>
        <p:spPr/>
        <p:txBody>
          <a:bodyPr/>
          <a:lstStyle/>
          <a:p>
            <a:fld id="{850A1364-717C-EE46-8CB3-52576E978D7A}" type="slidenum">
              <a:rPr lang="en-US" smtClean="0"/>
              <a:t>‹#›</a:t>
            </a:fld>
            <a:endParaRPr lang="en-US"/>
          </a:p>
        </p:txBody>
      </p:sp>
    </p:spTree>
    <p:extLst>
      <p:ext uri="{BB962C8B-B14F-4D97-AF65-F5344CB8AC3E}">
        <p14:creationId xmlns:p14="http://schemas.microsoft.com/office/powerpoint/2010/main" val="3731299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80301E-2864-2BF3-1FA2-FC5F2FAFCBB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05D7CDA-87CE-45DD-FD0A-18B93E60DFB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8A3E08-862D-C06C-E197-4CC693BDB541}"/>
              </a:ext>
            </a:extLst>
          </p:cNvPr>
          <p:cNvSpPr>
            <a:spLocks noGrp="1"/>
          </p:cNvSpPr>
          <p:nvPr>
            <p:ph type="dt" sz="half" idx="10"/>
          </p:nvPr>
        </p:nvSpPr>
        <p:spPr/>
        <p:txBody>
          <a:bodyPr/>
          <a:lstStyle/>
          <a:p>
            <a:fld id="{667522FC-3642-CF4E-BFD9-29497A5BAED4}" type="datetimeFigureOut">
              <a:rPr lang="en-US" smtClean="0"/>
              <a:t>4/23/26</a:t>
            </a:fld>
            <a:endParaRPr lang="en-US"/>
          </a:p>
        </p:txBody>
      </p:sp>
      <p:sp>
        <p:nvSpPr>
          <p:cNvPr id="5" name="Footer Placeholder 4">
            <a:extLst>
              <a:ext uri="{FF2B5EF4-FFF2-40B4-BE49-F238E27FC236}">
                <a16:creationId xmlns:a16="http://schemas.microsoft.com/office/drawing/2014/main" id="{C5F0E432-26BA-3B42-41B1-F41C5045D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5EDE5-1968-E722-66F4-2659030B475C}"/>
              </a:ext>
            </a:extLst>
          </p:cNvPr>
          <p:cNvSpPr>
            <a:spLocks noGrp="1"/>
          </p:cNvSpPr>
          <p:nvPr>
            <p:ph type="sldNum" sz="quarter" idx="12"/>
          </p:nvPr>
        </p:nvSpPr>
        <p:spPr/>
        <p:txBody>
          <a:bodyPr/>
          <a:lstStyle/>
          <a:p>
            <a:fld id="{850A1364-717C-EE46-8CB3-52576E978D7A}" type="slidenum">
              <a:rPr lang="en-US" smtClean="0"/>
              <a:t>‹#›</a:t>
            </a:fld>
            <a:endParaRPr lang="en-US"/>
          </a:p>
        </p:txBody>
      </p:sp>
    </p:spTree>
    <p:extLst>
      <p:ext uri="{BB962C8B-B14F-4D97-AF65-F5344CB8AC3E}">
        <p14:creationId xmlns:p14="http://schemas.microsoft.com/office/powerpoint/2010/main" val="322263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DC9F-A1E2-99F7-A3B6-82B43D96554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D99AF2-0E79-8F01-A457-75FF836E2E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A9DE64-7AA8-CCE6-FCA5-BF954E751144}"/>
              </a:ext>
            </a:extLst>
          </p:cNvPr>
          <p:cNvSpPr>
            <a:spLocks noGrp="1"/>
          </p:cNvSpPr>
          <p:nvPr>
            <p:ph type="dt" sz="half" idx="10"/>
          </p:nvPr>
        </p:nvSpPr>
        <p:spPr/>
        <p:txBody>
          <a:bodyPr/>
          <a:lstStyle/>
          <a:p>
            <a:fld id="{667522FC-3642-CF4E-BFD9-29497A5BAED4}" type="datetimeFigureOut">
              <a:rPr lang="en-US" smtClean="0"/>
              <a:t>4/23/26</a:t>
            </a:fld>
            <a:endParaRPr lang="en-US"/>
          </a:p>
        </p:txBody>
      </p:sp>
      <p:sp>
        <p:nvSpPr>
          <p:cNvPr id="5" name="Footer Placeholder 4">
            <a:extLst>
              <a:ext uri="{FF2B5EF4-FFF2-40B4-BE49-F238E27FC236}">
                <a16:creationId xmlns:a16="http://schemas.microsoft.com/office/drawing/2014/main" id="{8089F87B-39B1-9785-7C34-CDB35B211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4471E-39B4-1BCA-6960-64E70BBD337B}"/>
              </a:ext>
            </a:extLst>
          </p:cNvPr>
          <p:cNvSpPr>
            <a:spLocks noGrp="1"/>
          </p:cNvSpPr>
          <p:nvPr>
            <p:ph type="sldNum" sz="quarter" idx="12"/>
          </p:nvPr>
        </p:nvSpPr>
        <p:spPr/>
        <p:txBody>
          <a:bodyPr/>
          <a:lstStyle/>
          <a:p>
            <a:fld id="{850A1364-717C-EE46-8CB3-52576E978D7A}" type="slidenum">
              <a:rPr lang="en-US" smtClean="0"/>
              <a:t>‹#›</a:t>
            </a:fld>
            <a:endParaRPr lang="en-US"/>
          </a:p>
        </p:txBody>
      </p:sp>
    </p:spTree>
    <p:extLst>
      <p:ext uri="{BB962C8B-B14F-4D97-AF65-F5344CB8AC3E}">
        <p14:creationId xmlns:p14="http://schemas.microsoft.com/office/powerpoint/2010/main" val="296460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DCF0-77F1-7369-AE5F-C96662EDECC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9951926-71F5-532B-0113-7B67D65AB0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65E48DA-84D8-15BD-CC2E-C4F53391B161}"/>
              </a:ext>
            </a:extLst>
          </p:cNvPr>
          <p:cNvSpPr>
            <a:spLocks noGrp="1"/>
          </p:cNvSpPr>
          <p:nvPr>
            <p:ph type="dt" sz="half" idx="10"/>
          </p:nvPr>
        </p:nvSpPr>
        <p:spPr/>
        <p:txBody>
          <a:bodyPr/>
          <a:lstStyle/>
          <a:p>
            <a:fld id="{667522FC-3642-CF4E-BFD9-29497A5BAED4}" type="datetimeFigureOut">
              <a:rPr lang="en-US" smtClean="0"/>
              <a:t>4/23/26</a:t>
            </a:fld>
            <a:endParaRPr lang="en-US"/>
          </a:p>
        </p:txBody>
      </p:sp>
      <p:sp>
        <p:nvSpPr>
          <p:cNvPr id="5" name="Footer Placeholder 4">
            <a:extLst>
              <a:ext uri="{FF2B5EF4-FFF2-40B4-BE49-F238E27FC236}">
                <a16:creationId xmlns:a16="http://schemas.microsoft.com/office/drawing/2014/main" id="{DF1B7BB8-1957-DEE2-9B67-9C7EBD739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33BAB-0979-1B2C-5666-217A6A0F6410}"/>
              </a:ext>
            </a:extLst>
          </p:cNvPr>
          <p:cNvSpPr>
            <a:spLocks noGrp="1"/>
          </p:cNvSpPr>
          <p:nvPr>
            <p:ph type="sldNum" sz="quarter" idx="12"/>
          </p:nvPr>
        </p:nvSpPr>
        <p:spPr/>
        <p:txBody>
          <a:bodyPr/>
          <a:lstStyle/>
          <a:p>
            <a:fld id="{850A1364-717C-EE46-8CB3-52576E978D7A}" type="slidenum">
              <a:rPr lang="en-US" smtClean="0"/>
              <a:t>‹#›</a:t>
            </a:fld>
            <a:endParaRPr lang="en-US"/>
          </a:p>
        </p:txBody>
      </p:sp>
    </p:spTree>
    <p:extLst>
      <p:ext uri="{BB962C8B-B14F-4D97-AF65-F5344CB8AC3E}">
        <p14:creationId xmlns:p14="http://schemas.microsoft.com/office/powerpoint/2010/main" val="421364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EE4C3-87D1-F166-D5EA-60BC1962A8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8B7E0BC-4CC0-163D-FB13-4572069166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0139B45-59AB-FB41-966E-145C7870E1C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C5AAB9A-D0F1-D8CC-842D-CB1EEE33B392}"/>
              </a:ext>
            </a:extLst>
          </p:cNvPr>
          <p:cNvSpPr>
            <a:spLocks noGrp="1"/>
          </p:cNvSpPr>
          <p:nvPr>
            <p:ph type="dt" sz="half" idx="10"/>
          </p:nvPr>
        </p:nvSpPr>
        <p:spPr/>
        <p:txBody>
          <a:bodyPr/>
          <a:lstStyle/>
          <a:p>
            <a:fld id="{667522FC-3642-CF4E-BFD9-29497A5BAED4}" type="datetimeFigureOut">
              <a:rPr lang="en-US" smtClean="0"/>
              <a:t>4/23/26</a:t>
            </a:fld>
            <a:endParaRPr lang="en-US"/>
          </a:p>
        </p:txBody>
      </p:sp>
      <p:sp>
        <p:nvSpPr>
          <p:cNvPr id="6" name="Footer Placeholder 5">
            <a:extLst>
              <a:ext uri="{FF2B5EF4-FFF2-40B4-BE49-F238E27FC236}">
                <a16:creationId xmlns:a16="http://schemas.microsoft.com/office/drawing/2014/main" id="{EBE688FA-7597-168A-0B3C-1A0572394A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7B41BA-B622-52DC-8619-4946455B2F4B}"/>
              </a:ext>
            </a:extLst>
          </p:cNvPr>
          <p:cNvSpPr>
            <a:spLocks noGrp="1"/>
          </p:cNvSpPr>
          <p:nvPr>
            <p:ph type="sldNum" sz="quarter" idx="12"/>
          </p:nvPr>
        </p:nvSpPr>
        <p:spPr/>
        <p:txBody>
          <a:bodyPr/>
          <a:lstStyle/>
          <a:p>
            <a:fld id="{850A1364-717C-EE46-8CB3-52576E978D7A}" type="slidenum">
              <a:rPr lang="en-US" smtClean="0"/>
              <a:t>‹#›</a:t>
            </a:fld>
            <a:endParaRPr lang="en-US"/>
          </a:p>
        </p:txBody>
      </p:sp>
    </p:spTree>
    <p:extLst>
      <p:ext uri="{BB962C8B-B14F-4D97-AF65-F5344CB8AC3E}">
        <p14:creationId xmlns:p14="http://schemas.microsoft.com/office/powerpoint/2010/main" val="330830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55988-1E68-E6FC-B8DC-30617AF9550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8E9D7A7-C2FA-F51D-BAFF-CD1189972C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9D4D3C7-6C3E-AF15-25FE-98CC27C95DF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ABE7897-FD2A-2F29-2593-905C20FE7C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C007464-6232-5EE6-EEB9-836C2BF8792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89B0DAF-ECC1-C3A3-3E2F-3DEFCE615255}"/>
              </a:ext>
            </a:extLst>
          </p:cNvPr>
          <p:cNvSpPr>
            <a:spLocks noGrp="1"/>
          </p:cNvSpPr>
          <p:nvPr>
            <p:ph type="dt" sz="half" idx="10"/>
          </p:nvPr>
        </p:nvSpPr>
        <p:spPr/>
        <p:txBody>
          <a:bodyPr/>
          <a:lstStyle/>
          <a:p>
            <a:fld id="{667522FC-3642-CF4E-BFD9-29497A5BAED4}" type="datetimeFigureOut">
              <a:rPr lang="en-US" smtClean="0"/>
              <a:t>4/23/26</a:t>
            </a:fld>
            <a:endParaRPr lang="en-US"/>
          </a:p>
        </p:txBody>
      </p:sp>
      <p:sp>
        <p:nvSpPr>
          <p:cNvPr id="8" name="Footer Placeholder 7">
            <a:extLst>
              <a:ext uri="{FF2B5EF4-FFF2-40B4-BE49-F238E27FC236}">
                <a16:creationId xmlns:a16="http://schemas.microsoft.com/office/drawing/2014/main" id="{DE1450C8-CF07-0769-CB8C-E586EE6B50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0DAD4C-54F6-F882-93B3-18FBBF1CFD8A}"/>
              </a:ext>
            </a:extLst>
          </p:cNvPr>
          <p:cNvSpPr>
            <a:spLocks noGrp="1"/>
          </p:cNvSpPr>
          <p:nvPr>
            <p:ph type="sldNum" sz="quarter" idx="12"/>
          </p:nvPr>
        </p:nvSpPr>
        <p:spPr/>
        <p:txBody>
          <a:bodyPr/>
          <a:lstStyle/>
          <a:p>
            <a:fld id="{850A1364-717C-EE46-8CB3-52576E978D7A}" type="slidenum">
              <a:rPr lang="en-US" smtClean="0"/>
              <a:t>‹#›</a:t>
            </a:fld>
            <a:endParaRPr lang="en-US"/>
          </a:p>
        </p:txBody>
      </p:sp>
    </p:spTree>
    <p:extLst>
      <p:ext uri="{BB962C8B-B14F-4D97-AF65-F5344CB8AC3E}">
        <p14:creationId xmlns:p14="http://schemas.microsoft.com/office/powerpoint/2010/main" val="2235469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D9853-76DE-4FDE-DC1C-CA0F7D31BEA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A2AB82F-399C-3F01-48DA-04876A361857}"/>
              </a:ext>
            </a:extLst>
          </p:cNvPr>
          <p:cNvSpPr>
            <a:spLocks noGrp="1"/>
          </p:cNvSpPr>
          <p:nvPr>
            <p:ph type="dt" sz="half" idx="10"/>
          </p:nvPr>
        </p:nvSpPr>
        <p:spPr/>
        <p:txBody>
          <a:bodyPr/>
          <a:lstStyle/>
          <a:p>
            <a:fld id="{667522FC-3642-CF4E-BFD9-29497A5BAED4}" type="datetimeFigureOut">
              <a:rPr lang="en-US" smtClean="0"/>
              <a:t>4/23/26</a:t>
            </a:fld>
            <a:endParaRPr lang="en-US"/>
          </a:p>
        </p:txBody>
      </p:sp>
      <p:sp>
        <p:nvSpPr>
          <p:cNvPr id="4" name="Footer Placeholder 3">
            <a:extLst>
              <a:ext uri="{FF2B5EF4-FFF2-40B4-BE49-F238E27FC236}">
                <a16:creationId xmlns:a16="http://schemas.microsoft.com/office/drawing/2014/main" id="{8E2033A3-7C29-097A-858D-5D6E86EDA4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1E5D8F-A005-D5E7-9AD2-2FE269001FA6}"/>
              </a:ext>
            </a:extLst>
          </p:cNvPr>
          <p:cNvSpPr>
            <a:spLocks noGrp="1"/>
          </p:cNvSpPr>
          <p:nvPr>
            <p:ph type="sldNum" sz="quarter" idx="12"/>
          </p:nvPr>
        </p:nvSpPr>
        <p:spPr/>
        <p:txBody>
          <a:bodyPr/>
          <a:lstStyle/>
          <a:p>
            <a:fld id="{850A1364-717C-EE46-8CB3-52576E978D7A}" type="slidenum">
              <a:rPr lang="en-US" smtClean="0"/>
              <a:t>‹#›</a:t>
            </a:fld>
            <a:endParaRPr lang="en-US"/>
          </a:p>
        </p:txBody>
      </p:sp>
    </p:spTree>
    <p:extLst>
      <p:ext uri="{BB962C8B-B14F-4D97-AF65-F5344CB8AC3E}">
        <p14:creationId xmlns:p14="http://schemas.microsoft.com/office/powerpoint/2010/main" val="318847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512E9D-1A5D-DD22-EF40-674B8C76A173}"/>
              </a:ext>
            </a:extLst>
          </p:cNvPr>
          <p:cNvSpPr>
            <a:spLocks noGrp="1"/>
          </p:cNvSpPr>
          <p:nvPr>
            <p:ph type="dt" sz="half" idx="10"/>
          </p:nvPr>
        </p:nvSpPr>
        <p:spPr/>
        <p:txBody>
          <a:bodyPr/>
          <a:lstStyle/>
          <a:p>
            <a:fld id="{667522FC-3642-CF4E-BFD9-29497A5BAED4}" type="datetimeFigureOut">
              <a:rPr lang="en-US" smtClean="0"/>
              <a:t>4/23/26</a:t>
            </a:fld>
            <a:endParaRPr lang="en-US"/>
          </a:p>
        </p:txBody>
      </p:sp>
      <p:sp>
        <p:nvSpPr>
          <p:cNvPr id="3" name="Footer Placeholder 2">
            <a:extLst>
              <a:ext uri="{FF2B5EF4-FFF2-40B4-BE49-F238E27FC236}">
                <a16:creationId xmlns:a16="http://schemas.microsoft.com/office/drawing/2014/main" id="{DDE0DA08-299F-E6F4-E4C5-E1F08B760E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1082E9-02DB-27F9-0EE8-CDF9EA725880}"/>
              </a:ext>
            </a:extLst>
          </p:cNvPr>
          <p:cNvSpPr>
            <a:spLocks noGrp="1"/>
          </p:cNvSpPr>
          <p:nvPr>
            <p:ph type="sldNum" sz="quarter" idx="12"/>
          </p:nvPr>
        </p:nvSpPr>
        <p:spPr/>
        <p:txBody>
          <a:bodyPr/>
          <a:lstStyle/>
          <a:p>
            <a:fld id="{850A1364-717C-EE46-8CB3-52576E978D7A}" type="slidenum">
              <a:rPr lang="en-US" smtClean="0"/>
              <a:t>‹#›</a:t>
            </a:fld>
            <a:endParaRPr lang="en-US"/>
          </a:p>
        </p:txBody>
      </p:sp>
    </p:spTree>
    <p:extLst>
      <p:ext uri="{BB962C8B-B14F-4D97-AF65-F5344CB8AC3E}">
        <p14:creationId xmlns:p14="http://schemas.microsoft.com/office/powerpoint/2010/main" val="81849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98A7-8DC3-5902-2321-7464DC583AA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CFF32FB-5227-A0F2-FBD2-3035C3CFCA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1E4CCAC-4EF2-FDB0-2159-49447B3D3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86AEFC-15A4-1A26-76F6-20E6125E4B20}"/>
              </a:ext>
            </a:extLst>
          </p:cNvPr>
          <p:cNvSpPr>
            <a:spLocks noGrp="1"/>
          </p:cNvSpPr>
          <p:nvPr>
            <p:ph type="dt" sz="half" idx="10"/>
          </p:nvPr>
        </p:nvSpPr>
        <p:spPr/>
        <p:txBody>
          <a:bodyPr/>
          <a:lstStyle/>
          <a:p>
            <a:fld id="{667522FC-3642-CF4E-BFD9-29497A5BAED4}" type="datetimeFigureOut">
              <a:rPr lang="en-US" smtClean="0"/>
              <a:t>4/23/26</a:t>
            </a:fld>
            <a:endParaRPr lang="en-US"/>
          </a:p>
        </p:txBody>
      </p:sp>
      <p:sp>
        <p:nvSpPr>
          <p:cNvPr id="6" name="Footer Placeholder 5">
            <a:extLst>
              <a:ext uri="{FF2B5EF4-FFF2-40B4-BE49-F238E27FC236}">
                <a16:creationId xmlns:a16="http://schemas.microsoft.com/office/drawing/2014/main" id="{82ECB9F5-F734-EFFE-27A8-8A86ACE82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2922E-3A9D-84EA-9111-A72E3A3A1B8D}"/>
              </a:ext>
            </a:extLst>
          </p:cNvPr>
          <p:cNvSpPr>
            <a:spLocks noGrp="1"/>
          </p:cNvSpPr>
          <p:nvPr>
            <p:ph type="sldNum" sz="quarter" idx="12"/>
          </p:nvPr>
        </p:nvSpPr>
        <p:spPr/>
        <p:txBody>
          <a:bodyPr/>
          <a:lstStyle/>
          <a:p>
            <a:fld id="{850A1364-717C-EE46-8CB3-52576E978D7A}" type="slidenum">
              <a:rPr lang="en-US" smtClean="0"/>
              <a:t>‹#›</a:t>
            </a:fld>
            <a:endParaRPr lang="en-US"/>
          </a:p>
        </p:txBody>
      </p:sp>
    </p:spTree>
    <p:extLst>
      <p:ext uri="{BB962C8B-B14F-4D97-AF65-F5344CB8AC3E}">
        <p14:creationId xmlns:p14="http://schemas.microsoft.com/office/powerpoint/2010/main" val="278600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5AD8-4846-BEC6-A438-6405A09962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60E5224-AA5C-2375-5A52-0FA45895F0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EF20FD-9433-35D3-3D04-432CA1507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2F87AA3-99CA-F9B2-0A2B-FBD0B30BA868}"/>
              </a:ext>
            </a:extLst>
          </p:cNvPr>
          <p:cNvSpPr>
            <a:spLocks noGrp="1"/>
          </p:cNvSpPr>
          <p:nvPr>
            <p:ph type="dt" sz="half" idx="10"/>
          </p:nvPr>
        </p:nvSpPr>
        <p:spPr/>
        <p:txBody>
          <a:bodyPr/>
          <a:lstStyle/>
          <a:p>
            <a:fld id="{667522FC-3642-CF4E-BFD9-29497A5BAED4}" type="datetimeFigureOut">
              <a:rPr lang="en-US" smtClean="0"/>
              <a:t>4/23/26</a:t>
            </a:fld>
            <a:endParaRPr lang="en-US"/>
          </a:p>
        </p:txBody>
      </p:sp>
      <p:sp>
        <p:nvSpPr>
          <p:cNvPr id="6" name="Footer Placeholder 5">
            <a:extLst>
              <a:ext uri="{FF2B5EF4-FFF2-40B4-BE49-F238E27FC236}">
                <a16:creationId xmlns:a16="http://schemas.microsoft.com/office/drawing/2014/main" id="{E5EF0F68-330B-80E2-D8BA-3F0E66DFE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8CCF9-B6E5-C28E-9162-07267314D483}"/>
              </a:ext>
            </a:extLst>
          </p:cNvPr>
          <p:cNvSpPr>
            <a:spLocks noGrp="1"/>
          </p:cNvSpPr>
          <p:nvPr>
            <p:ph type="sldNum" sz="quarter" idx="12"/>
          </p:nvPr>
        </p:nvSpPr>
        <p:spPr/>
        <p:txBody>
          <a:bodyPr/>
          <a:lstStyle/>
          <a:p>
            <a:fld id="{850A1364-717C-EE46-8CB3-52576E978D7A}" type="slidenum">
              <a:rPr lang="en-US" smtClean="0"/>
              <a:t>‹#›</a:t>
            </a:fld>
            <a:endParaRPr lang="en-US"/>
          </a:p>
        </p:txBody>
      </p:sp>
    </p:spTree>
    <p:extLst>
      <p:ext uri="{BB962C8B-B14F-4D97-AF65-F5344CB8AC3E}">
        <p14:creationId xmlns:p14="http://schemas.microsoft.com/office/powerpoint/2010/main" val="278112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EE6D4D-257B-9F52-BE7E-7B1D3609BE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55F929C-8127-5D38-4FD8-9295697945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577988-48A8-6090-4FFE-D467B133BF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7522FC-3642-CF4E-BFD9-29497A5BAED4}" type="datetimeFigureOut">
              <a:rPr lang="en-US" smtClean="0"/>
              <a:t>4/23/26</a:t>
            </a:fld>
            <a:endParaRPr lang="en-US"/>
          </a:p>
        </p:txBody>
      </p:sp>
      <p:sp>
        <p:nvSpPr>
          <p:cNvPr id="5" name="Footer Placeholder 4">
            <a:extLst>
              <a:ext uri="{FF2B5EF4-FFF2-40B4-BE49-F238E27FC236}">
                <a16:creationId xmlns:a16="http://schemas.microsoft.com/office/drawing/2014/main" id="{6137E3ED-5D48-D0BC-F24D-669BC94F61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B7471A0-0587-5DF2-4B4A-2261D2CA3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0A1364-717C-EE46-8CB3-52576E978D7A}" type="slidenum">
              <a:rPr lang="en-US" smtClean="0"/>
              <a:t>‹#›</a:t>
            </a:fld>
            <a:endParaRPr lang="en-US"/>
          </a:p>
        </p:txBody>
      </p:sp>
    </p:spTree>
    <p:extLst>
      <p:ext uri="{BB962C8B-B14F-4D97-AF65-F5344CB8AC3E}">
        <p14:creationId xmlns:p14="http://schemas.microsoft.com/office/powerpoint/2010/main" val="4099652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doi.org/10.1017/S0267190525000017"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4.png"/><Relationship Id="rId4" Type="http://schemas.openxmlformats.org/officeDocument/2006/relationships/diagramLayout" Target="../diagrams/layout4.xml"/><Relationship Id="rId9" Type="http://schemas.openxmlformats.org/officeDocument/2006/relationships/hyperlink" Target="https://doi.org/10.1017/S0267190525000017"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D1B091-3436-AC9B-D231-879D3E868857}"/>
              </a:ext>
            </a:extLst>
          </p:cNvPr>
          <p:cNvSpPr>
            <a:spLocks noGrp="1"/>
          </p:cNvSpPr>
          <p:nvPr>
            <p:ph type="ctrTitle"/>
          </p:nvPr>
        </p:nvSpPr>
        <p:spPr>
          <a:xfrm>
            <a:off x="947738" y="1714504"/>
            <a:ext cx="10253661" cy="1671634"/>
          </a:xfrm>
        </p:spPr>
        <p:txBody>
          <a:bodyPr>
            <a:normAutofit fontScale="90000"/>
          </a:bodyPr>
          <a:lstStyle/>
          <a:p>
            <a:r>
              <a:rPr lang="en-GB" sz="5000" dirty="0">
                <a:solidFill>
                  <a:schemeClr val="bg1"/>
                </a:solidFill>
              </a:rPr>
              <a:t>GenAI in Language Education</a:t>
            </a:r>
            <a:br>
              <a:rPr lang="en-GB" sz="5000" dirty="0">
                <a:solidFill>
                  <a:schemeClr val="bg1"/>
                </a:solidFill>
              </a:rPr>
            </a:br>
            <a:r>
              <a:rPr lang="en-GB" sz="5000" dirty="0">
                <a:solidFill>
                  <a:schemeClr val="bg1"/>
                </a:solidFill>
              </a:rPr>
              <a:t>Critical Perspectives and Critical Literacies</a:t>
            </a:r>
            <a:endParaRPr lang="en-US" sz="5000" dirty="0">
              <a:solidFill>
                <a:schemeClr val="bg1"/>
              </a:solidFill>
            </a:endParaRPr>
          </a:p>
        </p:txBody>
      </p:sp>
      <p:sp>
        <p:nvSpPr>
          <p:cNvPr id="3" name="Subtitle 2">
            <a:extLst>
              <a:ext uri="{FF2B5EF4-FFF2-40B4-BE49-F238E27FC236}">
                <a16:creationId xmlns:a16="http://schemas.microsoft.com/office/drawing/2014/main" id="{B325559C-5034-F06D-38A8-F56A4251517F}"/>
              </a:ext>
            </a:extLst>
          </p:cNvPr>
          <p:cNvSpPr>
            <a:spLocks noGrp="1"/>
          </p:cNvSpPr>
          <p:nvPr>
            <p:ph type="subTitle" idx="1"/>
          </p:nvPr>
        </p:nvSpPr>
        <p:spPr>
          <a:xfrm>
            <a:off x="947738" y="4868800"/>
            <a:ext cx="10253660" cy="1655762"/>
          </a:xfrm>
        </p:spPr>
        <p:txBody>
          <a:bodyPr>
            <a:normAutofit/>
          </a:bodyPr>
          <a:lstStyle/>
          <a:p>
            <a:pPr algn="l"/>
            <a:r>
              <a:rPr lang="en-US" sz="2800" dirty="0">
                <a:solidFill>
                  <a:schemeClr val="bg1"/>
                </a:solidFill>
              </a:rPr>
              <a:t>Dr Niall Curry</a:t>
            </a:r>
          </a:p>
        </p:txBody>
      </p:sp>
      <p:sp>
        <p:nvSpPr>
          <p:cNvPr id="15" name="Rectangle 14">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6" y="115193"/>
            <a:ext cx="11934817"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D07C3A8-02AE-4DC1-B13F-A6AA2ECA9F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A black and white logo&#10;&#10;AI-generated content may be incorrect.">
            <a:extLst>
              <a:ext uri="{FF2B5EF4-FFF2-40B4-BE49-F238E27FC236}">
                <a16:creationId xmlns:a16="http://schemas.microsoft.com/office/drawing/2014/main" id="{26F1A465-9CDB-7187-DBB8-6BC4438D77E8}"/>
              </a:ext>
            </a:extLst>
          </p:cNvPr>
          <p:cNvPicPr>
            <a:picLocks noChangeAspect="1"/>
          </p:cNvPicPr>
          <p:nvPr/>
        </p:nvPicPr>
        <p:blipFill>
          <a:blip r:embed="rId3"/>
          <a:stretch>
            <a:fillRect/>
          </a:stretch>
        </p:blipFill>
        <p:spPr>
          <a:xfrm>
            <a:off x="9544832" y="5777348"/>
            <a:ext cx="2087574" cy="742063"/>
          </a:xfrm>
          <a:prstGeom prst="rect">
            <a:avLst/>
          </a:prstGeom>
        </p:spPr>
      </p:pic>
    </p:spTree>
    <p:extLst>
      <p:ext uri="{BB962C8B-B14F-4D97-AF65-F5344CB8AC3E}">
        <p14:creationId xmlns:p14="http://schemas.microsoft.com/office/powerpoint/2010/main" val="584309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A374E2C-05CC-62B6-F18A-6FA0B1FD621C}"/>
              </a:ext>
            </a:extLst>
          </p:cNvPr>
          <p:cNvSpPr>
            <a:spLocks noGrp="1"/>
          </p:cNvSpPr>
          <p:nvPr>
            <p:ph type="title"/>
          </p:nvPr>
        </p:nvSpPr>
        <p:spPr>
          <a:xfrm>
            <a:off x="838200" y="1195697"/>
            <a:ext cx="3200400" cy="4238118"/>
          </a:xfrm>
        </p:spPr>
        <p:txBody>
          <a:bodyPr>
            <a:normAutofit/>
          </a:bodyPr>
          <a:lstStyle/>
          <a:p>
            <a:r>
              <a:rPr lang="en-US" sz="4100">
                <a:solidFill>
                  <a:schemeClr val="bg1"/>
                </a:solidFill>
              </a:rPr>
              <a:t>Questions of Alignment: Epistemology</a:t>
            </a:r>
          </a:p>
        </p:txBody>
      </p:sp>
      <p:grpSp>
        <p:nvGrpSpPr>
          <p:cNvPr id="22"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23" name="Freeform: Shape 22">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26" name="Oval 25">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Oval 27">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0"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31" name="Freeform: Shape 30">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Freeform: Shape 31">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Freeform: Shape 32">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Freeform: Shape 34">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Freeform: Shape 35">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Freeform: Shape 36">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Freeform: Shape 37">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Freeform: Shape 38">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Freeform: Shape 39">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Freeform: Shape 40">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Freeform: Shape 41">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Freeform: Shape 42">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graphicFrame>
        <p:nvGraphicFramePr>
          <p:cNvPr id="14" name="Content Placeholder 2">
            <a:extLst>
              <a:ext uri="{FF2B5EF4-FFF2-40B4-BE49-F238E27FC236}">
                <a16:creationId xmlns:a16="http://schemas.microsoft.com/office/drawing/2014/main" id="{208DCE90-1908-92CE-F6CC-5980363342DA}"/>
              </a:ext>
            </a:extLst>
          </p:cNvPr>
          <p:cNvGraphicFramePr>
            <a:graphicFrameLocks noGrp="1"/>
          </p:cNvGraphicFramePr>
          <p:nvPr>
            <p:ph idx="1"/>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2884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5CB4B8-41CB-2E51-EFF1-EAA7126D884D}"/>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2252536-41A9-7B68-F9B0-623066C9CDA0}"/>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Questions of Alignment: Epistemology</a:t>
            </a:r>
          </a:p>
        </p:txBody>
      </p:sp>
      <p:graphicFrame>
        <p:nvGraphicFramePr>
          <p:cNvPr id="14" name="Content Placeholder 2">
            <a:extLst>
              <a:ext uri="{FF2B5EF4-FFF2-40B4-BE49-F238E27FC236}">
                <a16:creationId xmlns:a16="http://schemas.microsoft.com/office/drawing/2014/main" id="{AF544AA2-C5EF-BBD5-AD3A-139BB890F7F3}"/>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803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531C37-A15B-B853-C19E-F960C8CDDFB2}"/>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A8CE4BA-29D6-EB64-0FF1-086E67B9014D}"/>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Questions of Alignment: Epistemology</a:t>
            </a:r>
          </a:p>
        </p:txBody>
      </p:sp>
      <p:graphicFrame>
        <p:nvGraphicFramePr>
          <p:cNvPr id="18" name="Content Placeholder 2">
            <a:extLst>
              <a:ext uri="{FF2B5EF4-FFF2-40B4-BE49-F238E27FC236}">
                <a16:creationId xmlns:a16="http://schemas.microsoft.com/office/drawing/2014/main" id="{E42BEDB8-A527-745C-66AC-53FF916C1997}"/>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224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D8E2F67-EBB6-461D-4538-CA555CDB7416}"/>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Questions of Alignment: Ontology</a:t>
            </a:r>
          </a:p>
        </p:txBody>
      </p:sp>
      <p:graphicFrame>
        <p:nvGraphicFramePr>
          <p:cNvPr id="5" name="Content Placeholder 2">
            <a:extLst>
              <a:ext uri="{FF2B5EF4-FFF2-40B4-BE49-F238E27FC236}">
                <a16:creationId xmlns:a16="http://schemas.microsoft.com/office/drawing/2014/main" id="{271B3029-C256-0B7C-FA84-A3905C6BE0C9}"/>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8062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8E99CF-5C08-EAA2-3BCA-743AADA2D10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F558FA9-93D1-05E8-040C-67C79B0E9C33}"/>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Questions of Alignment: Ontology</a:t>
            </a:r>
          </a:p>
        </p:txBody>
      </p:sp>
      <p:graphicFrame>
        <p:nvGraphicFramePr>
          <p:cNvPr id="5" name="Content Placeholder 2">
            <a:extLst>
              <a:ext uri="{FF2B5EF4-FFF2-40B4-BE49-F238E27FC236}">
                <a16:creationId xmlns:a16="http://schemas.microsoft.com/office/drawing/2014/main" id="{AC5389AD-02B2-CC5F-8908-24A189A73F4F}"/>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570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A770C8-665D-AE94-EBCF-B9EE7BEFD68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5A9D9BE-AA5B-783D-AE4D-E69AB70EE1EC}"/>
              </a:ext>
            </a:extLst>
          </p:cNvPr>
          <p:cNvSpPr>
            <a:spLocks noGrp="1"/>
          </p:cNvSpPr>
          <p:nvPr>
            <p:ph type="title"/>
          </p:nvPr>
        </p:nvSpPr>
        <p:spPr>
          <a:xfrm>
            <a:off x="838200" y="1195697"/>
            <a:ext cx="3200400" cy="4238118"/>
          </a:xfrm>
        </p:spPr>
        <p:txBody>
          <a:bodyPr>
            <a:normAutofit/>
          </a:bodyPr>
          <a:lstStyle/>
          <a:p>
            <a:r>
              <a:rPr lang="en-US">
                <a:solidFill>
                  <a:schemeClr val="bg1"/>
                </a:solidFill>
              </a:rPr>
              <a:t>Questions of Alignment: Ontology</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graphicFrame>
        <p:nvGraphicFramePr>
          <p:cNvPr id="5" name="Content Placeholder 2">
            <a:extLst>
              <a:ext uri="{FF2B5EF4-FFF2-40B4-BE49-F238E27FC236}">
                <a16:creationId xmlns:a16="http://schemas.microsoft.com/office/drawing/2014/main" id="{34E7D088-3C20-0657-88F7-1812DC8DA9F3}"/>
              </a:ext>
            </a:extLst>
          </p:cNvPr>
          <p:cNvGraphicFramePr>
            <a:graphicFrameLocks noGrp="1"/>
          </p:cNvGraphicFramePr>
          <p:nvPr>
            <p:ph idx="1"/>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8500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9671-EC46-3501-90F3-FB813D1587D6}"/>
              </a:ext>
            </a:extLst>
          </p:cNvPr>
          <p:cNvSpPr>
            <a:spLocks noGrp="1"/>
          </p:cNvSpPr>
          <p:nvPr>
            <p:ph type="title"/>
          </p:nvPr>
        </p:nvSpPr>
        <p:spPr/>
        <p:txBody>
          <a:bodyPr/>
          <a:lstStyle/>
          <a:p>
            <a:r>
              <a:rPr lang="en-US" dirty="0"/>
              <a:t>Questions of Alignment: Ethics</a:t>
            </a:r>
            <a:endParaRPr lang="en-US" b="1" dirty="0"/>
          </a:p>
        </p:txBody>
      </p:sp>
      <p:graphicFrame>
        <p:nvGraphicFramePr>
          <p:cNvPr id="5" name="Content Placeholder 2">
            <a:extLst>
              <a:ext uri="{FF2B5EF4-FFF2-40B4-BE49-F238E27FC236}">
                <a16:creationId xmlns:a16="http://schemas.microsoft.com/office/drawing/2014/main" id="{381290B8-72E4-C4BF-8987-FDBAF298BD6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9776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AF2F93B-9105-0102-1097-60B425832FED}"/>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Questions of Alignment: Ethics</a:t>
            </a:r>
            <a:endParaRPr lang="en-US" sz="4000" b="1">
              <a:solidFill>
                <a:srgbClr val="FFFFFF"/>
              </a:solidFill>
            </a:endParaRPr>
          </a:p>
        </p:txBody>
      </p:sp>
      <p:graphicFrame>
        <p:nvGraphicFramePr>
          <p:cNvPr id="5" name="Content Placeholder 2">
            <a:extLst>
              <a:ext uri="{FF2B5EF4-FFF2-40B4-BE49-F238E27FC236}">
                <a16:creationId xmlns:a16="http://schemas.microsoft.com/office/drawing/2014/main" id="{476AA7E2-3893-AEC1-115B-BF69CA029335}"/>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9727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446B79-2062-37AB-F0E1-9AF4BE4FA12F}"/>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36BE356-83CB-5E8F-01B3-9E05AA17BB61}"/>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Questions of Alignment: Ethics</a:t>
            </a:r>
            <a:endParaRPr lang="en-US" sz="4000" b="1">
              <a:solidFill>
                <a:srgbClr val="FFFFFF"/>
              </a:solidFill>
            </a:endParaRPr>
          </a:p>
        </p:txBody>
      </p:sp>
      <p:graphicFrame>
        <p:nvGraphicFramePr>
          <p:cNvPr id="23" name="Content Placeholder 2">
            <a:extLst>
              <a:ext uri="{FF2B5EF4-FFF2-40B4-BE49-F238E27FC236}">
                <a16:creationId xmlns:a16="http://schemas.microsoft.com/office/drawing/2014/main" id="{C0C6B405-134E-8F59-0EDE-A32040AA8697}"/>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0224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7417FE-E262-EB09-C087-900CA892602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DC95FA9-076A-421D-93A3-9C29819EB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0A6C8D94-3813-4D93-A6A7-A97EFFBCF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3794673D-8563-4993-8E86-6D89D6E97E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3" name="Oval 12">
              <a:extLst>
                <a:ext uri="{FF2B5EF4-FFF2-40B4-BE49-F238E27FC236}">
                  <a16:creationId xmlns:a16="http://schemas.microsoft.com/office/drawing/2014/main" id="{C8906114-25F0-4386-BC12-A5CB6A04F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89434651-094A-4780-979E-29A3042F5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C15BDC44-59B0-48DF-871F-0881BB593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0618FCF5-B341-43DF-A055-DC56EA920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Oval 16">
              <a:extLst>
                <a:ext uri="{FF2B5EF4-FFF2-40B4-BE49-F238E27FC236}">
                  <a16:creationId xmlns:a16="http://schemas.microsoft.com/office/drawing/2014/main" id="{59408E04-9221-499E-B0F3-3AFD9025F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Oval 17">
              <a:extLst>
                <a:ext uri="{FF2B5EF4-FFF2-40B4-BE49-F238E27FC236}">
                  <a16:creationId xmlns:a16="http://schemas.microsoft.com/office/drawing/2014/main" id="{067B1604-40F1-4335-8A11-6091E0F52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D35FDD37-AA04-FDDC-CBEA-283D439896C9}"/>
              </a:ext>
            </a:extLst>
          </p:cNvPr>
          <p:cNvSpPr>
            <a:spLocks noGrp="1"/>
          </p:cNvSpPr>
          <p:nvPr>
            <p:ph type="title"/>
          </p:nvPr>
        </p:nvSpPr>
        <p:spPr>
          <a:xfrm>
            <a:off x="506426" y="646995"/>
            <a:ext cx="7315200" cy="1213356"/>
          </a:xfrm>
          <a:noFill/>
        </p:spPr>
        <p:txBody>
          <a:bodyPr anchor="b">
            <a:normAutofit/>
          </a:bodyPr>
          <a:lstStyle/>
          <a:p>
            <a:pPr algn="ctr"/>
            <a:r>
              <a:rPr lang="en-US" sz="4800" dirty="0">
                <a:solidFill>
                  <a:schemeClr val="bg1"/>
                </a:solidFill>
              </a:rPr>
              <a:t>Addressing the Misalignment</a:t>
            </a:r>
          </a:p>
        </p:txBody>
      </p:sp>
      <p:sp>
        <p:nvSpPr>
          <p:cNvPr id="20" name="Rectangle 19">
            <a:extLst>
              <a:ext uri="{FF2B5EF4-FFF2-40B4-BE49-F238E27FC236}">
                <a16:creationId xmlns:a16="http://schemas.microsoft.com/office/drawing/2014/main" id="{AA00467E-A507-4BEF-AAB5-2B35F13FA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2" name="Group 21">
            <a:extLst>
              <a:ext uri="{FF2B5EF4-FFF2-40B4-BE49-F238E27FC236}">
                <a16:creationId xmlns:a16="http://schemas.microsoft.com/office/drawing/2014/main" id="{34BCCBFD-2A87-46DC-A665-6039BF72DB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3" name="Straight Connector 22">
              <a:extLst>
                <a:ext uri="{FF2B5EF4-FFF2-40B4-BE49-F238E27FC236}">
                  <a16:creationId xmlns:a16="http://schemas.microsoft.com/office/drawing/2014/main" id="{91707DB8-2262-4E11-B8E7-A0042E4394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DCA04D0-796D-4920-BED4-6278708685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8B0366-955C-44C5-B011-378E1994D1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38F216F-4DA3-4165-A786-E7F2710B84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05E35C12-B6B4-4F57-950C-6EB3CD8F4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30" name="Group 29">
            <a:extLst>
              <a:ext uri="{FF2B5EF4-FFF2-40B4-BE49-F238E27FC236}">
                <a16:creationId xmlns:a16="http://schemas.microsoft.com/office/drawing/2014/main" id="{2B14810E-84F3-4F8A-AF58-F452B98151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1" name="Straight Connector 30">
              <a:extLst>
                <a:ext uri="{FF2B5EF4-FFF2-40B4-BE49-F238E27FC236}">
                  <a16:creationId xmlns:a16="http://schemas.microsoft.com/office/drawing/2014/main" id="{3687E051-F20C-4A55-AEDD-ED9B2D996A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F834F70-7A0E-4202-8ECC-5EE81C93C0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2993E0E-3E7B-48D8-A799-39FECD3E15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B12773A-5C03-4DD5-B9B4-24F4A42994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5A34758B-76A6-66D2-CF98-27EBD2F3E27D}"/>
              </a:ext>
            </a:extLst>
          </p:cNvPr>
          <p:cNvSpPr>
            <a:spLocks noGrp="1"/>
          </p:cNvSpPr>
          <p:nvPr>
            <p:ph idx="1"/>
          </p:nvPr>
        </p:nvSpPr>
        <p:spPr>
          <a:xfrm>
            <a:off x="372557" y="3033182"/>
            <a:ext cx="7315200" cy="2531540"/>
          </a:xfrm>
          <a:noFill/>
        </p:spPr>
        <p:txBody>
          <a:bodyPr anchor="t">
            <a:normAutofit/>
          </a:bodyPr>
          <a:lstStyle/>
          <a:p>
            <a:pPr marL="0" indent="0" algn="ctr">
              <a:buNone/>
            </a:pPr>
            <a:r>
              <a:rPr lang="en-GB" sz="1800" dirty="0">
                <a:solidFill>
                  <a:schemeClr val="bg1"/>
                </a:solidFill>
                <a:latin typeface="Aptos" panose="020B0004020202020204" pitchFamily="34" charset="0"/>
                <a:ea typeface="Aptos" panose="020B0004020202020204" pitchFamily="34" charset="0"/>
                <a:cs typeface="Times New Roman" panose="02020603050405020304" pitchFamily="18" charset="0"/>
              </a:rPr>
              <a:t>We propose the u</a:t>
            </a:r>
            <a:r>
              <a:rPr lang="en-GB" sz="18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se of GenAI for augmentation, not replacement, the maintenance of human oversight and critical engagement to ensure alignment with applied linguistics' values, and the development of  interdisciplinary frameworks and training to support reflective, responsible integration of AI across the field.</a:t>
            </a:r>
          </a:p>
          <a:p>
            <a:pPr marL="0" indent="0" algn="ctr">
              <a:buNone/>
            </a:pPr>
            <a:r>
              <a:rPr lang="en-GB" sz="1800" dirty="0">
                <a:solidFill>
                  <a:schemeClr val="bg1"/>
                </a:solidFill>
                <a:latin typeface="Aptos" panose="020B0004020202020204" pitchFamily="34" charset="0"/>
                <a:ea typeface="Times New Roman" panose="02020603050405020304" pitchFamily="18" charset="0"/>
                <a:cs typeface="Times New Roman" panose="02020603050405020304" pitchFamily="18" charset="0"/>
              </a:rPr>
              <a:t>We encourage that researchers reflect on these central facets of the research process when engaging with AI  in Applied Linguistics to ensure that the expediency does not undermine the objective or the quality.</a:t>
            </a:r>
            <a:endParaRPr lang="en-GB" sz="1800" dirty="0">
              <a:solidFill>
                <a:schemeClr val="bg1"/>
              </a:solidFill>
              <a:effectLst/>
              <a:latin typeface="Times New Roman" panose="02020603050405020304" pitchFamily="18" charset="0"/>
              <a:ea typeface="Times New Roman" panose="02020603050405020304" pitchFamily="18" charset="0"/>
            </a:endParaRPr>
          </a:p>
        </p:txBody>
      </p:sp>
      <p:pic>
        <p:nvPicPr>
          <p:cNvPr id="4" name="Picture 3" descr="A close-up of a paper&#10;&#10;AI-generated content may be incorrect.">
            <a:extLst>
              <a:ext uri="{FF2B5EF4-FFF2-40B4-BE49-F238E27FC236}">
                <a16:creationId xmlns:a16="http://schemas.microsoft.com/office/drawing/2014/main" id="{298E15E5-1860-53AB-F4E7-B493B5906D9E}"/>
              </a:ext>
            </a:extLst>
          </p:cNvPr>
          <p:cNvPicPr>
            <a:picLocks noChangeAspect="1"/>
          </p:cNvPicPr>
          <p:nvPr/>
        </p:nvPicPr>
        <p:blipFill>
          <a:blip r:embed="rId3"/>
          <a:stretch>
            <a:fillRect/>
          </a:stretch>
        </p:blipFill>
        <p:spPr>
          <a:xfrm>
            <a:off x="8736238" y="1085015"/>
            <a:ext cx="2790372" cy="4504765"/>
          </a:xfrm>
          <a:prstGeom prst="rect">
            <a:avLst/>
          </a:prstGeom>
        </p:spPr>
      </p:pic>
      <p:sp>
        <p:nvSpPr>
          <p:cNvPr id="5" name="TextBox 4">
            <a:extLst>
              <a:ext uri="{FF2B5EF4-FFF2-40B4-BE49-F238E27FC236}">
                <a16:creationId xmlns:a16="http://schemas.microsoft.com/office/drawing/2014/main" id="{D16035EA-136B-C5CA-EF78-A4118DD2557B}"/>
              </a:ext>
            </a:extLst>
          </p:cNvPr>
          <p:cNvSpPr txBox="1"/>
          <p:nvPr/>
        </p:nvSpPr>
        <p:spPr>
          <a:xfrm>
            <a:off x="8518706" y="5854558"/>
            <a:ext cx="322543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ptos" panose="02110004020202020204"/>
                <a:ea typeface="+mn-ea"/>
                <a:cs typeface="+mn-cs"/>
              </a:rPr>
              <a:t>Curry, N., McEnery, T., and Brookes, G. (2025). A question of alignment – AI, GenAI and applied linguistics. Annual Review of Applied Linguistics, 1–22</a:t>
            </a:r>
            <a:r>
              <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hlinkClick r:id="rId4"/>
              </a:rPr>
              <a:t>https://doi.org/10.1017/S0267190525000017</a:t>
            </a:r>
            <a:r>
              <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Tree>
    <p:extLst>
      <p:ext uri="{BB962C8B-B14F-4D97-AF65-F5344CB8AC3E}">
        <p14:creationId xmlns:p14="http://schemas.microsoft.com/office/powerpoint/2010/main" val="1958495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1C0FE3-62F9-48B5-0A67-832EEB036333}"/>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0494ED1E-7358-6BAD-4284-F6C550D5C01D}"/>
              </a:ext>
            </a:extLst>
          </p:cNvPr>
          <p:cNvSpPr>
            <a:spLocks noGrp="1"/>
          </p:cNvSpPr>
          <p:nvPr>
            <p:ph type="title"/>
          </p:nvPr>
        </p:nvSpPr>
        <p:spPr>
          <a:xfrm>
            <a:off x="838200" y="365125"/>
            <a:ext cx="5393361" cy="1325563"/>
          </a:xfrm>
        </p:spPr>
        <p:txBody>
          <a:bodyPr>
            <a:normAutofit/>
          </a:bodyPr>
          <a:lstStyle/>
          <a:p>
            <a:r>
              <a:rPr lang="en-US"/>
              <a:t>Using GenAI in academic research</a:t>
            </a:r>
          </a:p>
        </p:txBody>
      </p:sp>
      <p:pic>
        <p:nvPicPr>
          <p:cNvPr id="3" name="Content Placeholder 4" descr="A screenshot of a cellphone&#10;&#10;Description automatically generated">
            <a:extLst>
              <a:ext uri="{FF2B5EF4-FFF2-40B4-BE49-F238E27FC236}">
                <a16:creationId xmlns:a16="http://schemas.microsoft.com/office/drawing/2014/main" id="{7AE172AF-2F52-1848-3FB3-97FEC769E974}"/>
              </a:ext>
            </a:extLst>
          </p:cNvPr>
          <p:cNvPicPr>
            <a:picLocks noChangeAspect="1"/>
          </p:cNvPicPr>
          <p:nvPr/>
        </p:nvPicPr>
        <p:blipFill>
          <a:blip r:embed="rId3"/>
          <a:srcRect t="1696" r="2" b="4263"/>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1" name="Content Placeholder 2">
            <a:extLst>
              <a:ext uri="{FF2B5EF4-FFF2-40B4-BE49-F238E27FC236}">
                <a16:creationId xmlns:a16="http://schemas.microsoft.com/office/drawing/2014/main" id="{0F6ACB25-9A12-949A-57B7-128060A8C67E}"/>
              </a:ext>
            </a:extLst>
          </p:cNvPr>
          <p:cNvGraphicFramePr>
            <a:graphicFrameLocks noGrp="1"/>
          </p:cNvGraphicFramePr>
          <p:nvPr>
            <p:ph idx="1"/>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402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A46199-6726-B232-9222-6C227C22EC5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094208-1753-0E1E-FF57-AAACFBFCD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0" name="Group 9">
            <a:extLst>
              <a:ext uri="{FF2B5EF4-FFF2-40B4-BE49-F238E27FC236}">
                <a16:creationId xmlns:a16="http://schemas.microsoft.com/office/drawing/2014/main" id="{E70CAC9E-63E6-DE8F-E907-8A0399DAA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ECCAAC27-BE3F-FDEB-DFCA-87A2D3BB2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3D8CFE4C-B65C-DD4A-C077-19ECBE72E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BEE562DB-9B5E-AB14-F9C2-A78B81D81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5" name="Rectangle 14">
            <a:extLst>
              <a:ext uri="{FF2B5EF4-FFF2-40B4-BE49-F238E27FC236}">
                <a16:creationId xmlns:a16="http://schemas.microsoft.com/office/drawing/2014/main" id="{61A809A5-FA56-46BC-9316-DF4421F96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4186F40-C6BB-7094-2754-645FA87AD83F}"/>
              </a:ext>
            </a:extLst>
          </p:cNvPr>
          <p:cNvSpPr>
            <a:spLocks noGrp="1"/>
          </p:cNvSpPr>
          <p:nvPr>
            <p:ph type="title"/>
          </p:nvPr>
        </p:nvSpPr>
        <p:spPr>
          <a:xfrm>
            <a:off x="1043631" y="809898"/>
            <a:ext cx="9942716" cy="1554480"/>
          </a:xfrm>
        </p:spPr>
        <p:txBody>
          <a:bodyPr anchor="ctr">
            <a:normAutofit/>
          </a:bodyPr>
          <a:lstStyle/>
          <a:p>
            <a:r>
              <a:rPr lang="en-US" sz="4800"/>
              <a:t>AI and Language Learning</a:t>
            </a:r>
          </a:p>
        </p:txBody>
      </p:sp>
      <p:sp>
        <p:nvSpPr>
          <p:cNvPr id="3" name="Content Placeholder 2">
            <a:extLst>
              <a:ext uri="{FF2B5EF4-FFF2-40B4-BE49-F238E27FC236}">
                <a16:creationId xmlns:a16="http://schemas.microsoft.com/office/drawing/2014/main" id="{FEAC9456-1930-57DD-E4ED-DABAB3640268}"/>
              </a:ext>
            </a:extLst>
          </p:cNvPr>
          <p:cNvSpPr>
            <a:spLocks noGrp="1"/>
          </p:cNvSpPr>
          <p:nvPr>
            <p:ph idx="1"/>
          </p:nvPr>
        </p:nvSpPr>
        <p:spPr>
          <a:xfrm>
            <a:off x="97931" y="2906219"/>
            <a:ext cx="11021826" cy="3124658"/>
          </a:xfrm>
        </p:spPr>
        <p:txBody>
          <a:bodyPr anchor="ctr">
            <a:normAutofit/>
          </a:bodyPr>
          <a:lstStyle/>
          <a:p>
            <a:pPr lvl="1" indent="0" algn="just">
              <a:buNone/>
            </a:pPr>
            <a:r>
              <a:rPr lang="en-GB" dirty="0"/>
              <a:t>AI already appears to be having a significant impact on language education, and though much of the optimism surrounding AI is tempered with caution, </a:t>
            </a:r>
            <a:r>
              <a:rPr lang="en-GB" b="1" dirty="0"/>
              <a:t>many educators and learners appear to be embracing AI for its perceived ability to personalize learning, provide feedback, and create engaging content for language learners </a:t>
            </a:r>
            <a:r>
              <a:rPr lang="en-GB" dirty="0"/>
              <a:t>(</a:t>
            </a:r>
            <a:r>
              <a:rPr lang="en-GB" dirty="0" err="1"/>
              <a:t>AbuSahyon</a:t>
            </a:r>
            <a:r>
              <a:rPr lang="en-GB" dirty="0"/>
              <a:t> et al., 2023; </a:t>
            </a:r>
            <a:r>
              <a:rPr lang="en-GB" dirty="0" err="1"/>
              <a:t>Betal</a:t>
            </a:r>
            <a:r>
              <a:rPr lang="en-GB" dirty="0"/>
              <a:t>, 2023).</a:t>
            </a:r>
          </a:p>
        </p:txBody>
      </p:sp>
      <p:cxnSp>
        <p:nvCxnSpPr>
          <p:cNvPr id="17" name="Straight Connector 16">
            <a:extLst>
              <a:ext uri="{FF2B5EF4-FFF2-40B4-BE49-F238E27FC236}">
                <a16:creationId xmlns:a16="http://schemas.microsoft.com/office/drawing/2014/main" id="{2405B238-CA61-BC9B-D926-57DE883014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683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37EA4F7-85E7-91F3-0684-5A82D85B3EC0}"/>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AI and Language Education</a:t>
            </a:r>
          </a:p>
        </p:txBody>
      </p:sp>
      <p:sp>
        <p:nvSpPr>
          <p:cNvPr id="3" name="Content Placeholder 2">
            <a:extLst>
              <a:ext uri="{FF2B5EF4-FFF2-40B4-BE49-F238E27FC236}">
                <a16:creationId xmlns:a16="http://schemas.microsoft.com/office/drawing/2014/main" id="{42277898-CF08-E505-FDE9-1EEAD2537FE5}"/>
              </a:ext>
            </a:extLst>
          </p:cNvPr>
          <p:cNvSpPr>
            <a:spLocks noGrp="1"/>
          </p:cNvSpPr>
          <p:nvPr>
            <p:ph idx="1"/>
          </p:nvPr>
        </p:nvSpPr>
        <p:spPr>
          <a:xfrm>
            <a:off x="4810259" y="649480"/>
            <a:ext cx="6555347" cy="5546047"/>
          </a:xfrm>
        </p:spPr>
        <p:txBody>
          <a:bodyPr anchor="ctr">
            <a:normAutofit lnSpcReduction="10000"/>
          </a:bodyPr>
          <a:lstStyle/>
          <a:p>
            <a:pPr indent="0">
              <a:buNone/>
            </a:pPr>
            <a:r>
              <a:rPr lang="en-GB" dirty="0"/>
              <a:t>In the context of </a:t>
            </a:r>
            <a:r>
              <a:rPr lang="en-GB" b="1" dirty="0"/>
              <a:t>personalized learning</a:t>
            </a:r>
            <a:r>
              <a:rPr lang="en-GB" dirty="0"/>
              <a:t>, research in language education has investigated the affordances of AI for:</a:t>
            </a:r>
          </a:p>
          <a:p>
            <a:pPr marL="685800" indent="-457200"/>
            <a:r>
              <a:rPr lang="en-GB" dirty="0"/>
              <a:t>creating </a:t>
            </a:r>
            <a:r>
              <a:rPr lang="en-GB" b="1" dirty="0"/>
              <a:t>customized learning experiences </a:t>
            </a:r>
            <a:r>
              <a:rPr lang="en-GB" dirty="0"/>
              <a:t>tailored to individual student needs (</a:t>
            </a:r>
            <a:r>
              <a:rPr lang="en-GB" dirty="0" err="1"/>
              <a:t>Konyrova</a:t>
            </a:r>
            <a:r>
              <a:rPr lang="en-GB" dirty="0"/>
              <a:t>, 2024) and </a:t>
            </a:r>
            <a:r>
              <a:rPr lang="en-GB" b="1" dirty="0"/>
              <a:t>immersive learning environments </a:t>
            </a:r>
            <a:r>
              <a:rPr lang="en-GB" dirty="0"/>
              <a:t>(</a:t>
            </a:r>
            <a:r>
              <a:rPr lang="en-GB" dirty="0" err="1"/>
              <a:t>Betal</a:t>
            </a:r>
            <a:r>
              <a:rPr lang="en-GB" dirty="0"/>
              <a:t>, 2023; Negrila, 2023). </a:t>
            </a:r>
          </a:p>
          <a:p>
            <a:pPr indent="0">
              <a:buNone/>
            </a:pPr>
            <a:r>
              <a:rPr lang="en-GB" dirty="0"/>
              <a:t>Li and Wang (2024) claim that AI can </a:t>
            </a:r>
            <a:r>
              <a:rPr lang="en-GB" b="1" dirty="0"/>
              <a:t>help learners </a:t>
            </a:r>
            <a:r>
              <a:rPr lang="en-GB" dirty="0"/>
              <a:t>identify and select </a:t>
            </a:r>
            <a:r>
              <a:rPr lang="en-GB" b="1" dirty="0"/>
              <a:t>resources to support </a:t>
            </a:r>
            <a:r>
              <a:rPr lang="en-GB" dirty="0"/>
              <a:t>their learning which, they argue, renders GenAI tools effective and </a:t>
            </a:r>
            <a:r>
              <a:rPr lang="en-GB" b="1" dirty="0"/>
              <a:t>engaging language learning aids</a:t>
            </a:r>
            <a:r>
              <a:rPr lang="en-GB" dirty="0"/>
              <a:t>.</a:t>
            </a:r>
          </a:p>
        </p:txBody>
      </p:sp>
    </p:spTree>
    <p:extLst>
      <p:ext uri="{BB962C8B-B14F-4D97-AF65-F5344CB8AC3E}">
        <p14:creationId xmlns:p14="http://schemas.microsoft.com/office/powerpoint/2010/main" val="2208983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B6F70B-7BE2-5572-369C-3981FADAEF3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A24D22-F48A-793C-9523-21601BB09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C09DEBFB-73B9-F790-6344-4DFCF6E14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D0B0F145-B621-3819-5699-6EAABFFE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13554616-F789-7BAA-F1F0-ED523127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E9B4E9F7-CB54-EB6D-206F-739BED772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B382ACD0-A183-65DC-91DA-F3D14D7AB4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390291DB-242B-1395-AF03-94F09AC66E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A3B61E9-5C5C-A3C2-07D6-D7A95717E4CD}"/>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AI and Language Education</a:t>
            </a:r>
          </a:p>
        </p:txBody>
      </p:sp>
      <p:sp>
        <p:nvSpPr>
          <p:cNvPr id="3" name="Content Placeholder 2">
            <a:extLst>
              <a:ext uri="{FF2B5EF4-FFF2-40B4-BE49-F238E27FC236}">
                <a16:creationId xmlns:a16="http://schemas.microsoft.com/office/drawing/2014/main" id="{27362DDA-0396-36E0-2B32-0C35CD7DD372}"/>
              </a:ext>
            </a:extLst>
          </p:cNvPr>
          <p:cNvSpPr>
            <a:spLocks noGrp="1"/>
          </p:cNvSpPr>
          <p:nvPr>
            <p:ph idx="1"/>
          </p:nvPr>
        </p:nvSpPr>
        <p:spPr>
          <a:xfrm>
            <a:off x="4810259" y="649480"/>
            <a:ext cx="6555347" cy="5546047"/>
          </a:xfrm>
        </p:spPr>
        <p:txBody>
          <a:bodyPr anchor="ctr">
            <a:normAutofit/>
          </a:bodyPr>
          <a:lstStyle/>
          <a:p>
            <a:pPr indent="0">
              <a:buNone/>
            </a:pPr>
            <a:r>
              <a:rPr lang="en-GB" sz="2400" dirty="0"/>
              <a:t>In materials and assessment development, AI has been used to: </a:t>
            </a:r>
          </a:p>
          <a:p>
            <a:pPr marL="685800" indent="-457200"/>
            <a:r>
              <a:rPr lang="en-GB" sz="2400" b="1" dirty="0"/>
              <a:t>develop interactive learning materials</a:t>
            </a:r>
            <a:r>
              <a:rPr lang="en-GB" sz="2400" dirty="0"/>
              <a:t>, including games, videos, and quizzes (</a:t>
            </a:r>
            <a:r>
              <a:rPr lang="en-GB" sz="2400" dirty="0" err="1"/>
              <a:t>Amonova</a:t>
            </a:r>
            <a:r>
              <a:rPr lang="en-GB" sz="2400" dirty="0"/>
              <a:t> et al., 2023), </a:t>
            </a:r>
          </a:p>
          <a:p>
            <a:pPr marL="685800" indent="-457200"/>
            <a:r>
              <a:rPr lang="en-GB" sz="2400" b="1" dirty="0"/>
              <a:t>support teachers </a:t>
            </a:r>
            <a:r>
              <a:rPr lang="en-GB" sz="2400" dirty="0"/>
              <a:t>in their lesson planning (Kostka &amp; </a:t>
            </a:r>
            <a:r>
              <a:rPr lang="en-GB" sz="2400" dirty="0" err="1"/>
              <a:t>Toncelli</a:t>
            </a:r>
            <a:r>
              <a:rPr lang="en-GB" sz="2400" dirty="0"/>
              <a:t>, 2023), </a:t>
            </a:r>
          </a:p>
          <a:p>
            <a:pPr marL="685800" indent="-457200"/>
            <a:r>
              <a:rPr lang="en-GB" sz="2400" b="1" dirty="0"/>
              <a:t>create dialogic chatbots </a:t>
            </a:r>
            <a:r>
              <a:rPr lang="en-GB" sz="2400" dirty="0"/>
              <a:t>designed to provide opportunities for conversational practice and feedback (Katsarou et al., 2023; </a:t>
            </a:r>
            <a:r>
              <a:rPr lang="en-GB" sz="2400" dirty="0" err="1"/>
              <a:t>Vajjala</a:t>
            </a:r>
            <a:r>
              <a:rPr lang="en-GB" sz="2400" dirty="0"/>
              <a:t>, 2024), and </a:t>
            </a:r>
          </a:p>
          <a:p>
            <a:pPr marL="685800" indent="-457200"/>
            <a:r>
              <a:rPr lang="en-GB" sz="2400" b="1" dirty="0"/>
              <a:t>facilitate automated marking and assessment</a:t>
            </a:r>
            <a:r>
              <a:rPr lang="en-GB" sz="2400" dirty="0"/>
              <a:t> (Negrila, 2023). In many cases, the results appear promising.</a:t>
            </a:r>
          </a:p>
        </p:txBody>
      </p:sp>
    </p:spTree>
    <p:extLst>
      <p:ext uri="{BB962C8B-B14F-4D97-AF65-F5344CB8AC3E}">
        <p14:creationId xmlns:p14="http://schemas.microsoft.com/office/powerpoint/2010/main" val="99544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D1447DF-287D-3C88-063D-B4DB10165F03}"/>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 Question of Alignment: AI and Language Teaching</a:t>
            </a:r>
          </a:p>
        </p:txBody>
      </p:sp>
      <p:sp>
        <p:nvSpPr>
          <p:cNvPr id="3" name="Content Placeholder 2">
            <a:extLst>
              <a:ext uri="{FF2B5EF4-FFF2-40B4-BE49-F238E27FC236}">
                <a16:creationId xmlns:a16="http://schemas.microsoft.com/office/drawing/2014/main" id="{0AE61525-2E65-D597-7FBC-4A8F09B010DF}"/>
              </a:ext>
            </a:extLst>
          </p:cNvPr>
          <p:cNvSpPr>
            <a:spLocks noGrp="1"/>
          </p:cNvSpPr>
          <p:nvPr>
            <p:ph idx="1"/>
          </p:nvPr>
        </p:nvSpPr>
        <p:spPr>
          <a:xfrm>
            <a:off x="4810259" y="649480"/>
            <a:ext cx="6555347" cy="5546047"/>
          </a:xfrm>
        </p:spPr>
        <p:txBody>
          <a:bodyPr anchor="ctr">
            <a:normAutofit/>
          </a:bodyPr>
          <a:lstStyle/>
          <a:p>
            <a:pPr indent="0">
              <a:buNone/>
            </a:pPr>
            <a:r>
              <a:rPr lang="en-GB" sz="2000" dirty="0"/>
              <a:t>Some studies claim that AI can improve language education, by facilitating the </a:t>
            </a:r>
            <a:r>
              <a:rPr lang="en-GB" sz="2000" b="1" dirty="0"/>
              <a:t>learning of vocabulary, grammar, pronunciation</a:t>
            </a:r>
            <a:r>
              <a:rPr lang="en-GB" sz="2000" dirty="0"/>
              <a:t>, and the development of </a:t>
            </a:r>
            <a:r>
              <a:rPr lang="en-GB" sz="2000" b="1" dirty="0"/>
              <a:t>written language skills </a:t>
            </a:r>
            <a:r>
              <a:rPr lang="en-GB" sz="2000" dirty="0"/>
              <a:t>(Cohen et al., 2024; </a:t>
            </a:r>
            <a:r>
              <a:rPr lang="en-GB" sz="2000" dirty="0" err="1"/>
              <a:t>Konyrova</a:t>
            </a:r>
            <a:r>
              <a:rPr lang="en-GB" sz="2000" dirty="0"/>
              <a:t>, 2024). </a:t>
            </a:r>
          </a:p>
          <a:p>
            <a:pPr indent="0">
              <a:buNone/>
            </a:pPr>
            <a:r>
              <a:rPr lang="en-GB" sz="2000" dirty="0"/>
              <a:t>Elsewhere, it has been argued that AI can: </a:t>
            </a:r>
          </a:p>
          <a:p>
            <a:pPr marL="571500" indent="-342900"/>
            <a:r>
              <a:rPr lang="en-GB" sz="2000" b="1" dirty="0"/>
              <a:t>increase learner engagement</a:t>
            </a:r>
            <a:r>
              <a:rPr lang="en-GB" sz="2000" dirty="0"/>
              <a:t>, motivation, and autonomy (</a:t>
            </a:r>
            <a:r>
              <a:rPr lang="en-GB" sz="2000" dirty="0" err="1"/>
              <a:t>AbuSahyon</a:t>
            </a:r>
            <a:r>
              <a:rPr lang="en-GB" sz="2000" dirty="0"/>
              <a:t> et al., 2023; </a:t>
            </a:r>
            <a:r>
              <a:rPr lang="en-GB" sz="2000" dirty="0" err="1"/>
              <a:t>Betal</a:t>
            </a:r>
            <a:r>
              <a:rPr lang="en-GB" sz="2000" dirty="0"/>
              <a:t>, 2023; </a:t>
            </a:r>
            <a:r>
              <a:rPr lang="en-GB" sz="2000" dirty="0" err="1"/>
              <a:t>Konyrova</a:t>
            </a:r>
            <a:r>
              <a:rPr lang="en-GB" sz="2000" dirty="0"/>
              <a:t>, 2024), </a:t>
            </a:r>
          </a:p>
          <a:p>
            <a:pPr marL="571500" indent="-342900"/>
            <a:r>
              <a:rPr lang="en-GB" sz="2000" b="1" dirty="0"/>
              <a:t>support teachers</a:t>
            </a:r>
            <a:r>
              <a:rPr lang="en-GB" sz="2000" dirty="0"/>
              <a:t> in a range of pedagogical and </a:t>
            </a:r>
            <a:r>
              <a:rPr lang="en-GB" sz="2000" b="1" dirty="0"/>
              <a:t>administrative tasks </a:t>
            </a:r>
            <a:r>
              <a:rPr lang="en-GB" sz="2000" dirty="0"/>
              <a:t>(</a:t>
            </a:r>
            <a:r>
              <a:rPr lang="en-GB" sz="2000" dirty="0" err="1"/>
              <a:t>Amonova</a:t>
            </a:r>
            <a:r>
              <a:rPr lang="en-GB" sz="2000" dirty="0"/>
              <a:t> et al., 2023; </a:t>
            </a:r>
            <a:r>
              <a:rPr lang="en-GB" sz="2000" dirty="0" err="1"/>
              <a:t>Vajjala</a:t>
            </a:r>
            <a:r>
              <a:rPr lang="en-GB" sz="2000" dirty="0"/>
              <a:t>, 2024), and </a:t>
            </a:r>
          </a:p>
          <a:p>
            <a:pPr marL="571500" indent="-342900"/>
            <a:r>
              <a:rPr lang="en-GB" sz="2000" dirty="0"/>
              <a:t>facilitate the development of </a:t>
            </a:r>
            <a:r>
              <a:rPr lang="en-GB" sz="2000" b="1" dirty="0"/>
              <a:t>critical thinking skills </a:t>
            </a:r>
            <a:r>
              <a:rPr lang="en-GB" sz="2000" dirty="0"/>
              <a:t>(Kostka &amp; </a:t>
            </a:r>
            <a:r>
              <a:rPr lang="en-GB" sz="2000" dirty="0" err="1"/>
              <a:t>Toncelli</a:t>
            </a:r>
            <a:r>
              <a:rPr lang="en-GB" sz="2000" dirty="0"/>
              <a:t>, 2023). </a:t>
            </a:r>
            <a:endParaRPr lang="en-US" sz="2000" dirty="0"/>
          </a:p>
        </p:txBody>
      </p:sp>
    </p:spTree>
    <p:extLst>
      <p:ext uri="{BB962C8B-B14F-4D97-AF65-F5344CB8AC3E}">
        <p14:creationId xmlns:p14="http://schemas.microsoft.com/office/powerpoint/2010/main" val="4155969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8B3151-7E3F-600C-87E1-D06CFFA294BB}"/>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61796C5-3E89-96FA-40EF-CF300B7F369F}"/>
              </a:ext>
            </a:extLst>
          </p:cNvPr>
          <p:cNvSpPr>
            <a:spLocks noGrp="1"/>
          </p:cNvSpPr>
          <p:nvPr>
            <p:ph type="title"/>
          </p:nvPr>
        </p:nvSpPr>
        <p:spPr>
          <a:xfrm>
            <a:off x="645065" y="1463040"/>
            <a:ext cx="3796306" cy="2690949"/>
          </a:xfrm>
        </p:spPr>
        <p:txBody>
          <a:bodyPr anchor="t">
            <a:normAutofit/>
          </a:bodyPr>
          <a:lstStyle/>
          <a:p>
            <a:r>
              <a:rPr lang="en-US"/>
              <a:t>A Question of Alignment: AI and Language Teaching</a:t>
            </a:r>
            <a:endParaRPr lang="en-US" dirty="0"/>
          </a:p>
        </p:txBody>
      </p:sp>
      <p:grpSp>
        <p:nvGrpSpPr>
          <p:cNvPr id="17" name="Group 16">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8" name="Straight Connector 17">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3273262A-9804-730E-04D0-FD3363A4912F}"/>
              </a:ext>
            </a:extLst>
          </p:cNvPr>
          <p:cNvSpPr>
            <a:spLocks noGrp="1"/>
          </p:cNvSpPr>
          <p:nvPr>
            <p:ph idx="1"/>
          </p:nvPr>
        </p:nvSpPr>
        <p:spPr>
          <a:xfrm>
            <a:off x="5615162" y="1874201"/>
            <a:ext cx="5542387" cy="3108961"/>
          </a:xfrm>
        </p:spPr>
        <p:txBody>
          <a:bodyPr anchor="t">
            <a:normAutofit/>
          </a:bodyPr>
          <a:lstStyle/>
          <a:p>
            <a:pPr marL="0" indent="0">
              <a:buNone/>
            </a:pPr>
            <a:r>
              <a:rPr lang="en-GB" sz="2200" dirty="0"/>
              <a:t>Yet, at the same time, a debate has also emerged in which alignment is a key issue. </a:t>
            </a:r>
          </a:p>
          <a:p>
            <a:pPr marL="0" indent="0">
              <a:buNone/>
            </a:pPr>
            <a:r>
              <a:rPr lang="en-GB" sz="2200" dirty="0"/>
              <a:t>Creely (2024) has argued </a:t>
            </a:r>
            <a:r>
              <a:rPr lang="en-GB" sz="2200" b="1" dirty="0"/>
              <a:t>for a critical approach to the use of AI</a:t>
            </a:r>
            <a:r>
              <a:rPr lang="en-GB" sz="2200" dirty="0"/>
              <a:t>, arguing that </a:t>
            </a:r>
            <a:r>
              <a:rPr lang="en-GB" sz="2200" b="1" dirty="0"/>
              <a:t>how learners are trained to engage with AI-produced </a:t>
            </a:r>
            <a:r>
              <a:rPr lang="en-GB" sz="2200" dirty="0"/>
              <a:t>texts plays a key role in governing their capacity to develop critical thinking skills, a goal that should not be abandoned.</a:t>
            </a:r>
          </a:p>
        </p:txBody>
      </p:sp>
    </p:spTree>
    <p:extLst>
      <p:ext uri="{BB962C8B-B14F-4D97-AF65-F5344CB8AC3E}">
        <p14:creationId xmlns:p14="http://schemas.microsoft.com/office/powerpoint/2010/main" val="1282079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9D4D40-2769-22EB-6E96-22ACF5B13C7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42D47FB-462E-B0D9-C5CF-B8BE1CFBD868}"/>
              </a:ext>
            </a:extLst>
          </p:cNvPr>
          <p:cNvSpPr>
            <a:spLocks noGrp="1"/>
          </p:cNvSpPr>
          <p:nvPr>
            <p:ph type="title"/>
          </p:nvPr>
        </p:nvSpPr>
        <p:spPr>
          <a:xfrm>
            <a:off x="1043631" y="809898"/>
            <a:ext cx="10173010" cy="1554480"/>
          </a:xfrm>
        </p:spPr>
        <p:txBody>
          <a:bodyPr anchor="ctr">
            <a:normAutofit/>
          </a:bodyPr>
          <a:lstStyle/>
          <a:p>
            <a:r>
              <a:rPr lang="en-US" sz="4800"/>
              <a:t>A Question of Alignment: AI and Language Teaching</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A556EFB-21F8-CA03-8E90-D2F08AC01080}"/>
              </a:ext>
            </a:extLst>
          </p:cNvPr>
          <p:cNvGraphicFramePr>
            <a:graphicFrameLocks noGrp="1"/>
          </p:cNvGraphicFramePr>
          <p:nvPr>
            <p:ph idx="1"/>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2454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93D709-39A0-3334-1E9A-D84128D98B1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AE1E8C9-F28A-78B4-2C60-0EC934128FDD}"/>
              </a:ext>
            </a:extLst>
          </p:cNvPr>
          <p:cNvSpPr>
            <a:spLocks noGrp="1"/>
          </p:cNvSpPr>
          <p:nvPr>
            <p:ph type="title"/>
          </p:nvPr>
        </p:nvSpPr>
        <p:spPr>
          <a:xfrm>
            <a:off x="686834" y="1153572"/>
            <a:ext cx="3200400" cy="4461163"/>
          </a:xfrm>
        </p:spPr>
        <p:txBody>
          <a:bodyPr>
            <a:normAutofit/>
          </a:bodyPr>
          <a:lstStyle/>
          <a:p>
            <a:r>
              <a:rPr lang="en-US">
                <a:solidFill>
                  <a:srgbClr val="FFFFFF"/>
                </a:solidFill>
              </a:rPr>
              <a:t>A Question of Alignment: AI and Language Teaching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86F5E479-234B-DDC9-3A94-F975AAAA0C2B}"/>
              </a:ext>
            </a:extLst>
          </p:cNvPr>
          <p:cNvSpPr>
            <a:spLocks noGrp="1"/>
          </p:cNvSpPr>
          <p:nvPr>
            <p:ph idx="1"/>
          </p:nvPr>
        </p:nvSpPr>
        <p:spPr>
          <a:xfrm>
            <a:off x="4447308" y="591344"/>
            <a:ext cx="6906491" cy="5585619"/>
          </a:xfrm>
        </p:spPr>
        <p:txBody>
          <a:bodyPr anchor="ctr">
            <a:normAutofit/>
          </a:bodyPr>
          <a:lstStyle/>
          <a:p>
            <a:pPr indent="0">
              <a:buNone/>
            </a:pPr>
            <a:r>
              <a:rPr lang="en-GB" sz="1800" dirty="0"/>
              <a:t>Studies in this area </a:t>
            </a:r>
            <a:r>
              <a:rPr lang="en-GB" sz="1800" b="1" dirty="0"/>
              <a:t>critique the data on which AI models are trained</a:t>
            </a:r>
            <a:r>
              <a:rPr lang="en-GB" sz="1800" dirty="0"/>
              <a:t> and question their capacity to meet the needs of </a:t>
            </a:r>
            <a:r>
              <a:rPr lang="en-GB" sz="1800" b="1" dirty="0"/>
              <a:t>culturally diverse classrooms</a:t>
            </a:r>
            <a:r>
              <a:rPr lang="en-GB" sz="1800" dirty="0"/>
              <a:t>. </a:t>
            </a:r>
          </a:p>
          <a:p>
            <a:pPr indent="0">
              <a:buNone/>
            </a:pPr>
            <a:r>
              <a:rPr lang="en-GB" sz="1800" dirty="0"/>
              <a:t>Questions of: </a:t>
            </a:r>
          </a:p>
          <a:p>
            <a:pPr marL="685800" indent="-457200"/>
            <a:r>
              <a:rPr lang="en-GB" sz="1800" b="1" dirty="0"/>
              <a:t>ownership of GenAI’s intellectual output </a:t>
            </a:r>
            <a:r>
              <a:rPr lang="en-GB" sz="1800" dirty="0"/>
              <a:t>(</a:t>
            </a:r>
            <a:r>
              <a:rPr lang="en-GB" sz="1800" dirty="0" err="1"/>
              <a:t>Betal</a:t>
            </a:r>
            <a:r>
              <a:rPr lang="en-GB" sz="1800" dirty="0"/>
              <a:t>, 2023; Creely, 2024), </a:t>
            </a:r>
          </a:p>
          <a:p>
            <a:pPr marL="685800" indent="-457200"/>
            <a:r>
              <a:rPr lang="en-GB" sz="1800" b="1" dirty="0"/>
              <a:t>data privacy and securit</a:t>
            </a:r>
            <a:r>
              <a:rPr lang="en-GB" sz="1800" dirty="0"/>
              <a:t>y when using AI and GenAI in language learning (</a:t>
            </a:r>
            <a:r>
              <a:rPr lang="en-GB" sz="1800" dirty="0" err="1"/>
              <a:t>Betal</a:t>
            </a:r>
            <a:r>
              <a:rPr lang="en-GB" sz="1800" dirty="0"/>
              <a:t>, 2023; Creely, 2024), and </a:t>
            </a:r>
          </a:p>
          <a:p>
            <a:pPr marL="685800" indent="-457200"/>
            <a:r>
              <a:rPr lang="en-GB" sz="1800" dirty="0"/>
              <a:t>issues of </a:t>
            </a:r>
            <a:r>
              <a:rPr lang="en-GB" sz="1800" b="1" dirty="0"/>
              <a:t>access to technology and the digital divide </a:t>
            </a:r>
            <a:r>
              <a:rPr lang="en-GB" sz="1800" dirty="0"/>
              <a:t>(</a:t>
            </a:r>
            <a:r>
              <a:rPr lang="en-GB" sz="1800" dirty="0" err="1"/>
              <a:t>Konyrova</a:t>
            </a:r>
            <a:r>
              <a:rPr lang="en-GB" sz="1800" dirty="0"/>
              <a:t>, 2024; Li, 2023) give rise to further concerns surrounding the use of AI and GenAI in language education. </a:t>
            </a:r>
          </a:p>
          <a:p>
            <a:pPr indent="0">
              <a:buNone/>
            </a:pPr>
            <a:r>
              <a:rPr lang="en-GB" sz="1800" dirty="0"/>
              <a:t>Song and Song (2023) note that the produc</a:t>
            </a:r>
            <a:r>
              <a:rPr lang="en-GB" sz="1800" b="1" dirty="0"/>
              <a:t>t-oriented nature of GenAI risks</a:t>
            </a:r>
            <a:r>
              <a:rPr lang="en-GB" sz="1800" dirty="0"/>
              <a:t> a lack of engagement with the processes of learning, which may lead to </a:t>
            </a:r>
            <a:r>
              <a:rPr lang="en-GB" sz="1800" b="1" dirty="0"/>
              <a:t>over-reliance on technology </a:t>
            </a:r>
            <a:r>
              <a:rPr lang="en-GB" sz="1800" dirty="0"/>
              <a:t>– a practice that </a:t>
            </a:r>
            <a:r>
              <a:rPr lang="en-GB" sz="1800" b="1" dirty="0"/>
              <a:t>may diminish the development of critical thinking skills </a:t>
            </a:r>
            <a:r>
              <a:rPr lang="en-GB" sz="1800" dirty="0"/>
              <a:t>and creativity (</a:t>
            </a:r>
            <a:r>
              <a:rPr lang="en-GB" sz="1800" dirty="0" err="1"/>
              <a:t>Amonova</a:t>
            </a:r>
            <a:r>
              <a:rPr lang="en-GB" sz="1800" dirty="0"/>
              <a:t> et al., 2023; Creely, 2024). </a:t>
            </a:r>
          </a:p>
        </p:txBody>
      </p:sp>
    </p:spTree>
    <p:extLst>
      <p:ext uri="{BB962C8B-B14F-4D97-AF65-F5344CB8AC3E}">
        <p14:creationId xmlns:p14="http://schemas.microsoft.com/office/powerpoint/2010/main" val="354748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167CAA-A351-4D1F-EDBB-4B5AFF6C23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75AD0907-E933-F232-503D-FF3259DD119E}"/>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A Question of Alignment: AI and Language Teaching</a:t>
            </a:r>
          </a:p>
        </p:txBody>
      </p:sp>
      <p:sp>
        <p:nvSpPr>
          <p:cNvPr id="3" name="Content Placeholder 2">
            <a:extLst>
              <a:ext uri="{FF2B5EF4-FFF2-40B4-BE49-F238E27FC236}">
                <a16:creationId xmlns:a16="http://schemas.microsoft.com/office/drawing/2014/main" id="{7E97C90B-2D54-4DAC-4477-5C36860DEC70}"/>
              </a:ext>
            </a:extLst>
          </p:cNvPr>
          <p:cNvSpPr>
            <a:spLocks noGrp="1"/>
          </p:cNvSpPr>
          <p:nvPr>
            <p:ph idx="1"/>
          </p:nvPr>
        </p:nvSpPr>
        <p:spPr>
          <a:xfrm>
            <a:off x="5215811" y="804672"/>
            <a:ext cx="6177613" cy="5230368"/>
          </a:xfrm>
        </p:spPr>
        <p:txBody>
          <a:bodyPr anchor="ctr">
            <a:normAutofit lnSpcReduction="10000"/>
          </a:bodyPr>
          <a:lstStyle/>
          <a:p>
            <a:pPr indent="0">
              <a:buNone/>
            </a:pPr>
            <a:r>
              <a:rPr lang="en-GB" sz="2400" b="1" dirty="0">
                <a:solidFill>
                  <a:schemeClr val="tx2"/>
                </a:solidFill>
              </a:rPr>
              <a:t>In the context of data-driven learning</a:t>
            </a:r>
            <a:r>
              <a:rPr lang="en-GB" sz="2400" dirty="0">
                <a:solidFill>
                  <a:schemeClr val="tx2"/>
                </a:solidFill>
              </a:rPr>
              <a:t>, for example, the </a:t>
            </a:r>
            <a:r>
              <a:rPr lang="en-GB" sz="2400" b="1" dirty="0">
                <a:solidFill>
                  <a:schemeClr val="tx2"/>
                </a:solidFill>
              </a:rPr>
              <a:t>process of searching for, reading, and </a:t>
            </a:r>
            <a:r>
              <a:rPr lang="en-GB" sz="2400" b="1" dirty="0" err="1">
                <a:solidFill>
                  <a:schemeClr val="tx2"/>
                </a:solidFill>
              </a:rPr>
              <a:t>analyzing</a:t>
            </a:r>
            <a:r>
              <a:rPr lang="en-GB" sz="2400" b="1" dirty="0">
                <a:solidFill>
                  <a:schemeClr val="tx2"/>
                </a:solidFill>
              </a:rPr>
              <a:t> language extracts </a:t>
            </a:r>
            <a:r>
              <a:rPr lang="en-GB" sz="2400" dirty="0">
                <a:solidFill>
                  <a:schemeClr val="tx2"/>
                </a:solidFill>
              </a:rPr>
              <a:t>independently and autonomously is the true learning experience (Flowerdew, 2015). </a:t>
            </a:r>
          </a:p>
          <a:p>
            <a:pPr indent="0">
              <a:buNone/>
            </a:pPr>
            <a:r>
              <a:rPr lang="en-GB" sz="2400" dirty="0">
                <a:solidFill>
                  <a:schemeClr val="tx2"/>
                </a:solidFill>
              </a:rPr>
              <a:t>What a </a:t>
            </a:r>
            <a:r>
              <a:rPr lang="en-GB" sz="2400" b="1" dirty="0">
                <a:solidFill>
                  <a:schemeClr val="tx2"/>
                </a:solidFill>
              </a:rPr>
              <a:t>learner finds or discovers</a:t>
            </a:r>
            <a:r>
              <a:rPr lang="en-GB" sz="2400" dirty="0">
                <a:solidFill>
                  <a:schemeClr val="tx2"/>
                </a:solidFill>
              </a:rPr>
              <a:t> as the end of this process is arguably </a:t>
            </a:r>
            <a:r>
              <a:rPr lang="en-GB" sz="2400" b="1" dirty="0">
                <a:solidFill>
                  <a:schemeClr val="tx2"/>
                </a:solidFill>
              </a:rPr>
              <a:t>of secondary importance. </a:t>
            </a:r>
          </a:p>
          <a:p>
            <a:pPr indent="0">
              <a:buNone/>
            </a:pPr>
            <a:r>
              <a:rPr lang="en-GB" sz="2400" dirty="0">
                <a:solidFill>
                  <a:schemeClr val="tx2"/>
                </a:solidFill>
              </a:rPr>
              <a:t>The expediency and limited criticality of GenAI would likely flip this perspective, as </a:t>
            </a:r>
            <a:r>
              <a:rPr lang="en-GB" sz="2400" b="1" dirty="0">
                <a:solidFill>
                  <a:schemeClr val="tx2"/>
                </a:solidFill>
              </a:rPr>
              <a:t>GenAI tools focus on giving answers and responses to learners. </a:t>
            </a:r>
          </a:p>
          <a:p>
            <a:pPr indent="0">
              <a:buNone/>
            </a:pPr>
            <a:r>
              <a:rPr lang="en-GB" sz="2400" dirty="0">
                <a:solidFill>
                  <a:schemeClr val="tx2"/>
                </a:solidFill>
              </a:rPr>
              <a:t>In such cases, we may wonder what role </a:t>
            </a:r>
            <a:r>
              <a:rPr lang="en-GB" sz="2400" b="1" dirty="0">
                <a:solidFill>
                  <a:schemeClr val="tx2"/>
                </a:solidFill>
              </a:rPr>
              <a:t>the action of engaging with GenAI tools can play in the learning process </a:t>
            </a:r>
            <a:r>
              <a:rPr lang="en-GB" sz="2400" dirty="0">
                <a:solidFill>
                  <a:schemeClr val="tx2"/>
                </a:solidFill>
              </a:rPr>
              <a:t>(e.g. </a:t>
            </a:r>
            <a:r>
              <a:rPr lang="en-GB" sz="2400" dirty="0" err="1">
                <a:solidFill>
                  <a:schemeClr val="tx2"/>
                </a:solidFill>
              </a:rPr>
              <a:t>Tolstykh</a:t>
            </a:r>
            <a:r>
              <a:rPr lang="en-GB" sz="2400" dirty="0">
                <a:solidFill>
                  <a:schemeClr val="tx2"/>
                </a:solidFill>
              </a:rPr>
              <a:t> &amp; </a:t>
            </a:r>
            <a:r>
              <a:rPr lang="en-GB" sz="2400" dirty="0" err="1">
                <a:solidFill>
                  <a:schemeClr val="tx2"/>
                </a:solidFill>
              </a:rPr>
              <a:t>Oshchepkova</a:t>
            </a:r>
            <a:r>
              <a:rPr lang="en-GB" sz="2400" dirty="0">
                <a:solidFill>
                  <a:schemeClr val="tx2"/>
                </a:solidFill>
              </a:rPr>
              <a:t>, 2024).</a:t>
            </a:r>
          </a:p>
        </p:txBody>
      </p:sp>
    </p:spTree>
    <p:extLst>
      <p:ext uri="{BB962C8B-B14F-4D97-AF65-F5344CB8AC3E}">
        <p14:creationId xmlns:p14="http://schemas.microsoft.com/office/powerpoint/2010/main" val="2905820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4B1CA1D-8977-691B-B471-AA59BA9DBD09}"/>
              </a:ext>
            </a:extLst>
          </p:cNvPr>
          <p:cNvSpPr>
            <a:spLocks noGrp="1"/>
          </p:cNvSpPr>
          <p:nvPr>
            <p:ph type="title"/>
          </p:nvPr>
        </p:nvSpPr>
        <p:spPr>
          <a:xfrm>
            <a:off x="838200" y="365125"/>
            <a:ext cx="10515600" cy="1325563"/>
          </a:xfrm>
        </p:spPr>
        <p:txBody>
          <a:bodyPr>
            <a:normAutofit/>
          </a:bodyPr>
          <a:lstStyle/>
          <a:p>
            <a:r>
              <a:rPr lang="en-US" dirty="0"/>
              <a:t>AI and Corpus Linguistics for Language Learners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6F7DFE13-66D3-D5D4-EFCA-D17256122317}"/>
              </a:ext>
            </a:extLst>
          </p:cNvPr>
          <p:cNvSpPr>
            <a:spLocks noGrp="1"/>
          </p:cNvSpPr>
          <p:nvPr>
            <p:ph idx="1"/>
          </p:nvPr>
        </p:nvSpPr>
        <p:spPr>
          <a:xfrm>
            <a:off x="838200" y="1825625"/>
            <a:ext cx="6901070" cy="4351338"/>
          </a:xfrm>
        </p:spPr>
        <p:txBody>
          <a:bodyPr>
            <a:normAutofit fontScale="92500" lnSpcReduction="10000"/>
          </a:bodyPr>
          <a:lstStyle/>
          <a:p>
            <a:pPr marL="0" indent="0">
              <a:buNone/>
            </a:pPr>
            <a:r>
              <a:rPr lang="en-US" dirty="0"/>
              <a:t>Conducted two studies: </a:t>
            </a:r>
            <a:r>
              <a:rPr lang="en-GB" dirty="0"/>
              <a:t>Broadening the scope of Data-driven learning (</a:t>
            </a:r>
            <a:r>
              <a:rPr lang="en-GB" dirty="0" err="1"/>
              <a:t>BsDDL</a:t>
            </a:r>
            <a:r>
              <a:rPr lang="en-GB" dirty="0"/>
              <a:t>)</a:t>
            </a:r>
          </a:p>
          <a:p>
            <a:r>
              <a:rPr lang="en-GB" dirty="0"/>
              <a:t>Pérez-Paredes, P. Curry, N., &amp; </a:t>
            </a:r>
            <a:r>
              <a:rPr lang="en-GB" dirty="0" err="1"/>
              <a:t>Ordoñana-Guillamón</a:t>
            </a:r>
            <a:r>
              <a:rPr lang="en-GB" dirty="0"/>
              <a:t>, C. (2025). Critical AI literacy for applied linguistics and language education students. </a:t>
            </a:r>
            <a:r>
              <a:rPr lang="en-GB" i="1" dirty="0"/>
              <a:t>Journal of China Computer-Assisted Language Learning</a:t>
            </a:r>
            <a:r>
              <a:rPr lang="en-GB" dirty="0"/>
              <a:t>.</a:t>
            </a:r>
          </a:p>
          <a:p>
            <a:r>
              <a:rPr lang="en-GB" dirty="0"/>
              <a:t>Pérez-Paredes, P. Curry, N.. &amp; Aguado Jiménez, P. (2025). Enriching AI literacy with corpus-based pedagogy. Computer-Assisted Language Learning. </a:t>
            </a:r>
            <a:r>
              <a:rPr lang="en-GB" i="1" dirty="0"/>
              <a:t>Computer Assisted Language Learning</a:t>
            </a:r>
            <a:r>
              <a:rPr lang="en-GB" dirty="0"/>
              <a:t>.</a:t>
            </a:r>
          </a:p>
          <a:p>
            <a:endParaRPr lang="en-US" dirty="0"/>
          </a:p>
          <a:p>
            <a:endParaRPr lang="en-US" dirty="0"/>
          </a:p>
        </p:txBody>
      </p:sp>
      <p:pic>
        <p:nvPicPr>
          <p:cNvPr id="1026" name="Picture 2">
            <a:extLst>
              <a:ext uri="{FF2B5EF4-FFF2-40B4-BE49-F238E27FC236}">
                <a16:creationId xmlns:a16="http://schemas.microsoft.com/office/drawing/2014/main" id="{E06C37EA-B5C1-208C-0997-0FC2F44BC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9270" y="1690688"/>
            <a:ext cx="3670300" cy="1231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702A940-BB09-72E9-0EAA-8D9023B965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903"/>
          <a:stretch/>
        </p:blipFill>
        <p:spPr bwMode="auto">
          <a:xfrm>
            <a:off x="8041639" y="3023394"/>
            <a:ext cx="3367931"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BA79DAD-A020-1A47-1B8F-8DBCB0F03A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212"/>
          <a:stretch/>
        </p:blipFill>
        <p:spPr bwMode="auto">
          <a:xfrm>
            <a:off x="8203924" y="4394200"/>
            <a:ext cx="3149876"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775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7DF68F-E208-0CA7-AFBF-C9ED8DB81FE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8BB0434-2F00-7CEC-1EB9-E4ECEDFE4741}"/>
              </a:ext>
            </a:extLst>
          </p:cNvPr>
          <p:cNvPicPr>
            <a:picLocks noChangeAspect="1"/>
          </p:cNvPicPr>
          <p:nvPr/>
        </p:nvPicPr>
        <p:blipFill>
          <a:blip r:embed="rId2">
            <a:duotone>
              <a:schemeClr val="bg2">
                <a:shade val="45000"/>
                <a:satMod val="135000"/>
              </a:schemeClr>
              <a:prstClr val="white"/>
            </a:duotone>
          </a:blip>
          <a:srcRect t="15537" b="2046"/>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CC249FD-A992-4220-833F-E7B4EE1335CA}"/>
              </a:ext>
            </a:extLst>
          </p:cNvPr>
          <p:cNvSpPr>
            <a:spLocks noGrp="1"/>
          </p:cNvSpPr>
          <p:nvPr>
            <p:ph type="title"/>
          </p:nvPr>
        </p:nvSpPr>
        <p:spPr>
          <a:xfrm>
            <a:off x="838200" y="365125"/>
            <a:ext cx="10515600" cy="1325563"/>
          </a:xfrm>
        </p:spPr>
        <p:txBody>
          <a:bodyPr>
            <a:normAutofit/>
          </a:bodyPr>
          <a:lstStyle/>
          <a:p>
            <a:r>
              <a:rPr lang="en-US" b="1" dirty="0"/>
              <a:t>AI and Corpus Linguistics for Language Learners</a:t>
            </a:r>
          </a:p>
        </p:txBody>
      </p:sp>
      <p:graphicFrame>
        <p:nvGraphicFramePr>
          <p:cNvPr id="5" name="Content Placeholder 2">
            <a:extLst>
              <a:ext uri="{FF2B5EF4-FFF2-40B4-BE49-F238E27FC236}">
                <a16:creationId xmlns:a16="http://schemas.microsoft.com/office/drawing/2014/main" id="{E378A039-F79C-F643-F36C-1C14C891126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804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A8181BAA-38FC-23BD-FBEF-EB821B2EC1B6}"/>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Linguists and GenAI</a:t>
            </a:r>
          </a:p>
        </p:txBody>
      </p:sp>
      <p:graphicFrame>
        <p:nvGraphicFramePr>
          <p:cNvPr id="5" name="Content Placeholder 2">
            <a:extLst>
              <a:ext uri="{FF2B5EF4-FFF2-40B4-BE49-F238E27FC236}">
                <a16:creationId xmlns:a16="http://schemas.microsoft.com/office/drawing/2014/main" id="{DF170B31-77C4-1CCF-1866-7808A7C53F75}"/>
              </a:ext>
            </a:extLst>
          </p:cNvPr>
          <p:cNvGraphicFramePr>
            <a:graphicFrameLocks noGrp="1"/>
          </p:cNvGraphicFramePr>
          <p:nvPr>
            <p:ph idx="1"/>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8356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221A7B-44BB-8008-C79A-BC8A63729AE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0B3FB0A-C8C6-6EE4-04E5-C9CB06775C95}"/>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AI and Corpus Linguistics for Language Learners</a:t>
            </a:r>
          </a:p>
        </p:txBody>
      </p:sp>
      <p:graphicFrame>
        <p:nvGraphicFramePr>
          <p:cNvPr id="5" name="Content Placeholder 2">
            <a:extLst>
              <a:ext uri="{FF2B5EF4-FFF2-40B4-BE49-F238E27FC236}">
                <a16:creationId xmlns:a16="http://schemas.microsoft.com/office/drawing/2014/main" id="{9C20A745-B93B-D85C-C0BB-FEBC3BD6C496}"/>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190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0962A2-A105-94BD-D401-78099C82DEF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8D99195-F1FE-5EA7-D26C-CA6588615A31}"/>
              </a:ext>
            </a:extLst>
          </p:cNvPr>
          <p:cNvSpPr>
            <a:spLocks noGrp="1"/>
          </p:cNvSpPr>
          <p:nvPr>
            <p:ph type="title"/>
          </p:nvPr>
        </p:nvSpPr>
        <p:spPr>
          <a:xfrm>
            <a:off x="1156851" y="637762"/>
            <a:ext cx="9888496" cy="900131"/>
          </a:xfrm>
        </p:spPr>
        <p:txBody>
          <a:bodyPr anchor="t">
            <a:normAutofit/>
          </a:bodyPr>
          <a:lstStyle/>
          <a:p>
            <a:r>
              <a:rPr lang="en-US" sz="3700">
                <a:solidFill>
                  <a:schemeClr val="bg1"/>
                </a:solidFill>
              </a:rPr>
              <a:t>AI and Corpus Linguistics for Language Learners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B0C0FFC4-0CE9-3879-ED0E-017A5CC6B4BF}"/>
              </a:ext>
            </a:extLst>
          </p:cNvPr>
          <p:cNvSpPr>
            <a:spLocks noGrp="1"/>
          </p:cNvSpPr>
          <p:nvPr>
            <p:ph idx="1"/>
          </p:nvPr>
        </p:nvSpPr>
        <p:spPr>
          <a:xfrm>
            <a:off x="1155548" y="2217343"/>
            <a:ext cx="9880893" cy="3959619"/>
          </a:xfrm>
        </p:spPr>
        <p:txBody>
          <a:bodyPr>
            <a:normAutofit/>
          </a:bodyPr>
          <a:lstStyle/>
          <a:p>
            <a:r>
              <a:rPr lang="en-GB" dirty="0">
                <a:effectLst/>
                <a:latin typeface="Times New Roman" panose="02020603050405020304" pitchFamily="18" charset="0"/>
                <a:ea typeface="Century Gothic" panose="020B0502020202020204" pitchFamily="34" charset="0"/>
                <a:cs typeface="Times New Roman" panose="02020603050405020304" pitchFamily="18" charset="0"/>
              </a:rPr>
              <a:t>Many well-established issues emerge through the workshops, with </a:t>
            </a:r>
            <a:r>
              <a:rPr lang="en-GB" b="1" dirty="0">
                <a:effectLst/>
                <a:latin typeface="Times New Roman" panose="02020603050405020304" pitchFamily="18" charset="0"/>
                <a:ea typeface="Century Gothic" panose="020B0502020202020204" pitchFamily="34" charset="0"/>
                <a:cs typeface="Times New Roman" panose="02020603050405020304" pitchFamily="18" charset="0"/>
              </a:rPr>
              <a:t>learners encountering difficulty with the corpus tool interfaces and the means of interpreting corpus findings</a:t>
            </a:r>
            <a:r>
              <a:rPr lang="en-GB" dirty="0">
                <a:effectLst/>
                <a:latin typeface="Times New Roman" panose="02020603050405020304" pitchFamily="18" charset="0"/>
                <a:ea typeface="Century Gothic" panose="020B0502020202020204" pitchFamily="34" charset="0"/>
                <a:cs typeface="Times New Roman" panose="02020603050405020304" pitchFamily="18" charset="0"/>
              </a:rPr>
              <a:t>, </a:t>
            </a:r>
            <a:r>
              <a:rPr lang="en-GB" i="1" dirty="0">
                <a:effectLst/>
                <a:latin typeface="Times New Roman" panose="02020603050405020304" pitchFamily="18" charset="0"/>
                <a:ea typeface="Century Gothic" panose="020B0502020202020204" pitchFamily="34" charset="0"/>
                <a:cs typeface="Times New Roman" panose="02020603050405020304" pitchFamily="18" charset="0"/>
              </a:rPr>
              <a:t>inter alia</a:t>
            </a:r>
            <a:r>
              <a:rPr lang="en-GB" dirty="0">
                <a:effectLst/>
                <a:latin typeface="Times New Roman" panose="02020603050405020304" pitchFamily="18" charset="0"/>
                <a:ea typeface="Century Gothic" panose="020B0502020202020204" pitchFamily="34" charset="0"/>
                <a:cs typeface="Times New Roman" panose="02020603050405020304" pitchFamily="18" charset="0"/>
              </a:rPr>
              <a:t> (Boulton &amp; Cobb, 2017; Pérez-Paredes, 2022). </a:t>
            </a:r>
          </a:p>
          <a:p>
            <a:r>
              <a:rPr lang="en-GB" dirty="0">
                <a:effectLst/>
                <a:latin typeface="Times New Roman" panose="02020603050405020304" pitchFamily="18" charset="0"/>
                <a:ea typeface="Century Gothic" panose="020B0502020202020204" pitchFamily="34" charset="0"/>
                <a:cs typeface="Times New Roman" panose="02020603050405020304" pitchFamily="18" charset="0"/>
              </a:rPr>
              <a:t>Many students </a:t>
            </a:r>
            <a:r>
              <a:rPr lang="en-GB" b="1" dirty="0">
                <a:effectLst/>
                <a:latin typeface="Times New Roman" panose="02020603050405020304" pitchFamily="18" charset="0"/>
                <a:ea typeface="Century Gothic" panose="020B0502020202020204" pitchFamily="34" charset="0"/>
                <a:cs typeface="Times New Roman" panose="02020603050405020304" pitchFamily="18" charset="0"/>
              </a:rPr>
              <a:t>struggled with </a:t>
            </a:r>
            <a:r>
              <a:rPr lang="en-GB" b="1" dirty="0">
                <a:latin typeface="Times New Roman" panose="02020603050405020304" pitchFamily="18" charset="0"/>
                <a:ea typeface="Century Gothic" panose="020B0502020202020204" pitchFamily="34" charset="0"/>
                <a:cs typeface="Times New Roman" panose="02020603050405020304" pitchFamily="18" charset="0"/>
              </a:rPr>
              <a:t>the </a:t>
            </a:r>
            <a:r>
              <a:rPr lang="en-GB" b="1" dirty="0">
                <a:effectLst/>
                <a:latin typeface="Times New Roman" panose="02020603050405020304" pitchFamily="18" charset="0"/>
                <a:ea typeface="Century Gothic" panose="020B0502020202020204" pitchFamily="34" charset="0"/>
                <a:cs typeface="Times New Roman" panose="02020603050405020304" pitchFamily="18" charset="0"/>
              </a:rPr>
              <a:t>interface</a:t>
            </a:r>
            <a:r>
              <a:rPr lang="en-GB" dirty="0">
                <a:effectLst/>
                <a:latin typeface="Times New Roman" panose="02020603050405020304" pitchFamily="18" charset="0"/>
                <a:ea typeface="Century Gothic" panose="020B0502020202020204" pitchFamily="34" charset="0"/>
                <a:cs typeface="Times New Roman" panose="02020603050405020304" pitchFamily="18" charset="0"/>
              </a:rPr>
              <a:t>, highlighting the need for structured guidance in corpus use. </a:t>
            </a:r>
          </a:p>
          <a:p>
            <a:r>
              <a:rPr lang="en-GB" b="1" dirty="0">
                <a:effectLst/>
                <a:latin typeface="Times New Roman" panose="02020603050405020304" pitchFamily="18" charset="0"/>
                <a:ea typeface="Century Gothic" panose="020B0502020202020204" pitchFamily="34" charset="0"/>
                <a:cs typeface="Times New Roman" panose="02020603050405020304" pitchFamily="18" charset="0"/>
              </a:rPr>
              <a:t>Without more extensive training</a:t>
            </a:r>
            <a:r>
              <a:rPr lang="en-GB" dirty="0">
                <a:effectLst/>
                <a:latin typeface="Times New Roman" panose="02020603050405020304" pitchFamily="18" charset="0"/>
                <a:ea typeface="Century Gothic" panose="020B0502020202020204" pitchFamily="34" charset="0"/>
                <a:cs typeface="Times New Roman" panose="02020603050405020304" pitchFamily="18" charset="0"/>
              </a:rPr>
              <a:t>, they found it difficult to extract relevant patterns, demonstrating that </a:t>
            </a:r>
            <a:r>
              <a:rPr lang="en-GB" b="1" dirty="0">
                <a:effectLst/>
                <a:latin typeface="Times New Roman" panose="02020603050405020304" pitchFamily="18" charset="0"/>
                <a:ea typeface="Century Gothic" panose="020B0502020202020204" pitchFamily="34" charset="0"/>
                <a:cs typeface="Times New Roman" panose="02020603050405020304" pitchFamily="18" charset="0"/>
              </a:rPr>
              <a:t>access alone is insufficient without instruction in data interpretation</a:t>
            </a:r>
            <a:r>
              <a:rPr lang="en-GB" dirty="0">
                <a:effectLst/>
                <a:latin typeface="Times New Roman" panose="02020603050405020304" pitchFamily="18" charset="0"/>
                <a:ea typeface="Century Gothic" panose="020B0502020202020204" pitchFamily="34" charset="0"/>
                <a:cs typeface="Times New Roman" panose="02020603050405020304" pitchFamily="18" charset="0"/>
              </a:rPr>
              <a:t>.</a:t>
            </a:r>
          </a:p>
        </p:txBody>
      </p:sp>
    </p:spTree>
    <p:extLst>
      <p:ext uri="{BB962C8B-B14F-4D97-AF65-F5344CB8AC3E}">
        <p14:creationId xmlns:p14="http://schemas.microsoft.com/office/powerpoint/2010/main" val="1176177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41315A-8ACD-ED29-61C1-9D648318057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8018788-A412-A682-3D92-C7CD0EA19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9BF53F9-0252-3EC3-5434-CA17294C5FBD}"/>
              </a:ext>
            </a:extLst>
          </p:cNvPr>
          <p:cNvSpPr>
            <a:spLocks noGrp="1"/>
          </p:cNvSpPr>
          <p:nvPr>
            <p:ph type="title"/>
          </p:nvPr>
        </p:nvSpPr>
        <p:spPr>
          <a:xfrm>
            <a:off x="1156851" y="637762"/>
            <a:ext cx="9888496" cy="900131"/>
          </a:xfrm>
        </p:spPr>
        <p:txBody>
          <a:bodyPr anchor="t">
            <a:normAutofit/>
          </a:bodyPr>
          <a:lstStyle/>
          <a:p>
            <a:r>
              <a:rPr lang="en-US" sz="3700">
                <a:solidFill>
                  <a:schemeClr val="bg1"/>
                </a:solidFill>
              </a:rPr>
              <a:t>AI and Corpus Linguistics for Language Learners</a:t>
            </a:r>
          </a:p>
        </p:txBody>
      </p:sp>
      <p:sp>
        <p:nvSpPr>
          <p:cNvPr id="10" name="Rectangle 9">
            <a:extLst>
              <a:ext uri="{FF2B5EF4-FFF2-40B4-BE49-F238E27FC236}">
                <a16:creationId xmlns:a16="http://schemas.microsoft.com/office/drawing/2014/main" id="{FB538C4B-487C-B233-1B55-1BFB3A1A3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D8C331C5-C18A-AB4F-105C-3ACE88127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D750EFFD-7ACA-CFFE-F097-3209203AC871}"/>
              </a:ext>
            </a:extLst>
          </p:cNvPr>
          <p:cNvSpPr>
            <a:spLocks noGrp="1"/>
          </p:cNvSpPr>
          <p:nvPr>
            <p:ph idx="1"/>
          </p:nvPr>
        </p:nvSpPr>
        <p:spPr>
          <a:xfrm>
            <a:off x="1155548" y="2217343"/>
            <a:ext cx="9880893" cy="3959619"/>
          </a:xfrm>
        </p:spPr>
        <p:txBody>
          <a:bodyPr>
            <a:normAutofit/>
          </a:bodyPr>
          <a:lstStyle/>
          <a:p>
            <a:r>
              <a:rPr lang="en-GB" dirty="0">
                <a:effectLst/>
                <a:latin typeface="Times New Roman" panose="02020603050405020304" pitchFamily="18" charset="0"/>
                <a:ea typeface="Century Gothic" panose="020B0502020202020204" pitchFamily="34" charset="0"/>
                <a:cs typeface="Times New Roman" panose="02020603050405020304" pitchFamily="18" charset="0"/>
              </a:rPr>
              <a:t>The study revealed </a:t>
            </a:r>
            <a:r>
              <a:rPr lang="en-GB" b="1" dirty="0">
                <a:effectLst/>
                <a:latin typeface="Times New Roman" panose="02020603050405020304" pitchFamily="18" charset="0"/>
                <a:ea typeface="Century Gothic" panose="020B0502020202020204" pitchFamily="34" charset="0"/>
                <a:cs typeface="Times New Roman" panose="02020603050405020304" pitchFamily="18" charset="0"/>
              </a:rPr>
              <a:t>key challenges in learners’ interpreting corpus data</a:t>
            </a:r>
            <a:r>
              <a:rPr lang="en-GB" dirty="0">
                <a:effectLst/>
                <a:latin typeface="Times New Roman" panose="02020603050405020304" pitchFamily="18" charset="0"/>
                <a:ea typeface="Century Gothic" panose="020B0502020202020204" pitchFamily="34" charset="0"/>
                <a:cs typeface="Times New Roman" panose="02020603050405020304" pitchFamily="18" charset="0"/>
              </a:rPr>
              <a:t>, particularly in cases where learners relied on personal perceptions rather than empirical evidence. </a:t>
            </a:r>
          </a:p>
          <a:p>
            <a:r>
              <a:rPr lang="en-GB" dirty="0">
                <a:effectLst/>
                <a:latin typeface="Times New Roman" panose="02020603050405020304" pitchFamily="18" charset="0"/>
                <a:ea typeface="Century Gothic" panose="020B0502020202020204" pitchFamily="34" charset="0"/>
                <a:cs typeface="Times New Roman" panose="02020603050405020304" pitchFamily="18" charset="0"/>
              </a:rPr>
              <a:t>This contrast suggests that corpus-based learning </a:t>
            </a:r>
            <a:r>
              <a:rPr lang="en-GB" b="1" dirty="0">
                <a:effectLst/>
                <a:latin typeface="Times New Roman" panose="02020603050405020304" pitchFamily="18" charset="0"/>
                <a:ea typeface="Century Gothic" panose="020B0502020202020204" pitchFamily="34" charset="0"/>
                <a:cs typeface="Times New Roman" panose="02020603050405020304" pitchFamily="18" charset="0"/>
              </a:rPr>
              <a:t>does not follow a single, fixed methodology</a:t>
            </a:r>
            <a:r>
              <a:rPr lang="en-GB" dirty="0">
                <a:effectLst/>
                <a:latin typeface="Times New Roman" panose="02020603050405020304" pitchFamily="18" charset="0"/>
                <a:ea typeface="Century Gothic" panose="020B0502020202020204" pitchFamily="34" charset="0"/>
                <a:cs typeface="Times New Roman" panose="02020603050405020304" pitchFamily="18" charset="0"/>
              </a:rPr>
              <a:t> but instead requires flexible strategies that can be refined through practice. However, </a:t>
            </a:r>
            <a:r>
              <a:rPr lang="en-GB" b="1" dirty="0">
                <a:effectLst/>
                <a:latin typeface="Times New Roman" panose="02020603050405020304" pitchFamily="18" charset="0"/>
                <a:ea typeface="Century Gothic" panose="020B0502020202020204" pitchFamily="34" charset="0"/>
                <a:cs typeface="Times New Roman" panose="02020603050405020304" pitchFamily="18" charset="0"/>
              </a:rPr>
              <a:t>cognitive overload may prevent learners from fully engaging with the data</a:t>
            </a:r>
            <a:r>
              <a:rPr lang="en-GB" dirty="0">
                <a:effectLst/>
                <a:latin typeface="Times New Roman" panose="02020603050405020304" pitchFamily="18" charset="0"/>
                <a:ea typeface="Century Gothic" panose="020B0502020202020204" pitchFamily="34" charset="0"/>
                <a:cs typeface="Times New Roman" panose="02020603050405020304" pitchFamily="18" charset="0"/>
              </a:rPr>
              <a:t>.</a:t>
            </a:r>
            <a:endParaRPr lang="en-GB"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27575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126C8E-3C24-8ADC-C0FF-90F27042C5C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FC18B9D-3E95-32A4-3947-46B13B0281B7}"/>
              </a:ext>
            </a:extLst>
          </p:cNvPr>
          <p:cNvSpPr>
            <a:spLocks noGrp="1"/>
          </p:cNvSpPr>
          <p:nvPr>
            <p:ph type="title"/>
          </p:nvPr>
        </p:nvSpPr>
        <p:spPr>
          <a:xfrm>
            <a:off x="1156851" y="637762"/>
            <a:ext cx="9888496" cy="900131"/>
          </a:xfrm>
        </p:spPr>
        <p:txBody>
          <a:bodyPr anchor="t">
            <a:normAutofit/>
          </a:bodyPr>
          <a:lstStyle/>
          <a:p>
            <a:r>
              <a:rPr lang="en-US" sz="3700">
                <a:solidFill>
                  <a:schemeClr val="bg1"/>
                </a:solidFill>
              </a:rPr>
              <a:t>AI and Corpus Linguistics for Language Learners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F64F144C-6F94-368E-8FB0-DBC2D7AB3CC4}"/>
              </a:ext>
            </a:extLst>
          </p:cNvPr>
          <p:cNvSpPr>
            <a:spLocks noGrp="1"/>
          </p:cNvSpPr>
          <p:nvPr>
            <p:ph idx="1"/>
          </p:nvPr>
        </p:nvSpPr>
        <p:spPr>
          <a:xfrm>
            <a:off x="1155548" y="2217343"/>
            <a:ext cx="9880893" cy="3959619"/>
          </a:xfrm>
        </p:spPr>
        <p:txBody>
          <a:bodyPr>
            <a:normAutofit fontScale="85000" lnSpcReduction="10000"/>
          </a:bodyPr>
          <a:lstStyle/>
          <a:p>
            <a:r>
              <a:rPr lang="en-GB" dirty="0">
                <a:effectLst/>
                <a:latin typeface="Times New Roman" panose="02020603050405020304" pitchFamily="18" charset="0"/>
                <a:ea typeface="Century Gothic" panose="020B0502020202020204" pitchFamily="34" charset="0"/>
                <a:cs typeface="Times New Roman" panose="02020603050405020304" pitchFamily="18" charset="0"/>
              </a:rPr>
              <a:t>Conversely, the learners found </a:t>
            </a:r>
            <a:r>
              <a:rPr lang="en-GB" b="1" dirty="0">
                <a:effectLst/>
                <a:latin typeface="Times New Roman" panose="02020603050405020304" pitchFamily="18" charset="0"/>
                <a:ea typeface="Century Gothic" panose="020B0502020202020204" pitchFamily="34" charset="0"/>
                <a:cs typeface="Times New Roman" panose="02020603050405020304" pitchFamily="18" charset="0"/>
              </a:rPr>
              <a:t>that using GenAI was easier</a:t>
            </a:r>
            <a:r>
              <a:rPr lang="en-GB" dirty="0">
                <a:effectLst/>
                <a:latin typeface="Times New Roman" panose="02020603050405020304" pitchFamily="18" charset="0"/>
                <a:ea typeface="Century Gothic" panose="020B0502020202020204" pitchFamily="34" charset="0"/>
                <a:cs typeface="Times New Roman" panose="02020603050405020304" pitchFamily="18" charset="0"/>
              </a:rPr>
              <a:t>, owing in part to its </a:t>
            </a:r>
            <a:r>
              <a:rPr lang="en-GB" b="1" dirty="0">
                <a:effectLst/>
                <a:latin typeface="Times New Roman" panose="02020603050405020304" pitchFamily="18" charset="0"/>
                <a:ea typeface="Century Gothic" panose="020B0502020202020204" pitchFamily="34" charset="0"/>
                <a:cs typeface="Times New Roman" panose="02020603050405020304" pitchFamily="18" charset="0"/>
              </a:rPr>
              <a:t>conversational nature</a:t>
            </a:r>
            <a:r>
              <a:rPr lang="en-GB" dirty="0">
                <a:effectLst/>
                <a:latin typeface="Times New Roman" panose="02020603050405020304" pitchFamily="18" charset="0"/>
                <a:ea typeface="Century Gothic" panose="020B0502020202020204" pitchFamily="34" charset="0"/>
                <a:cs typeface="Times New Roman" panose="02020603050405020304" pitchFamily="18" charset="0"/>
              </a:rPr>
              <a:t>, and many were </a:t>
            </a:r>
            <a:r>
              <a:rPr lang="en-GB" b="1" dirty="0">
                <a:effectLst/>
                <a:latin typeface="Times New Roman" panose="02020603050405020304" pitchFamily="18" charset="0"/>
                <a:ea typeface="Century Gothic" panose="020B0502020202020204" pitchFamily="34" charset="0"/>
                <a:cs typeface="Times New Roman" panose="02020603050405020304" pitchFamily="18" charset="0"/>
              </a:rPr>
              <a:t>confident in the quality and trustworthiness of the information </a:t>
            </a:r>
            <a:r>
              <a:rPr lang="en-GB" dirty="0">
                <a:effectLst/>
                <a:latin typeface="Times New Roman" panose="02020603050405020304" pitchFamily="18" charset="0"/>
                <a:ea typeface="Century Gothic" panose="020B0502020202020204" pitchFamily="34" charset="0"/>
                <a:cs typeface="Times New Roman" panose="02020603050405020304" pitchFamily="18" charset="0"/>
              </a:rPr>
              <a:t>provided by ChatGPT. </a:t>
            </a:r>
          </a:p>
          <a:p>
            <a:r>
              <a:rPr lang="en-GB" dirty="0">
                <a:effectLst/>
                <a:latin typeface="Times New Roman" panose="02020603050405020304" pitchFamily="18" charset="0"/>
                <a:ea typeface="Century Gothic" panose="020B0502020202020204" pitchFamily="34" charset="0"/>
                <a:cs typeface="Times New Roman" panose="02020603050405020304" pitchFamily="18" charset="0"/>
              </a:rPr>
              <a:t>On an individual level, they appear </a:t>
            </a:r>
            <a:r>
              <a:rPr lang="en-GB" b="1" dirty="0">
                <a:effectLst/>
                <a:latin typeface="Times New Roman" panose="02020603050405020304" pitchFamily="18" charset="0"/>
                <a:ea typeface="Century Gothic" panose="020B0502020202020204" pitchFamily="34" charset="0"/>
                <a:cs typeface="Times New Roman" panose="02020603050405020304" pitchFamily="18" charset="0"/>
              </a:rPr>
              <a:t>satisfied with the personalised pathways</a:t>
            </a:r>
            <a:r>
              <a:rPr lang="en-GB" dirty="0">
                <a:effectLst/>
                <a:latin typeface="Times New Roman" panose="02020603050405020304" pitchFamily="18" charset="0"/>
                <a:ea typeface="Century Gothic" panose="020B0502020202020204" pitchFamily="34" charset="0"/>
                <a:cs typeface="Times New Roman" panose="02020603050405020304" pitchFamily="18" charset="0"/>
              </a:rPr>
              <a:t> that ChatGPT appears to offer, and learner engage with the tool to answer questions and share reflections. </a:t>
            </a:r>
          </a:p>
          <a:p>
            <a:r>
              <a:rPr lang="en-GB" dirty="0">
                <a:effectLst/>
                <a:latin typeface="Times New Roman" panose="02020603050405020304" pitchFamily="18" charset="0"/>
                <a:ea typeface="Century Gothic" panose="020B0502020202020204" pitchFamily="34" charset="0"/>
                <a:cs typeface="Times New Roman" panose="02020603050405020304" pitchFamily="18" charset="0"/>
              </a:rPr>
              <a:t>While this perspective may lead some to argue that </a:t>
            </a:r>
            <a:r>
              <a:rPr lang="en-GB" b="1" dirty="0">
                <a:effectLst/>
                <a:latin typeface="Times New Roman" panose="02020603050405020304" pitchFamily="18" charset="0"/>
                <a:ea typeface="Century Gothic" panose="020B0502020202020204" pitchFamily="34" charset="0"/>
                <a:cs typeface="Times New Roman" panose="02020603050405020304" pitchFamily="18" charset="0"/>
              </a:rPr>
              <a:t>ChatGPT could be a more effective resource </a:t>
            </a:r>
            <a:r>
              <a:rPr lang="en-GB" dirty="0">
                <a:effectLst/>
                <a:latin typeface="Times New Roman" panose="02020603050405020304" pitchFamily="18" charset="0"/>
                <a:ea typeface="Century Gothic" panose="020B0502020202020204" pitchFamily="34" charset="0"/>
                <a:cs typeface="Times New Roman" panose="02020603050405020304" pitchFamily="18" charset="0"/>
              </a:rPr>
              <a:t>for facilitating language learning, when </a:t>
            </a:r>
            <a:r>
              <a:rPr lang="en-GB" b="1" dirty="0">
                <a:effectLst/>
                <a:latin typeface="Times New Roman" panose="02020603050405020304" pitchFamily="18" charset="0"/>
                <a:ea typeface="Century Gothic" panose="020B0502020202020204" pitchFamily="34" charset="0"/>
                <a:cs typeface="Times New Roman" panose="02020603050405020304" pitchFamily="18" charset="0"/>
              </a:rPr>
              <a:t>compared to corpus tools</a:t>
            </a:r>
            <a:r>
              <a:rPr lang="en-GB" dirty="0">
                <a:effectLst/>
                <a:latin typeface="Times New Roman" panose="02020603050405020304" pitchFamily="18" charset="0"/>
                <a:ea typeface="Century Gothic" panose="020B0502020202020204" pitchFamily="34" charset="0"/>
                <a:cs typeface="Times New Roman" panose="02020603050405020304" pitchFamily="18" charset="0"/>
              </a:rPr>
              <a:t>, a more nuanced perspective is necessary – one that teases apart key issues: </a:t>
            </a:r>
          </a:p>
          <a:p>
            <a:pPr lvl="1"/>
            <a:r>
              <a:rPr lang="en-GB" dirty="0">
                <a:effectLst/>
                <a:latin typeface="Times New Roman" panose="02020603050405020304" pitchFamily="18" charset="0"/>
                <a:ea typeface="Century Gothic" panose="020B0502020202020204" pitchFamily="34" charset="0"/>
                <a:cs typeface="Times New Roman" panose="02020603050405020304" pitchFamily="18" charset="0"/>
              </a:rPr>
              <a:t>e.g., the role of the process</a:t>
            </a:r>
          </a:p>
          <a:p>
            <a:pPr lvl="1"/>
            <a:r>
              <a:rPr lang="en-GB" dirty="0">
                <a:effectLst/>
                <a:latin typeface="Times New Roman" panose="02020603050405020304" pitchFamily="18" charset="0"/>
                <a:ea typeface="Century Gothic" panose="020B0502020202020204" pitchFamily="34" charset="0"/>
                <a:cs typeface="Times New Roman" panose="02020603050405020304" pitchFamily="18" charset="0"/>
              </a:rPr>
              <a:t>e.g.,  the notion of personalised learning</a:t>
            </a:r>
            <a:endParaRPr lang="en-GB"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42777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itle 3">
            <a:extLst>
              <a:ext uri="{FF2B5EF4-FFF2-40B4-BE49-F238E27FC236}">
                <a16:creationId xmlns:a16="http://schemas.microsoft.com/office/drawing/2014/main" id="{2A8958FF-50D3-172F-2B00-CB20052A72A7}"/>
              </a:ext>
            </a:extLst>
          </p:cNvPr>
          <p:cNvSpPr>
            <a:spLocks noGrp="1"/>
          </p:cNvSpPr>
          <p:nvPr>
            <p:ph type="title"/>
          </p:nvPr>
        </p:nvSpPr>
        <p:spPr>
          <a:xfrm>
            <a:off x="2555631" y="1441938"/>
            <a:ext cx="7080738" cy="3974124"/>
          </a:xfrm>
        </p:spPr>
        <p:txBody>
          <a:bodyPr>
            <a:normAutofit/>
          </a:bodyPr>
          <a:lstStyle/>
          <a:p>
            <a:pPr algn="ctr"/>
            <a:r>
              <a:rPr lang="en-US" sz="5400">
                <a:solidFill>
                  <a:schemeClr val="bg1">
                    <a:lumMod val="95000"/>
                    <a:lumOff val="5000"/>
                  </a:schemeClr>
                </a:solidFill>
              </a:rPr>
              <a:t>What did we conclude?</a:t>
            </a:r>
          </a:p>
        </p:txBody>
      </p:sp>
    </p:spTree>
    <p:extLst>
      <p:ext uri="{BB962C8B-B14F-4D97-AF65-F5344CB8AC3E}">
        <p14:creationId xmlns:p14="http://schemas.microsoft.com/office/powerpoint/2010/main" val="2334873014"/>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573512-C9F8-B71C-4BE8-F7BAFF45690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0D7F9585-D5BB-87AF-348F-9764D9ACEE79}"/>
              </a:ext>
            </a:extLst>
          </p:cNvPr>
          <p:cNvSpPr>
            <a:spLocks noGrp="1"/>
          </p:cNvSpPr>
          <p:nvPr>
            <p:ph type="title"/>
          </p:nvPr>
        </p:nvSpPr>
        <p:spPr>
          <a:xfrm>
            <a:off x="1371599" y="294538"/>
            <a:ext cx="9895951" cy="1033669"/>
          </a:xfrm>
        </p:spPr>
        <p:txBody>
          <a:bodyPr>
            <a:normAutofit/>
          </a:bodyPr>
          <a:lstStyle/>
          <a:p>
            <a:r>
              <a:rPr lang="en-US" sz="3700">
                <a:solidFill>
                  <a:srgbClr val="FFFFFF"/>
                </a:solidFill>
              </a:rPr>
              <a:t>AI and Corpus Linguistics for Language Learners</a:t>
            </a:r>
          </a:p>
        </p:txBody>
      </p:sp>
      <p:sp>
        <p:nvSpPr>
          <p:cNvPr id="3" name="Content Placeholder 2">
            <a:extLst>
              <a:ext uri="{FF2B5EF4-FFF2-40B4-BE49-F238E27FC236}">
                <a16:creationId xmlns:a16="http://schemas.microsoft.com/office/drawing/2014/main" id="{57E0E2F1-0CFA-A166-2BC1-0C5C27A9EC0D}"/>
              </a:ext>
            </a:extLst>
          </p:cNvPr>
          <p:cNvSpPr>
            <a:spLocks noGrp="1"/>
          </p:cNvSpPr>
          <p:nvPr>
            <p:ph idx="1"/>
          </p:nvPr>
        </p:nvSpPr>
        <p:spPr>
          <a:xfrm>
            <a:off x="1371599" y="2318197"/>
            <a:ext cx="9724031" cy="3683358"/>
          </a:xfrm>
        </p:spPr>
        <p:txBody>
          <a:bodyPr anchor="ctr">
            <a:normAutofit fontScale="85000" lnSpcReduction="10000"/>
          </a:bodyPr>
          <a:lstStyle/>
          <a:p>
            <a:pPr indent="0">
              <a:spcBef>
                <a:spcPts val="1200"/>
              </a:spcBef>
              <a:spcAft>
                <a:spcPts val="800"/>
              </a:spcAft>
              <a:buNone/>
            </a:pPr>
            <a:r>
              <a:rPr lang="en-GB" dirty="0"/>
              <a:t>We wonder whether these </a:t>
            </a:r>
            <a:r>
              <a:rPr lang="en-GB" b="1" dirty="0"/>
              <a:t>are truly personalised responses </a:t>
            </a:r>
            <a:r>
              <a:rPr lang="en-GB" dirty="0"/>
              <a:t>or if they are simply individualised responses? </a:t>
            </a:r>
          </a:p>
          <a:p>
            <a:pPr indent="0">
              <a:spcBef>
                <a:spcPts val="1200"/>
              </a:spcBef>
              <a:spcAft>
                <a:spcPts val="800"/>
              </a:spcAft>
              <a:buNone/>
            </a:pPr>
            <a:r>
              <a:rPr lang="en-GB" dirty="0"/>
              <a:t>Yet, while ChatGPT offers some learners alternatives in the form of voice changes, others in terms of synonyms, and others in terms of metalinguistic information, </a:t>
            </a:r>
            <a:r>
              <a:rPr lang="en-GB" b="1" dirty="0"/>
              <a:t>there appears to be no clear rationale for the decision to offer these different responses to different learners. </a:t>
            </a:r>
          </a:p>
          <a:p>
            <a:pPr indent="0">
              <a:spcBef>
                <a:spcPts val="1200"/>
              </a:spcBef>
              <a:spcAft>
                <a:spcPts val="800"/>
              </a:spcAft>
              <a:buNone/>
            </a:pPr>
            <a:r>
              <a:rPr lang="en-GB" b="1" dirty="0"/>
              <a:t>For teachers</a:t>
            </a:r>
            <a:r>
              <a:rPr lang="en-GB" dirty="0"/>
              <a:t>, the decision to offer one of several such alternatives in a class will typically be </a:t>
            </a:r>
            <a:r>
              <a:rPr lang="en-GB" b="1" dirty="0"/>
              <a:t>motivated by curricular aims and specific learner needs</a:t>
            </a:r>
            <a:r>
              <a:rPr lang="en-GB" dirty="0"/>
              <a:t> (Prain et al., 2013), while for ChatGPT, the variable of the learner seems to have no real bearing on the tool’s decision.</a:t>
            </a:r>
          </a:p>
        </p:txBody>
      </p:sp>
    </p:spTree>
    <p:extLst>
      <p:ext uri="{BB962C8B-B14F-4D97-AF65-F5344CB8AC3E}">
        <p14:creationId xmlns:p14="http://schemas.microsoft.com/office/powerpoint/2010/main" val="2170571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9C4A8C-4C99-13FE-A31D-F0E511D5F26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16983E-0C6A-6FE3-774F-C635B2935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75560A43-8317-907F-F71F-0B9C33777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DFAB3580-361E-2D12-1C31-BA6498477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08F0E30C-A6D6-811E-D69D-10D0F6156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7E9C2DCF-D1CB-0F5A-7687-526290415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8201799-4251-0370-7054-4A4346F8276C}"/>
              </a:ext>
            </a:extLst>
          </p:cNvPr>
          <p:cNvSpPr>
            <a:spLocks noGrp="1"/>
          </p:cNvSpPr>
          <p:nvPr>
            <p:ph type="title"/>
          </p:nvPr>
        </p:nvSpPr>
        <p:spPr>
          <a:xfrm>
            <a:off x="1371599" y="294538"/>
            <a:ext cx="9895951" cy="1033669"/>
          </a:xfrm>
        </p:spPr>
        <p:txBody>
          <a:bodyPr>
            <a:normAutofit/>
          </a:bodyPr>
          <a:lstStyle/>
          <a:p>
            <a:r>
              <a:rPr lang="en-US" sz="3700">
                <a:solidFill>
                  <a:srgbClr val="FFFFFF"/>
                </a:solidFill>
              </a:rPr>
              <a:t>AI and Corpus Linguistics for Language Learners</a:t>
            </a:r>
          </a:p>
        </p:txBody>
      </p:sp>
      <p:sp>
        <p:nvSpPr>
          <p:cNvPr id="3" name="Content Placeholder 2">
            <a:extLst>
              <a:ext uri="{FF2B5EF4-FFF2-40B4-BE49-F238E27FC236}">
                <a16:creationId xmlns:a16="http://schemas.microsoft.com/office/drawing/2014/main" id="{663697B3-9DA7-0028-3581-B09F19F4100F}"/>
              </a:ext>
            </a:extLst>
          </p:cNvPr>
          <p:cNvSpPr>
            <a:spLocks noGrp="1"/>
          </p:cNvSpPr>
          <p:nvPr>
            <p:ph idx="1"/>
          </p:nvPr>
        </p:nvSpPr>
        <p:spPr>
          <a:xfrm>
            <a:off x="1371599" y="2318197"/>
            <a:ext cx="9724031" cy="3683358"/>
          </a:xfrm>
        </p:spPr>
        <p:txBody>
          <a:bodyPr anchor="ctr">
            <a:normAutofit/>
          </a:bodyPr>
          <a:lstStyle/>
          <a:p>
            <a:pPr indent="0">
              <a:spcBef>
                <a:spcPts val="1200"/>
              </a:spcBef>
              <a:spcAft>
                <a:spcPts val="800"/>
              </a:spcAft>
              <a:buNone/>
            </a:pPr>
            <a:r>
              <a:rPr lang="en-GB" sz="3600" dirty="0"/>
              <a:t>Thus, it may well be that these </a:t>
            </a:r>
            <a:r>
              <a:rPr lang="en-GB" sz="3600" b="1" dirty="0"/>
              <a:t>individualised responses are not examples of personalised learning</a:t>
            </a:r>
            <a:r>
              <a:rPr lang="en-GB" sz="3600" dirty="0"/>
              <a:t> but instead are just a consequence of the </a:t>
            </a:r>
            <a:r>
              <a:rPr lang="en-GB" sz="3600" b="1" dirty="0"/>
              <a:t>tool’s non-deterministic nature</a:t>
            </a:r>
            <a:r>
              <a:rPr lang="en-GB" sz="3600" dirty="0"/>
              <a:t>. </a:t>
            </a:r>
          </a:p>
        </p:txBody>
      </p:sp>
    </p:spTree>
    <p:extLst>
      <p:ext uri="{BB962C8B-B14F-4D97-AF65-F5344CB8AC3E}">
        <p14:creationId xmlns:p14="http://schemas.microsoft.com/office/powerpoint/2010/main" val="4109347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9B1F59-3678-AE91-AE31-4D9B3D97998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2CD844-8084-281A-4E99-69C62D06A5F8}"/>
              </a:ext>
            </a:extLst>
          </p:cNvPr>
          <p:cNvSpPr>
            <a:spLocks noGrp="1"/>
          </p:cNvSpPr>
          <p:nvPr>
            <p:ph type="title"/>
          </p:nvPr>
        </p:nvSpPr>
        <p:spPr>
          <a:xfrm>
            <a:off x="1115568" y="548640"/>
            <a:ext cx="10168128" cy="1179576"/>
          </a:xfrm>
        </p:spPr>
        <p:txBody>
          <a:bodyPr>
            <a:normAutofit/>
          </a:bodyPr>
          <a:lstStyle/>
          <a:p>
            <a:r>
              <a:rPr lang="en-US" sz="4000"/>
              <a:t>AI and Corpus Linguistics for Language Learners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30CBBB3-5EDA-8A3F-4866-B0F1DDB00BA4}"/>
              </a:ext>
            </a:extLst>
          </p:cNvPr>
          <p:cNvSpPr>
            <a:spLocks noGrp="1"/>
          </p:cNvSpPr>
          <p:nvPr>
            <p:ph idx="1"/>
          </p:nvPr>
        </p:nvSpPr>
        <p:spPr>
          <a:xfrm>
            <a:off x="1115568" y="2481943"/>
            <a:ext cx="10168128" cy="3695020"/>
          </a:xfrm>
        </p:spPr>
        <p:txBody>
          <a:bodyPr>
            <a:normAutofit fontScale="92500" lnSpcReduction="10000"/>
          </a:bodyPr>
          <a:lstStyle/>
          <a:p>
            <a:r>
              <a:rPr lang="en-GB" sz="3200" dirty="0">
                <a:effectLst/>
                <a:latin typeface="Times New Roman" panose="02020603050405020304" pitchFamily="18" charset="0"/>
                <a:ea typeface="Century Gothic" panose="020B0502020202020204" pitchFamily="34" charset="0"/>
                <a:cs typeface="Times New Roman" panose="02020603050405020304" pitchFamily="18" charset="0"/>
              </a:rPr>
              <a:t>Critical AI literacy</a:t>
            </a:r>
          </a:p>
          <a:p>
            <a:r>
              <a:rPr lang="en-GB" sz="3200" dirty="0">
                <a:latin typeface="Times New Roman" panose="02020603050405020304" pitchFamily="18" charset="0"/>
                <a:ea typeface="Aptos" panose="020B0004020202020204" pitchFamily="34" charset="0"/>
                <a:cs typeface="Times New Roman" panose="02020603050405020304" pitchFamily="18" charset="0"/>
              </a:rPr>
              <a:t>Questions of critical thinking, ethics, practical application and technical understanding</a:t>
            </a:r>
          </a:p>
          <a:p>
            <a:r>
              <a:rPr lang="en-GB" sz="3200" dirty="0">
                <a:latin typeface="Times New Roman" panose="02020603050405020304" pitchFamily="18" charset="0"/>
                <a:ea typeface="Aptos" panose="020B0004020202020204" pitchFamily="34" charset="0"/>
                <a:cs typeface="Times New Roman" panose="02020603050405020304" pitchFamily="18" charset="0"/>
              </a:rPr>
              <a:t>Drawing on:</a:t>
            </a:r>
          </a:p>
          <a:p>
            <a:pPr lvl="1"/>
            <a:r>
              <a:rPr lang="en-GB" sz="3200" dirty="0">
                <a:latin typeface="Times New Roman" panose="02020603050405020304" pitchFamily="18" charset="0"/>
                <a:ea typeface="Aptos" panose="020B0004020202020204" pitchFamily="34" charset="0"/>
                <a:cs typeface="Times New Roman" panose="02020603050405020304" pitchFamily="18" charset="0"/>
              </a:rPr>
              <a:t>Disciplinary knowledge</a:t>
            </a:r>
          </a:p>
          <a:p>
            <a:pPr lvl="1"/>
            <a:r>
              <a:rPr lang="en-GB" sz="3200" dirty="0">
                <a:latin typeface="Times New Roman" panose="02020603050405020304" pitchFamily="18" charset="0"/>
                <a:ea typeface="Aptos" panose="020B0004020202020204" pitchFamily="34" charset="0"/>
                <a:cs typeface="Times New Roman" panose="02020603050405020304" pitchFamily="18" charset="0"/>
              </a:rPr>
              <a:t>Linguistic knowledge</a:t>
            </a:r>
          </a:p>
          <a:p>
            <a:r>
              <a:rPr lang="en-GB" sz="3200" dirty="0">
                <a:latin typeface="Times New Roman" panose="02020603050405020304" pitchFamily="18" charset="0"/>
                <a:ea typeface="Aptos" panose="020B0004020202020204" pitchFamily="34" charset="0"/>
                <a:cs typeface="Times New Roman" panose="02020603050405020304" pitchFamily="18" charset="0"/>
              </a:rPr>
              <a:t>There are gaps in their knowledge</a:t>
            </a:r>
          </a:p>
          <a:p>
            <a:r>
              <a:rPr lang="en-GB" sz="3200" dirty="0">
                <a:latin typeface="Times New Roman" panose="02020603050405020304" pitchFamily="18" charset="0"/>
                <a:ea typeface="Aptos" panose="020B0004020202020204" pitchFamily="34" charset="0"/>
                <a:cs typeface="Times New Roman" panose="02020603050405020304" pitchFamily="18" charset="0"/>
              </a:rPr>
              <a:t>Corpus linguistics helped them to make sense of AI and AI tool</a:t>
            </a:r>
          </a:p>
          <a:p>
            <a:pPr marL="0" indent="0">
              <a:buNone/>
            </a:pPr>
            <a:endParaRPr lang="en-GB" sz="3200" dirty="0">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31417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32" name="Group 31">
            <a:extLst>
              <a:ext uri="{FF2B5EF4-FFF2-40B4-BE49-F238E27FC236}">
                <a16:creationId xmlns:a16="http://schemas.microsoft.com/office/drawing/2014/main" id="{C291FB31-BA2D-4C80-8229-F0E34C8AEA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33" name="Color">
              <a:extLst>
                <a:ext uri="{FF2B5EF4-FFF2-40B4-BE49-F238E27FC236}">
                  <a16:creationId xmlns:a16="http://schemas.microsoft.com/office/drawing/2014/main" id="{E22877A0-D105-4005-84F8-4BCC429E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4" name="Color">
              <a:extLst>
                <a:ext uri="{FF2B5EF4-FFF2-40B4-BE49-F238E27FC236}">
                  <a16:creationId xmlns:a16="http://schemas.microsoft.com/office/drawing/2014/main" id="{B0B1E571-9D76-4678-B0AC-9BE9176A2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pic>
        <p:nvPicPr>
          <p:cNvPr id="5" name="Picture 4" descr="A black background with a black square&#10;&#10;AI-generated content may be incorrect.">
            <a:extLst>
              <a:ext uri="{FF2B5EF4-FFF2-40B4-BE49-F238E27FC236}">
                <a16:creationId xmlns:a16="http://schemas.microsoft.com/office/drawing/2014/main" id="{27585F14-31EA-D002-A4A1-878675A054CC}"/>
              </a:ext>
            </a:extLst>
          </p:cNvPr>
          <p:cNvPicPr>
            <a:picLocks noChangeAspect="1"/>
          </p:cNvPicPr>
          <p:nvPr/>
        </p:nvPicPr>
        <p:blipFill>
          <a:blip r:embed="rId2"/>
          <a:stretch>
            <a:fillRect/>
          </a:stretch>
        </p:blipFill>
        <p:spPr>
          <a:xfrm>
            <a:off x="6696348" y="197944"/>
            <a:ext cx="4854110" cy="6574187"/>
          </a:xfrm>
          <a:prstGeom prst="rect">
            <a:avLst/>
          </a:prstGeom>
        </p:spPr>
      </p:pic>
      <p:grpSp>
        <p:nvGrpSpPr>
          <p:cNvPr id="36" name="Group 3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7" name="Freeform: Shape 3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8" name="Freeform: Shape 3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9" name="Freeform: Shape 3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0" name="Freeform: Shape 3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1" name="Freeform: Shape 4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2" name="Freeform: Shape 4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Freeform: Shape 4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09C4FC1A-B54E-0BD6-D6D6-561C37D429CA}"/>
              </a:ext>
            </a:extLst>
          </p:cNvPr>
          <p:cNvSpPr>
            <a:spLocks noGrp="1"/>
          </p:cNvSpPr>
          <p:nvPr>
            <p:ph type="title"/>
          </p:nvPr>
        </p:nvSpPr>
        <p:spPr>
          <a:xfrm>
            <a:off x="1012644" y="841664"/>
            <a:ext cx="4608768" cy="2782723"/>
          </a:xfrm>
        </p:spPr>
        <p:txBody>
          <a:bodyPr vert="horz" lIns="91440" tIns="45720" rIns="91440" bIns="45720" rtlCol="0" anchor="b">
            <a:normAutofit/>
          </a:bodyPr>
          <a:lstStyle/>
          <a:p>
            <a:pPr algn="ctr"/>
            <a:r>
              <a:rPr lang="en-US" sz="4800" kern="1200" dirty="0">
                <a:solidFill>
                  <a:schemeClr val="bg1"/>
                </a:solidFill>
                <a:latin typeface="+mj-lt"/>
                <a:ea typeface="+mj-ea"/>
                <a:cs typeface="+mj-cs"/>
              </a:rPr>
              <a:t>Towards Critical and Disciplinary AI Literacies</a:t>
            </a:r>
          </a:p>
        </p:txBody>
      </p:sp>
      <p:sp>
        <p:nvSpPr>
          <p:cNvPr id="3" name="Content Placeholder 2">
            <a:extLst>
              <a:ext uri="{FF2B5EF4-FFF2-40B4-BE49-F238E27FC236}">
                <a16:creationId xmlns:a16="http://schemas.microsoft.com/office/drawing/2014/main" id="{C86BEBE0-4863-8AE2-5AD4-C6693F334F9B}"/>
              </a:ext>
            </a:extLst>
          </p:cNvPr>
          <p:cNvSpPr>
            <a:spLocks noGrp="1"/>
          </p:cNvSpPr>
          <p:nvPr>
            <p:ph idx="1"/>
          </p:nvPr>
        </p:nvSpPr>
        <p:spPr>
          <a:xfrm>
            <a:off x="1012643" y="3764655"/>
            <a:ext cx="4608767" cy="2374078"/>
          </a:xfrm>
        </p:spPr>
        <p:txBody>
          <a:bodyPr vert="horz" lIns="91440" tIns="45720" rIns="91440" bIns="45720" rtlCol="0" anchor="t">
            <a:normAutofit/>
          </a:bodyPr>
          <a:lstStyle/>
          <a:p>
            <a:pPr marL="0" indent="0" algn="ctr">
              <a:buNone/>
            </a:pPr>
            <a:r>
              <a:rPr lang="en-US" sz="2400" kern="1200" dirty="0">
                <a:solidFill>
                  <a:schemeClr val="bg1"/>
                </a:solidFill>
                <a:latin typeface="+mn-lt"/>
                <a:ea typeface="+mn-ea"/>
                <a:cs typeface="+mn-cs"/>
              </a:rPr>
              <a:t>A case for combined corpus and AI approach could help develop critical corpus and AI literacies</a:t>
            </a:r>
          </a:p>
          <a:p>
            <a:pPr marL="0" indent="0" algn="ctr">
              <a:buNone/>
            </a:pPr>
            <a:endParaRPr lang="en-US" sz="2400" dirty="0">
              <a:solidFill>
                <a:schemeClr val="bg1"/>
              </a:solidFill>
            </a:endParaRPr>
          </a:p>
          <a:p>
            <a:pPr marL="0" indent="0" algn="ctr">
              <a:buNone/>
            </a:pPr>
            <a:r>
              <a:rPr lang="en-US" sz="2400" kern="1200" dirty="0">
                <a:solidFill>
                  <a:schemeClr val="bg1"/>
                </a:solidFill>
                <a:latin typeface="+mn-lt"/>
                <a:ea typeface="+mn-ea"/>
                <a:cs typeface="+mn-cs"/>
              </a:rPr>
              <a:t>We don’t need to start from scratch</a:t>
            </a:r>
          </a:p>
        </p:txBody>
      </p:sp>
    </p:spTree>
    <p:extLst>
      <p:ext uri="{BB962C8B-B14F-4D97-AF65-F5344CB8AC3E}">
        <p14:creationId xmlns:p14="http://schemas.microsoft.com/office/powerpoint/2010/main" val="3043912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2366EDD-34CD-74BE-53CE-6824BE1025C3}"/>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Closing Reflections</a:t>
            </a:r>
          </a:p>
        </p:txBody>
      </p:sp>
      <p:graphicFrame>
        <p:nvGraphicFramePr>
          <p:cNvPr id="5" name="Content Placeholder 2">
            <a:extLst>
              <a:ext uri="{FF2B5EF4-FFF2-40B4-BE49-F238E27FC236}">
                <a16:creationId xmlns:a16="http://schemas.microsoft.com/office/drawing/2014/main" id="{AD242830-6D9A-A76B-277D-700BB7B61D5E}"/>
              </a:ext>
            </a:extLst>
          </p:cNvPr>
          <p:cNvGraphicFramePr>
            <a:graphicFrameLocks noGrp="1"/>
          </p:cNvGraphicFramePr>
          <p:nvPr>
            <p:ph idx="1"/>
            <p:extLst>
              <p:ext uri="{D42A27DB-BD31-4B8C-83A1-F6EECF244321}">
                <p14:modId xmlns:p14="http://schemas.microsoft.com/office/powerpoint/2010/main" val="390692780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341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0" name="Group 9">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4" name="Group 13">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Freeform: Shape 18">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63CA3055-6355-4E48-352F-063C1E928D1D}"/>
              </a:ext>
            </a:extLst>
          </p:cNvPr>
          <p:cNvSpPr>
            <a:spLocks noGrp="1"/>
          </p:cNvSpPr>
          <p:nvPr>
            <p:ph type="title"/>
          </p:nvPr>
        </p:nvSpPr>
        <p:spPr>
          <a:xfrm>
            <a:off x="789708" y="666351"/>
            <a:ext cx="10558405" cy="3044335"/>
          </a:xfrm>
        </p:spPr>
        <p:txBody>
          <a:bodyPr vert="horz" lIns="91440" tIns="45720" rIns="91440" bIns="45720" rtlCol="0" anchor="b">
            <a:normAutofit/>
          </a:bodyPr>
          <a:lstStyle/>
          <a:p>
            <a:pPr algn="ctr"/>
            <a:r>
              <a:rPr lang="en-US" sz="4800" kern="1200" dirty="0">
                <a:solidFill>
                  <a:schemeClr val="bg1"/>
                </a:solidFill>
                <a:latin typeface="+mj-lt"/>
                <a:ea typeface="+mj-ea"/>
                <a:cs typeface="+mj-cs"/>
              </a:rPr>
              <a:t>In Applied Linguistics? </a:t>
            </a:r>
          </a:p>
        </p:txBody>
      </p:sp>
      <p:sp>
        <p:nvSpPr>
          <p:cNvPr id="3" name="Content Placeholder 2">
            <a:extLst>
              <a:ext uri="{FF2B5EF4-FFF2-40B4-BE49-F238E27FC236}">
                <a16:creationId xmlns:a16="http://schemas.microsoft.com/office/drawing/2014/main" id="{58084BEB-E672-8CF7-F7A1-2152612A1FC7}"/>
              </a:ext>
            </a:extLst>
          </p:cNvPr>
          <p:cNvSpPr>
            <a:spLocks noGrp="1"/>
          </p:cNvSpPr>
          <p:nvPr>
            <p:ph idx="1"/>
          </p:nvPr>
        </p:nvSpPr>
        <p:spPr>
          <a:xfrm>
            <a:off x="789708" y="3866064"/>
            <a:ext cx="10558405" cy="2234485"/>
          </a:xfrm>
        </p:spPr>
        <p:txBody>
          <a:bodyPr vert="horz" lIns="91440" tIns="45720" rIns="91440" bIns="45720" rtlCol="0" anchor="t">
            <a:normAutofit/>
          </a:bodyPr>
          <a:lstStyle/>
          <a:p>
            <a:pPr marL="0" indent="0" algn="ctr">
              <a:buNone/>
            </a:pPr>
            <a:r>
              <a:rPr lang="en-US" sz="2400" kern="1200">
                <a:solidFill>
                  <a:schemeClr val="bg1"/>
                </a:solidFill>
                <a:latin typeface="+mn-lt"/>
                <a:ea typeface="+mn-ea"/>
                <a:cs typeface="+mn-cs"/>
              </a:rPr>
              <a:t>An emerging perspective that is critical, reflective, and nuanced. </a:t>
            </a:r>
          </a:p>
        </p:txBody>
      </p:sp>
    </p:spTree>
    <p:extLst>
      <p:ext uri="{BB962C8B-B14F-4D97-AF65-F5344CB8AC3E}">
        <p14:creationId xmlns:p14="http://schemas.microsoft.com/office/powerpoint/2010/main" val="3709581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085D16-3B6A-7EA5-30CD-64C87C12C0ED}"/>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AD62E3B4-3A91-33F1-66E5-C7D7E6D97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685AE5A-8194-C664-10D8-3F2A619B6214}"/>
              </a:ext>
            </a:extLst>
          </p:cNvPr>
          <p:cNvSpPr>
            <a:spLocks noGrp="1"/>
          </p:cNvSpPr>
          <p:nvPr>
            <p:ph type="ctrTitle"/>
          </p:nvPr>
        </p:nvSpPr>
        <p:spPr>
          <a:xfrm>
            <a:off x="947739" y="1714504"/>
            <a:ext cx="4158652" cy="1671634"/>
          </a:xfrm>
        </p:spPr>
        <p:txBody>
          <a:bodyPr>
            <a:normAutofit/>
          </a:bodyPr>
          <a:lstStyle/>
          <a:p>
            <a:pPr algn="l"/>
            <a:r>
              <a:rPr lang="en-US" sz="5600" dirty="0">
                <a:solidFill>
                  <a:schemeClr val="bg1"/>
                </a:solidFill>
              </a:rPr>
              <a:t>Thank you </a:t>
            </a:r>
          </a:p>
        </p:txBody>
      </p:sp>
      <p:sp>
        <p:nvSpPr>
          <p:cNvPr id="3" name="Subtitle 2">
            <a:extLst>
              <a:ext uri="{FF2B5EF4-FFF2-40B4-BE49-F238E27FC236}">
                <a16:creationId xmlns:a16="http://schemas.microsoft.com/office/drawing/2014/main" id="{C0B4B1EF-AF36-DB95-1FC7-5C8D17CC70C9}"/>
              </a:ext>
            </a:extLst>
          </p:cNvPr>
          <p:cNvSpPr>
            <a:spLocks noGrp="1"/>
          </p:cNvSpPr>
          <p:nvPr>
            <p:ph type="subTitle" idx="1"/>
          </p:nvPr>
        </p:nvSpPr>
        <p:spPr>
          <a:xfrm>
            <a:off x="947738" y="4868800"/>
            <a:ext cx="10253660" cy="1655762"/>
          </a:xfrm>
        </p:spPr>
        <p:txBody>
          <a:bodyPr>
            <a:normAutofit/>
          </a:bodyPr>
          <a:lstStyle/>
          <a:p>
            <a:pPr algn="l"/>
            <a:r>
              <a:rPr lang="en-US" sz="2800" dirty="0">
                <a:solidFill>
                  <a:schemeClr val="bg1"/>
                </a:solidFill>
              </a:rPr>
              <a:t>Niall Curry</a:t>
            </a:r>
          </a:p>
        </p:txBody>
      </p:sp>
      <p:sp>
        <p:nvSpPr>
          <p:cNvPr id="15" name="Rectangle 14">
            <a:extLst>
              <a:ext uri="{FF2B5EF4-FFF2-40B4-BE49-F238E27FC236}">
                <a16:creationId xmlns:a16="http://schemas.microsoft.com/office/drawing/2014/main" id="{1FC1FCFC-3CC4-AF23-E10B-23B9C469D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6" y="115193"/>
            <a:ext cx="11934817"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6" name="Straight Connector 15">
            <a:extLst>
              <a:ext uri="{FF2B5EF4-FFF2-40B4-BE49-F238E27FC236}">
                <a16:creationId xmlns:a16="http://schemas.microsoft.com/office/drawing/2014/main" id="{A925F012-5D37-486A-F3C1-5674F56EC5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A black and white logo&#10;&#10;AI-generated content may be incorrect.">
            <a:extLst>
              <a:ext uri="{FF2B5EF4-FFF2-40B4-BE49-F238E27FC236}">
                <a16:creationId xmlns:a16="http://schemas.microsoft.com/office/drawing/2014/main" id="{AE5AEB01-188D-75D5-7594-098FD5BD6A3E}"/>
              </a:ext>
            </a:extLst>
          </p:cNvPr>
          <p:cNvPicPr>
            <a:picLocks noChangeAspect="1"/>
          </p:cNvPicPr>
          <p:nvPr/>
        </p:nvPicPr>
        <p:blipFill>
          <a:blip r:embed="rId3"/>
          <a:stretch>
            <a:fillRect/>
          </a:stretch>
        </p:blipFill>
        <p:spPr>
          <a:xfrm>
            <a:off x="9685383" y="5696681"/>
            <a:ext cx="2087574" cy="742063"/>
          </a:xfrm>
          <a:prstGeom prst="rect">
            <a:avLst/>
          </a:prstGeom>
        </p:spPr>
      </p:pic>
    </p:spTree>
    <p:extLst>
      <p:ext uri="{BB962C8B-B14F-4D97-AF65-F5344CB8AC3E}">
        <p14:creationId xmlns:p14="http://schemas.microsoft.com/office/powerpoint/2010/main" val="3089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059FFD7-3E7B-1084-46FA-575BFB8A055E}"/>
              </a:ext>
            </a:extLst>
          </p:cNvPr>
          <p:cNvSpPr>
            <a:spLocks noGrp="1"/>
          </p:cNvSpPr>
          <p:nvPr>
            <p:ph type="title"/>
          </p:nvPr>
        </p:nvSpPr>
        <p:spPr>
          <a:xfrm>
            <a:off x="804672" y="457200"/>
            <a:ext cx="10579608" cy="1188720"/>
          </a:xfrm>
        </p:spPr>
        <p:txBody>
          <a:bodyPr>
            <a:normAutofit/>
          </a:bodyPr>
          <a:lstStyle/>
          <a:p>
            <a:r>
              <a:rPr lang="en-US" sz="4000" dirty="0">
                <a:solidFill>
                  <a:schemeClr val="tx2"/>
                </a:solidFill>
              </a:rPr>
              <a:t>A foundation based on evidence </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aphicFrame>
        <p:nvGraphicFramePr>
          <p:cNvPr id="6" name="Content Placeholder 2">
            <a:extLst>
              <a:ext uri="{FF2B5EF4-FFF2-40B4-BE49-F238E27FC236}">
                <a16:creationId xmlns:a16="http://schemas.microsoft.com/office/drawing/2014/main" id="{A0B944E1-1B22-C3F3-D97B-BC42542B8506}"/>
              </a:ext>
            </a:extLst>
          </p:cNvPr>
          <p:cNvGraphicFramePr>
            <a:graphicFrameLocks noGrp="1"/>
          </p:cNvGraphicFramePr>
          <p:nvPr>
            <p:ph idx="1"/>
            <p:extLst>
              <p:ext uri="{D42A27DB-BD31-4B8C-83A1-F6EECF244321}">
                <p14:modId xmlns:p14="http://schemas.microsoft.com/office/powerpoint/2010/main" val="1385385565"/>
              </p:ext>
            </p:extLst>
          </p:nvPr>
        </p:nvGraphicFramePr>
        <p:xfrm>
          <a:off x="145473" y="1288473"/>
          <a:ext cx="12041334" cy="5405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173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EBF13D5-64BB-423E-9E4C-F3911447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0" name="Group 9">
            <a:extLst>
              <a:ext uri="{FF2B5EF4-FFF2-40B4-BE49-F238E27FC236}">
                <a16:creationId xmlns:a16="http://schemas.microsoft.com/office/drawing/2014/main" id="{FEBC7BED-6AA7-4C43-BEE8-A3CB5F8C1E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1C89947A-0D9D-4559-A1F6-5F6CD1970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Color Cover">
              <a:extLst>
                <a:ext uri="{FF2B5EF4-FFF2-40B4-BE49-F238E27FC236}">
                  <a16:creationId xmlns:a16="http://schemas.microsoft.com/office/drawing/2014/main" id="{E0255540-1F77-4262-B834-1ED14250F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4" name="Group 13">
            <a:extLst>
              <a:ext uri="{FF2B5EF4-FFF2-40B4-BE49-F238E27FC236}">
                <a16:creationId xmlns:a16="http://schemas.microsoft.com/office/drawing/2014/main" id="{BA19DEE5-2EE5-445A-B461-7D2879B052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FCA5807F-F210-4970-A34F-3573405B4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Color">
              <a:extLst>
                <a:ext uri="{FF2B5EF4-FFF2-40B4-BE49-F238E27FC236}">
                  <a16:creationId xmlns:a16="http://schemas.microsoft.com/office/drawing/2014/main" id="{E9A8BB80-30A6-41EC-BE13-1B088DC3E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7DFCE4C2-67B2-F026-F7E1-189B2751E915}"/>
              </a:ext>
            </a:extLst>
          </p:cNvPr>
          <p:cNvSpPr>
            <a:spLocks noGrp="1"/>
          </p:cNvSpPr>
          <p:nvPr>
            <p:ph type="title"/>
          </p:nvPr>
        </p:nvSpPr>
        <p:spPr>
          <a:xfrm>
            <a:off x="1014984" y="908263"/>
            <a:ext cx="10158984" cy="2274996"/>
          </a:xfrm>
        </p:spPr>
        <p:txBody>
          <a:bodyPr anchor="b">
            <a:normAutofit/>
          </a:bodyPr>
          <a:lstStyle/>
          <a:p>
            <a:r>
              <a:rPr lang="en-US" sz="4800">
                <a:solidFill>
                  <a:schemeClr val="bg1"/>
                </a:solidFill>
              </a:rPr>
              <a:t>Question for Linguists? </a:t>
            </a:r>
          </a:p>
        </p:txBody>
      </p:sp>
      <p:sp>
        <p:nvSpPr>
          <p:cNvPr id="3" name="Content Placeholder 2">
            <a:extLst>
              <a:ext uri="{FF2B5EF4-FFF2-40B4-BE49-F238E27FC236}">
                <a16:creationId xmlns:a16="http://schemas.microsoft.com/office/drawing/2014/main" id="{00562409-DDFF-BD0F-C0B8-B201E5C4B654}"/>
              </a:ext>
            </a:extLst>
          </p:cNvPr>
          <p:cNvSpPr>
            <a:spLocks noGrp="1"/>
          </p:cNvSpPr>
          <p:nvPr>
            <p:ph idx="1"/>
          </p:nvPr>
        </p:nvSpPr>
        <p:spPr>
          <a:xfrm>
            <a:off x="1014984" y="3452971"/>
            <a:ext cx="10158984" cy="2596896"/>
          </a:xfrm>
        </p:spPr>
        <p:txBody>
          <a:bodyPr anchor="t">
            <a:normAutofit/>
          </a:bodyPr>
          <a:lstStyle/>
          <a:p>
            <a:pPr marL="0" indent="0">
              <a:buNone/>
            </a:pPr>
            <a:r>
              <a:rPr lang="en-GB" sz="36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W</a:t>
            </a:r>
            <a:r>
              <a:rPr lang="en-GB" sz="3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hether GenAI-based data or analytical approaches can align with our principles and if not, how much of these hard-earned principles can or should we sacrifice for the expediency that Generative AI promises?</a:t>
            </a:r>
          </a:p>
          <a:p>
            <a:pPr marL="0" indent="0">
              <a:buNone/>
            </a:pPr>
            <a:endParaRPr lang="en-US" sz="1800" dirty="0">
              <a:solidFill>
                <a:schemeClr val="bg1"/>
              </a:solidFill>
            </a:endParaRPr>
          </a:p>
        </p:txBody>
      </p:sp>
    </p:spTree>
    <p:extLst>
      <p:ext uri="{BB962C8B-B14F-4D97-AF65-F5344CB8AC3E}">
        <p14:creationId xmlns:p14="http://schemas.microsoft.com/office/powerpoint/2010/main" val="265424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CAB2D27-8DEB-EA23-171E-A0C752DA168D}"/>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Using GenAI in academic research</a:t>
            </a:r>
          </a:p>
        </p:txBody>
      </p:sp>
      <p:graphicFrame>
        <p:nvGraphicFramePr>
          <p:cNvPr id="11" name="Content Placeholder 2">
            <a:extLst>
              <a:ext uri="{FF2B5EF4-FFF2-40B4-BE49-F238E27FC236}">
                <a16:creationId xmlns:a16="http://schemas.microsoft.com/office/drawing/2014/main" id="{B2A7879A-D63F-F672-6F46-5ACE56E079D1}"/>
              </a:ext>
            </a:extLst>
          </p:cNvPr>
          <p:cNvGraphicFramePr>
            <a:graphicFrameLocks noGrp="1"/>
          </p:cNvGraphicFramePr>
          <p:nvPr>
            <p:ph idx="1"/>
          </p:nvPr>
        </p:nvGraphicFramePr>
        <p:xfrm>
          <a:off x="135181" y="2422642"/>
          <a:ext cx="6641164"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A close-up of a paper&#10;&#10;AI-generated content may be incorrect.">
            <a:extLst>
              <a:ext uri="{FF2B5EF4-FFF2-40B4-BE49-F238E27FC236}">
                <a16:creationId xmlns:a16="http://schemas.microsoft.com/office/drawing/2014/main" id="{6B0C35A0-F1E8-7515-2D9E-54483FF54AC1}"/>
              </a:ext>
            </a:extLst>
          </p:cNvPr>
          <p:cNvPicPr>
            <a:picLocks noChangeAspect="1"/>
          </p:cNvPicPr>
          <p:nvPr/>
        </p:nvPicPr>
        <p:blipFill>
          <a:blip r:embed="rId8"/>
          <a:stretch>
            <a:fillRect/>
          </a:stretch>
        </p:blipFill>
        <p:spPr>
          <a:xfrm>
            <a:off x="8736238" y="1085015"/>
            <a:ext cx="2790372" cy="4504765"/>
          </a:xfrm>
          <a:prstGeom prst="rect">
            <a:avLst/>
          </a:prstGeom>
        </p:spPr>
      </p:pic>
      <p:sp>
        <p:nvSpPr>
          <p:cNvPr id="12" name="TextBox 11">
            <a:extLst>
              <a:ext uri="{FF2B5EF4-FFF2-40B4-BE49-F238E27FC236}">
                <a16:creationId xmlns:a16="http://schemas.microsoft.com/office/drawing/2014/main" id="{B2F3766C-6ED8-ACD1-0859-A8FA7567EF04}"/>
              </a:ext>
            </a:extLst>
          </p:cNvPr>
          <p:cNvSpPr txBox="1"/>
          <p:nvPr/>
        </p:nvSpPr>
        <p:spPr>
          <a:xfrm>
            <a:off x="8518706" y="5854558"/>
            <a:ext cx="322543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rPr>
              <a:t>Curry, N., McEnery, T., and Brookes, G. (2025). A question of alignment – AI, GenAI and applied linguistics. Annual Review of Applied Linguistics, 1–22. </a:t>
            </a:r>
            <a:r>
              <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hlinkClick r:id="rId9"/>
              </a:rPr>
              <a:t>https://doi.org/10.1017/S0267190525000017</a:t>
            </a:r>
            <a:r>
              <a:rPr kumimoji="0" lang="en-US" sz="105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pic>
        <p:nvPicPr>
          <p:cNvPr id="6" name="Picture 5">
            <a:extLst>
              <a:ext uri="{FF2B5EF4-FFF2-40B4-BE49-F238E27FC236}">
                <a16:creationId xmlns:a16="http://schemas.microsoft.com/office/drawing/2014/main" id="{8172EDE8-BBD7-4513-D873-478F98353164}"/>
              </a:ext>
            </a:extLst>
          </p:cNvPr>
          <p:cNvPicPr>
            <a:picLocks noChangeAspect="1"/>
          </p:cNvPicPr>
          <p:nvPr/>
        </p:nvPicPr>
        <p:blipFill>
          <a:blip r:embed="rId10"/>
          <a:stretch>
            <a:fillRect/>
          </a:stretch>
        </p:blipFill>
        <p:spPr>
          <a:xfrm>
            <a:off x="6666451" y="2891840"/>
            <a:ext cx="1962150" cy="1974850"/>
          </a:xfrm>
          <a:prstGeom prst="rect">
            <a:avLst/>
          </a:prstGeom>
        </p:spPr>
      </p:pic>
    </p:spTree>
    <p:extLst>
      <p:ext uri="{BB962C8B-B14F-4D97-AF65-F5344CB8AC3E}">
        <p14:creationId xmlns:p14="http://schemas.microsoft.com/office/powerpoint/2010/main" val="349463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570C67-1C92-E463-52EF-CC650B1B9582}"/>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0E6476D-01A4-5409-AE95-3CB2897113A4}"/>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Using GenAI in academic research</a:t>
            </a:r>
          </a:p>
        </p:txBody>
      </p:sp>
      <p:graphicFrame>
        <p:nvGraphicFramePr>
          <p:cNvPr id="13" name="Content Placeholder 2">
            <a:extLst>
              <a:ext uri="{FF2B5EF4-FFF2-40B4-BE49-F238E27FC236}">
                <a16:creationId xmlns:a16="http://schemas.microsoft.com/office/drawing/2014/main" id="{EAD54B82-33C2-DD5C-9096-7F05EE51CD15}"/>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9714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CC0A10-00BD-5911-DE2E-6D13EC2F0953}"/>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098C6D7-1792-3E25-9946-33C642CE5D36}"/>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Using GenAI in academic research</a:t>
            </a:r>
          </a:p>
        </p:txBody>
      </p:sp>
      <p:graphicFrame>
        <p:nvGraphicFramePr>
          <p:cNvPr id="5" name="Content Placeholder 2">
            <a:extLst>
              <a:ext uri="{FF2B5EF4-FFF2-40B4-BE49-F238E27FC236}">
                <a16:creationId xmlns:a16="http://schemas.microsoft.com/office/drawing/2014/main" id="{9655D6A3-8B88-FA9D-B83C-AABFD6329918}"/>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112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23276</TotalTime>
  <Words>2778</Words>
  <Application>Microsoft Macintosh PowerPoint</Application>
  <PresentationFormat>Widescreen</PresentationFormat>
  <Paragraphs>202</Paragraphs>
  <Slides>40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Aptos</vt:lpstr>
      <vt:lpstr>Aptos Display</vt:lpstr>
      <vt:lpstr>Arial</vt:lpstr>
      <vt:lpstr>Calibri</vt:lpstr>
      <vt:lpstr>Helvetica</vt:lpstr>
      <vt:lpstr>Times New Roman</vt:lpstr>
      <vt:lpstr>Office Theme</vt:lpstr>
      <vt:lpstr>GenAI in Language Education Critical Perspectives and Critical Literacies</vt:lpstr>
      <vt:lpstr>Using GenAI in academic research</vt:lpstr>
      <vt:lpstr>Linguists and GenAI</vt:lpstr>
      <vt:lpstr>In Applied Linguistics? </vt:lpstr>
      <vt:lpstr>A foundation based on evidence </vt:lpstr>
      <vt:lpstr>Question for Linguists? </vt:lpstr>
      <vt:lpstr>Using GenAI in academic research</vt:lpstr>
      <vt:lpstr>Using GenAI in academic research</vt:lpstr>
      <vt:lpstr>Using GenAI in academic research</vt:lpstr>
      <vt:lpstr>Questions of Alignment: Epistemology</vt:lpstr>
      <vt:lpstr>Questions of Alignment: Epistemology</vt:lpstr>
      <vt:lpstr>Questions of Alignment: Epistemology</vt:lpstr>
      <vt:lpstr>Questions of Alignment: Ontology</vt:lpstr>
      <vt:lpstr>Questions of Alignment: Ontology</vt:lpstr>
      <vt:lpstr>Questions of Alignment: Ontology</vt:lpstr>
      <vt:lpstr>Questions of Alignment: Ethics</vt:lpstr>
      <vt:lpstr>Questions of Alignment: Ethics</vt:lpstr>
      <vt:lpstr>Questions of Alignment: Ethics</vt:lpstr>
      <vt:lpstr>Addressing the Misalignment</vt:lpstr>
      <vt:lpstr>AI and Language Learning</vt:lpstr>
      <vt:lpstr>AI and Language Education</vt:lpstr>
      <vt:lpstr>AI and Language Education</vt:lpstr>
      <vt:lpstr>A Question of Alignment: AI and Language Teaching</vt:lpstr>
      <vt:lpstr>A Question of Alignment: AI and Language Teaching</vt:lpstr>
      <vt:lpstr>A Question of Alignment: AI and Language Teaching</vt:lpstr>
      <vt:lpstr>A Question of Alignment: AI and Language Teaching</vt:lpstr>
      <vt:lpstr>A Question of Alignment: AI and Language Teaching</vt:lpstr>
      <vt:lpstr>AI and Corpus Linguistics for Language Learners</vt:lpstr>
      <vt:lpstr>AI and Corpus Linguistics for Language Learners</vt:lpstr>
      <vt:lpstr>AI and Corpus Linguistics for Language Learners</vt:lpstr>
      <vt:lpstr>AI and Corpus Linguistics for Language Learners</vt:lpstr>
      <vt:lpstr>AI and Corpus Linguistics for Language Learners</vt:lpstr>
      <vt:lpstr>AI and Corpus Linguistics for Language Learners</vt:lpstr>
      <vt:lpstr>What did we conclude?</vt:lpstr>
      <vt:lpstr>AI and Corpus Linguistics for Language Learners</vt:lpstr>
      <vt:lpstr>AI and Corpus Linguistics for Language Learners</vt:lpstr>
      <vt:lpstr>AI and Corpus Linguistics for Language Learners</vt:lpstr>
      <vt:lpstr>Towards Critical and Disciplinary AI Literacies</vt:lpstr>
      <vt:lpstr>Closing Reflections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Reviewer</dc:creator>
  <cp:lastModifiedBy>Niall C</cp:lastModifiedBy>
  <cp:revision>21</cp:revision>
  <dcterms:created xsi:type="dcterms:W3CDTF">2025-05-27T12:42:02Z</dcterms:created>
  <dcterms:modified xsi:type="dcterms:W3CDTF">2026-04-23T05:14:36Z</dcterms:modified>
</cp:coreProperties>
</file>