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764" r:id="rId5"/>
    <p:sldMasterId id="2147483789" r:id="rId6"/>
  </p:sldMasterIdLst>
  <p:notesMasterIdLst>
    <p:notesMasterId r:id="rId23"/>
  </p:notesMasterIdLst>
  <p:sldIdLst>
    <p:sldId id="393" r:id="rId7"/>
    <p:sldId id="438" r:id="rId8"/>
    <p:sldId id="457" r:id="rId9"/>
    <p:sldId id="408" r:id="rId10"/>
    <p:sldId id="441" r:id="rId11"/>
    <p:sldId id="455" r:id="rId12"/>
    <p:sldId id="460" r:id="rId13"/>
    <p:sldId id="450" r:id="rId14"/>
    <p:sldId id="446" r:id="rId15"/>
    <p:sldId id="443" r:id="rId16"/>
    <p:sldId id="447" r:id="rId17"/>
    <p:sldId id="445" r:id="rId18"/>
    <p:sldId id="448" r:id="rId19"/>
    <p:sldId id="436" r:id="rId20"/>
    <p:sldId id="464" r:id="rId21"/>
    <p:sldId id="465" r:id="rId2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E1A42-CB30-C464-CDE1-F4B1C9E22BCA}" name="Esta Prangel" initials="EP" userId="S::Esta.Prangel@eki.ee::d413abd1-97bc-4359-af63-600d643af64f" providerId="AD"/>
  <p188:author id="{D4D7F24F-FE8B-8AFD-4E73-037A9AC50FC3}" name="Esta Prangel" initials="EP" userId="S::esta.prangel@eki.ee::d413abd1-97bc-4359-af63-600d643af64f" providerId="AD"/>
  <p188:author id="{890C2A5A-D514-93BA-24BB-2E56ACAEE1E6}" name="Ene Vainik" initials="EV" userId="S::ene.vainik@eki.ee::9dac4974-9dd4-45a0-9fe2-6b9420daf7af" providerId="AD"/>
  <p188:author id="{6B4C865C-084B-0C9A-D741-3874107C4A08}" name="Maria Tuulik" initials="MT" userId="S::maria.tuulik@eki.ee::89f21cb0-7e24-43b7-a9b9-12d57031eedd" providerId="AD"/>
  <p188:author id="{A6077ABC-621D-769D-C4A7-80ED2E5465F5}" name="Kristina Koppel" initials="KK" userId="S::kristina.koppel@eki.ee::0311521b-6293-4f48-84d2-6232dc004d46" providerId="AD"/>
  <p188:author id="{3E6F01CE-32E9-3D1F-61E6-16C8B78A8FBB}" name="Lydia Risberg" initials="LR" userId="S::lydia.risberg@eki.ee::106eb54c-fd70-4985-b7bb-2b24d15338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349"/>
    <a:srgbClr val="E296C1"/>
    <a:srgbClr val="D3D9E1"/>
    <a:srgbClr val="190F33"/>
    <a:srgbClr val="004A4A"/>
    <a:srgbClr val="EDD2CF"/>
    <a:srgbClr val="C1D3DF"/>
    <a:srgbClr val="5A6874"/>
    <a:srgbClr val="C2D82F"/>
    <a:srgbClr val="D0E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B9D88-E611-44F9-B3FF-2B31A70C0620}" v="37" dt="2026-04-22T14:15:17.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500" y="64"/>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Tuulik" userId="89f21cb0-7e24-43b7-a9b9-12d57031eedd" providerId="ADAL" clId="{069B9154-8352-4CD7-96FC-515C473E8A88}"/>
    <pc:docChg chg="undo custSel addSld delSld modSld delMainMaster">
      <pc:chgData name="Maria Tuulik" userId="89f21cb0-7e24-43b7-a9b9-12d57031eedd" providerId="ADAL" clId="{069B9154-8352-4CD7-96FC-515C473E8A88}" dt="2026-04-22T14:19:05.630" v="4356" actId="207"/>
      <pc:docMkLst>
        <pc:docMk/>
      </pc:docMkLst>
      <pc:sldChg chg="del">
        <pc:chgData name="Maria Tuulik" userId="89f21cb0-7e24-43b7-a9b9-12d57031eedd" providerId="ADAL" clId="{069B9154-8352-4CD7-96FC-515C473E8A88}" dt="2026-04-21T16:16:59.935" v="201" actId="2696"/>
        <pc:sldMkLst>
          <pc:docMk/>
          <pc:sldMk cId="2331794857" sldId="264"/>
        </pc:sldMkLst>
      </pc:sldChg>
      <pc:sldChg chg="del">
        <pc:chgData name="Maria Tuulik" userId="89f21cb0-7e24-43b7-a9b9-12d57031eedd" providerId="ADAL" clId="{069B9154-8352-4CD7-96FC-515C473E8A88}" dt="2026-04-21T16:17:02.693" v="202" actId="2696"/>
        <pc:sldMkLst>
          <pc:docMk/>
          <pc:sldMk cId="1222392749" sldId="265"/>
        </pc:sldMkLst>
      </pc:sldChg>
      <pc:sldChg chg="del">
        <pc:chgData name="Maria Tuulik" userId="89f21cb0-7e24-43b7-a9b9-12d57031eedd" providerId="ADAL" clId="{069B9154-8352-4CD7-96FC-515C473E8A88}" dt="2026-04-21T16:17:05.171" v="203" actId="2696"/>
        <pc:sldMkLst>
          <pc:docMk/>
          <pc:sldMk cId="2804093774" sldId="266"/>
        </pc:sldMkLst>
      </pc:sldChg>
      <pc:sldChg chg="addSp modSp mod">
        <pc:chgData name="Maria Tuulik" userId="89f21cb0-7e24-43b7-a9b9-12d57031eedd" providerId="ADAL" clId="{069B9154-8352-4CD7-96FC-515C473E8A88}" dt="2026-04-22T01:36:58.547" v="3710" actId="207"/>
        <pc:sldMkLst>
          <pc:docMk/>
          <pc:sldMk cId="2302892848" sldId="393"/>
        </pc:sldMkLst>
        <pc:spChg chg="mod">
          <ac:chgData name="Maria Tuulik" userId="89f21cb0-7e24-43b7-a9b9-12d57031eedd" providerId="ADAL" clId="{069B9154-8352-4CD7-96FC-515C473E8A88}" dt="2026-04-21T13:59:54.280" v="76" actId="20577"/>
          <ac:spMkLst>
            <pc:docMk/>
            <pc:sldMk cId="2302892848" sldId="393"/>
            <ac:spMk id="3" creationId="{56444C4C-008E-E93D-5AD0-3A5DE33F700F}"/>
          </ac:spMkLst>
        </pc:spChg>
        <pc:spChg chg="mod">
          <ac:chgData name="Maria Tuulik" userId="89f21cb0-7e24-43b7-a9b9-12d57031eedd" providerId="ADAL" clId="{069B9154-8352-4CD7-96FC-515C473E8A88}" dt="2026-04-21T13:59:17.533" v="55" actId="20577"/>
          <ac:spMkLst>
            <pc:docMk/>
            <pc:sldMk cId="2302892848" sldId="393"/>
            <ac:spMk id="8" creationId="{00000000-0000-0000-0000-000000000000}"/>
          </ac:spMkLst>
        </pc:spChg>
        <pc:spChg chg="add mod">
          <ac:chgData name="Maria Tuulik" userId="89f21cb0-7e24-43b7-a9b9-12d57031eedd" providerId="ADAL" clId="{069B9154-8352-4CD7-96FC-515C473E8A88}" dt="2026-04-22T01:36:58.547" v="3710" actId="207"/>
          <ac:spMkLst>
            <pc:docMk/>
            <pc:sldMk cId="2302892848" sldId="393"/>
            <ac:spMk id="9" creationId="{08B702B5-3F80-1BB7-43C0-6009A595B186}"/>
          </ac:spMkLst>
        </pc:spChg>
        <pc:spChg chg="mod">
          <ac:chgData name="Maria Tuulik" userId="89f21cb0-7e24-43b7-a9b9-12d57031eedd" providerId="ADAL" clId="{069B9154-8352-4CD7-96FC-515C473E8A88}" dt="2026-04-21T13:57:48.158" v="2" actId="20577"/>
          <ac:spMkLst>
            <pc:docMk/>
            <pc:sldMk cId="2302892848" sldId="393"/>
            <ac:spMk id="12" creationId="{3143C62F-114C-4B8A-9159-151852800EAD}"/>
          </ac:spMkLst>
        </pc:spChg>
        <pc:spChg chg="mod">
          <ac:chgData name="Maria Tuulik" userId="89f21cb0-7e24-43b7-a9b9-12d57031eedd" providerId="ADAL" clId="{069B9154-8352-4CD7-96FC-515C473E8A88}" dt="2026-04-21T13:58:55.052" v="49" actId="20577"/>
          <ac:spMkLst>
            <pc:docMk/>
            <pc:sldMk cId="2302892848" sldId="393"/>
            <ac:spMk id="13" creationId="{7A3B097E-A92C-48FA-93EB-0A288B6468A2}"/>
          </ac:spMkLst>
        </pc:spChg>
      </pc:sldChg>
      <pc:sldChg chg="add del">
        <pc:chgData name="Maria Tuulik" userId="89f21cb0-7e24-43b7-a9b9-12d57031eedd" providerId="ADAL" clId="{069B9154-8352-4CD7-96FC-515C473E8A88}" dt="2026-04-22T00:29:32.500" v="2087" actId="2696"/>
        <pc:sldMkLst>
          <pc:docMk/>
          <pc:sldMk cId="1408487674" sldId="402"/>
        </pc:sldMkLst>
      </pc:sldChg>
      <pc:sldChg chg="del">
        <pc:chgData name="Maria Tuulik" userId="89f21cb0-7e24-43b7-a9b9-12d57031eedd" providerId="ADAL" clId="{069B9154-8352-4CD7-96FC-515C473E8A88}" dt="2026-04-21T16:42:50.424" v="641" actId="2696"/>
        <pc:sldMkLst>
          <pc:docMk/>
          <pc:sldMk cId="3560347427" sldId="402"/>
        </pc:sldMkLst>
      </pc:sldChg>
      <pc:sldChg chg="modSp mod">
        <pc:chgData name="Maria Tuulik" userId="89f21cb0-7e24-43b7-a9b9-12d57031eedd" providerId="ADAL" clId="{069B9154-8352-4CD7-96FC-515C473E8A88}" dt="2026-04-22T14:12:00.987" v="4310" actId="207"/>
        <pc:sldMkLst>
          <pc:docMk/>
          <pc:sldMk cId="3777817607" sldId="408"/>
        </pc:sldMkLst>
        <pc:spChg chg="mod">
          <ac:chgData name="Maria Tuulik" userId="89f21cb0-7e24-43b7-a9b9-12d57031eedd" providerId="ADAL" clId="{069B9154-8352-4CD7-96FC-515C473E8A88}" dt="2026-04-21T16:44:56.648" v="704" actId="20577"/>
          <ac:spMkLst>
            <pc:docMk/>
            <pc:sldMk cId="3777817607" sldId="408"/>
            <ac:spMk id="3" creationId="{3B24A5B8-1FAF-8159-2DC6-787ED8A668FB}"/>
          </ac:spMkLst>
        </pc:spChg>
        <pc:spChg chg="mod">
          <ac:chgData name="Maria Tuulik" userId="89f21cb0-7e24-43b7-a9b9-12d57031eedd" providerId="ADAL" clId="{069B9154-8352-4CD7-96FC-515C473E8A88}" dt="2026-04-22T14:12:00.987" v="4310" actId="207"/>
          <ac:spMkLst>
            <pc:docMk/>
            <pc:sldMk cId="3777817607" sldId="408"/>
            <ac:spMk id="4" creationId="{2FC1F6B4-80B4-0757-6AE0-FD0496ED40FA}"/>
          </ac:spMkLst>
        </pc:spChg>
      </pc:sldChg>
      <pc:sldChg chg="del">
        <pc:chgData name="Maria Tuulik" userId="89f21cb0-7e24-43b7-a9b9-12d57031eedd" providerId="ADAL" clId="{069B9154-8352-4CD7-96FC-515C473E8A88}" dt="2026-04-21T16:14:52.279" v="169" actId="2696"/>
        <pc:sldMkLst>
          <pc:docMk/>
          <pc:sldMk cId="3831131931" sldId="421"/>
        </pc:sldMkLst>
      </pc:sldChg>
      <pc:sldChg chg="del">
        <pc:chgData name="Maria Tuulik" userId="89f21cb0-7e24-43b7-a9b9-12d57031eedd" providerId="ADAL" clId="{069B9154-8352-4CD7-96FC-515C473E8A88}" dt="2026-04-21T16:15:16.896" v="172" actId="2696"/>
        <pc:sldMkLst>
          <pc:docMk/>
          <pc:sldMk cId="3892955286" sldId="423"/>
        </pc:sldMkLst>
      </pc:sldChg>
      <pc:sldChg chg="addSp delSp modSp del mod">
        <pc:chgData name="Maria Tuulik" userId="89f21cb0-7e24-43b7-a9b9-12d57031eedd" providerId="ADAL" clId="{069B9154-8352-4CD7-96FC-515C473E8A88}" dt="2026-04-21T17:51:49.293" v="1114" actId="2696"/>
        <pc:sldMkLst>
          <pc:docMk/>
          <pc:sldMk cId="2867757581" sldId="430"/>
        </pc:sldMkLst>
        <pc:spChg chg="mod">
          <ac:chgData name="Maria Tuulik" userId="89f21cb0-7e24-43b7-a9b9-12d57031eedd" providerId="ADAL" clId="{069B9154-8352-4CD7-96FC-515C473E8A88}" dt="2026-04-21T17:51:13.514" v="1102" actId="20577"/>
          <ac:spMkLst>
            <pc:docMk/>
            <pc:sldMk cId="2867757581" sldId="430"/>
            <ac:spMk id="2" creationId="{119FA898-01CD-52C0-0D0A-AF2C8965595C}"/>
          </ac:spMkLst>
        </pc:spChg>
        <pc:spChg chg="add del mod">
          <ac:chgData name="Maria Tuulik" userId="89f21cb0-7e24-43b7-a9b9-12d57031eedd" providerId="ADAL" clId="{069B9154-8352-4CD7-96FC-515C473E8A88}" dt="2026-04-21T16:40:21.876" v="627"/>
          <ac:spMkLst>
            <pc:docMk/>
            <pc:sldMk cId="2867757581" sldId="430"/>
            <ac:spMk id="3" creationId="{F2568BE3-D32F-081E-2706-89407B16148A}"/>
          </ac:spMkLst>
        </pc:spChg>
      </pc:sldChg>
      <pc:sldChg chg="modSp add mod modCm">
        <pc:chgData name="Maria Tuulik" userId="89f21cb0-7e24-43b7-a9b9-12d57031eedd" providerId="ADAL" clId="{069B9154-8352-4CD7-96FC-515C473E8A88}" dt="2026-04-22T14:19:05.630" v="4356" actId="207"/>
        <pc:sldMkLst>
          <pc:docMk/>
          <pc:sldMk cId="749354622" sldId="436"/>
        </pc:sldMkLst>
        <pc:spChg chg="mod">
          <ac:chgData name="Maria Tuulik" userId="89f21cb0-7e24-43b7-a9b9-12d57031eedd" providerId="ADAL" clId="{069B9154-8352-4CD7-96FC-515C473E8A88}" dt="2026-04-22T14:19:05.630" v="4356" actId="207"/>
          <ac:spMkLst>
            <pc:docMk/>
            <pc:sldMk cId="749354622" sldId="436"/>
            <ac:spMk id="2" creationId="{97B69ACD-50C7-BB18-4319-3938D525F671}"/>
          </ac:spMkLst>
        </pc:spChg>
        <pc:extLst>
          <p:ext xmlns:p="http://schemas.openxmlformats.org/presentationml/2006/main" uri="{D6D511B9-2390-475A-947B-AFAB55BFBCF1}">
            <pc226:cmChg xmlns:pc226="http://schemas.microsoft.com/office/powerpoint/2022/06/main/command" chg="mod">
              <pc226:chgData name="Maria Tuulik" userId="89f21cb0-7e24-43b7-a9b9-12d57031eedd" providerId="ADAL" clId="{069B9154-8352-4CD7-96FC-515C473E8A88}" dt="2026-04-22T01:40:20.788" v="3783" actId="20577"/>
              <pc2:cmMkLst xmlns:pc2="http://schemas.microsoft.com/office/powerpoint/2019/9/main/command">
                <pc:docMk/>
                <pc:sldMk cId="749354622" sldId="436"/>
                <pc2:cmMk id="{162B4068-BD18-48AA-823D-B87498510603}"/>
              </pc2:cmMkLst>
            </pc226:cmChg>
          </p:ext>
        </pc:extLst>
      </pc:sldChg>
      <pc:sldChg chg="modSp mod modCm">
        <pc:chgData name="Maria Tuulik" userId="89f21cb0-7e24-43b7-a9b9-12d57031eedd" providerId="ADAL" clId="{069B9154-8352-4CD7-96FC-515C473E8A88}" dt="2026-04-22T02:04:35.221" v="4295" actId="255"/>
        <pc:sldMkLst>
          <pc:docMk/>
          <pc:sldMk cId="3203175523" sldId="438"/>
        </pc:sldMkLst>
        <pc:spChg chg="mod">
          <ac:chgData name="Maria Tuulik" userId="89f21cb0-7e24-43b7-a9b9-12d57031eedd" providerId="ADAL" clId="{069B9154-8352-4CD7-96FC-515C473E8A88}" dt="2026-04-22T02:04:35.221" v="4295" actId="255"/>
          <ac:spMkLst>
            <pc:docMk/>
            <pc:sldMk cId="3203175523" sldId="438"/>
            <ac:spMk id="14" creationId="{AACB9DBB-CAE2-42BF-A53B-5AE552679614}"/>
          </ac:spMkLst>
        </pc:spChg>
        <pc:extLst>
          <p:ext xmlns:p="http://schemas.openxmlformats.org/presentationml/2006/main" uri="{D6D511B9-2390-475A-947B-AFAB55BFBCF1}">
            <pc226:cmChg xmlns:pc226="http://schemas.microsoft.com/office/powerpoint/2022/06/main/command" chg="mod">
              <pc226:chgData name="Maria Tuulik" userId="89f21cb0-7e24-43b7-a9b9-12d57031eedd" providerId="ADAL" clId="{069B9154-8352-4CD7-96FC-515C473E8A88}" dt="2026-04-22T02:04:23.614" v="4294" actId="20577"/>
              <pc2:cmMkLst xmlns:pc2="http://schemas.microsoft.com/office/powerpoint/2019/9/main/command">
                <pc:docMk/>
                <pc:sldMk cId="3203175523" sldId="438"/>
                <pc2:cmMk id="{D0F85CB9-02B2-4B4E-B66C-19CF5C18A6AC}"/>
              </pc2:cmMkLst>
            </pc226:cmChg>
          </p:ext>
        </pc:extLst>
      </pc:sldChg>
      <pc:sldChg chg="delSp modSp mod modCm">
        <pc:chgData name="Maria Tuulik" userId="89f21cb0-7e24-43b7-a9b9-12d57031eedd" providerId="ADAL" clId="{069B9154-8352-4CD7-96FC-515C473E8A88}" dt="2026-04-22T01:37:45.379" v="3729" actId="20577"/>
        <pc:sldMkLst>
          <pc:docMk/>
          <pc:sldMk cId="428582150" sldId="441"/>
        </pc:sldMkLst>
        <pc:spChg chg="mod">
          <ac:chgData name="Maria Tuulik" userId="89f21cb0-7e24-43b7-a9b9-12d57031eedd" providerId="ADAL" clId="{069B9154-8352-4CD7-96FC-515C473E8A88}" dt="2026-04-22T01:37:45.379" v="3729" actId="20577"/>
          <ac:spMkLst>
            <pc:docMk/>
            <pc:sldMk cId="428582150" sldId="441"/>
            <ac:spMk id="2" creationId="{0CBE1A1C-C712-ED39-3EA5-F0AA3609E417}"/>
          </ac:spMkLst>
        </pc:spChg>
        <pc:spChg chg="del mod">
          <ac:chgData name="Maria Tuulik" userId="89f21cb0-7e24-43b7-a9b9-12d57031eedd" providerId="ADAL" clId="{069B9154-8352-4CD7-96FC-515C473E8A88}" dt="2026-04-21T17:45:40.762" v="987" actId="478"/>
          <ac:spMkLst>
            <pc:docMk/>
            <pc:sldMk cId="428582150" sldId="441"/>
            <ac:spMk id="14" creationId="{4E50A942-1C2E-2CC5-23F8-FA251F28344E}"/>
          </ac:spMkLst>
        </pc:spChg>
        <pc:extLst>
          <p:ext xmlns:p="http://schemas.openxmlformats.org/presentationml/2006/main" uri="{D6D511B9-2390-475A-947B-AFAB55BFBCF1}">
            <pc226:cmChg xmlns:pc226="http://schemas.microsoft.com/office/powerpoint/2022/06/main/command" chg="mod">
              <pc226:chgData name="Maria Tuulik" userId="89f21cb0-7e24-43b7-a9b9-12d57031eedd" providerId="ADAL" clId="{069B9154-8352-4CD7-96FC-515C473E8A88}" dt="2026-04-21T16:45:24.667" v="705" actId="20577"/>
              <pc2:cmMkLst xmlns:pc2="http://schemas.microsoft.com/office/powerpoint/2019/9/main/command">
                <pc:docMk/>
                <pc:sldMk cId="428582150" sldId="441"/>
                <pc2:cmMk id="{3CA31934-91FF-4235-A167-AAFE58191C16}"/>
              </pc2:cmMkLst>
            </pc226:cmChg>
            <pc226:cmChg xmlns:pc226="http://schemas.microsoft.com/office/powerpoint/2022/06/main/command" chg="mod">
              <pc226:chgData name="Maria Tuulik" userId="89f21cb0-7e24-43b7-a9b9-12d57031eedd" providerId="ADAL" clId="{069B9154-8352-4CD7-96FC-515C473E8A88}" dt="2026-04-21T16:45:24.667" v="705" actId="20577"/>
              <pc2:cmMkLst xmlns:pc2="http://schemas.microsoft.com/office/powerpoint/2019/9/main/command">
                <pc:docMk/>
                <pc:sldMk cId="428582150" sldId="441"/>
                <pc2:cmMk id="{2EFD566E-6910-4171-A13A-81F9E06EF6DB}"/>
              </pc2:cmMkLst>
            </pc226:cmChg>
          </p:ext>
        </pc:extLst>
      </pc:sldChg>
      <pc:sldChg chg="addSp delSp modSp mod">
        <pc:chgData name="Maria Tuulik" userId="89f21cb0-7e24-43b7-a9b9-12d57031eedd" providerId="ADAL" clId="{069B9154-8352-4CD7-96FC-515C473E8A88}" dt="2026-04-22T14:13:32.705" v="4331" actId="20577"/>
        <pc:sldMkLst>
          <pc:docMk/>
          <pc:sldMk cId="2199459852" sldId="443"/>
        </pc:sldMkLst>
        <pc:spChg chg="mod">
          <ac:chgData name="Maria Tuulik" userId="89f21cb0-7e24-43b7-a9b9-12d57031eedd" providerId="ADAL" clId="{069B9154-8352-4CD7-96FC-515C473E8A88}" dt="2026-04-22T14:13:32.705" v="4331" actId="20577"/>
          <ac:spMkLst>
            <pc:docMk/>
            <pc:sldMk cId="2199459852" sldId="443"/>
            <ac:spMk id="2" creationId="{8A8A6B9B-B290-93C5-95DF-E21F0FDE32F9}"/>
          </ac:spMkLst>
        </pc:spChg>
        <pc:spChg chg="mod">
          <ac:chgData name="Maria Tuulik" userId="89f21cb0-7e24-43b7-a9b9-12d57031eedd" providerId="ADAL" clId="{069B9154-8352-4CD7-96FC-515C473E8A88}" dt="2026-04-22T14:13:16.233" v="4315" actId="207"/>
          <ac:spMkLst>
            <pc:docMk/>
            <pc:sldMk cId="2199459852" sldId="443"/>
            <ac:spMk id="3" creationId="{437EEEA5-FEAF-6EE9-8FEC-3BA19D1131F9}"/>
          </ac:spMkLst>
        </pc:spChg>
        <pc:spChg chg="add mod">
          <ac:chgData name="Maria Tuulik" userId="89f21cb0-7e24-43b7-a9b9-12d57031eedd" providerId="ADAL" clId="{069B9154-8352-4CD7-96FC-515C473E8A88}" dt="2026-04-22T01:09:29.897" v="3243" actId="1076"/>
          <ac:spMkLst>
            <pc:docMk/>
            <pc:sldMk cId="2199459852" sldId="443"/>
            <ac:spMk id="4" creationId="{544C7FD9-114F-5561-63DF-7F7C7ED27022}"/>
          </ac:spMkLst>
        </pc:spChg>
        <pc:spChg chg="add del">
          <ac:chgData name="Maria Tuulik" userId="89f21cb0-7e24-43b7-a9b9-12d57031eedd" providerId="ADAL" clId="{069B9154-8352-4CD7-96FC-515C473E8A88}" dt="2026-04-22T01:12:31.054" v="3291" actId="22"/>
          <ac:spMkLst>
            <pc:docMk/>
            <pc:sldMk cId="2199459852" sldId="443"/>
            <ac:spMk id="6" creationId="{1E3B9D84-6A9F-5C3D-C7AB-BA85211C1C2B}"/>
          </ac:spMkLst>
        </pc:spChg>
        <pc:spChg chg="add mod">
          <ac:chgData name="Maria Tuulik" userId="89f21cb0-7e24-43b7-a9b9-12d57031eedd" providerId="ADAL" clId="{069B9154-8352-4CD7-96FC-515C473E8A88}" dt="2026-04-22T01:39:45.058" v="3781" actId="1076"/>
          <ac:spMkLst>
            <pc:docMk/>
            <pc:sldMk cId="2199459852" sldId="443"/>
            <ac:spMk id="8" creationId="{1D769506-0C5B-EF0C-E83B-F8F1BF3A8E19}"/>
          </ac:spMkLst>
        </pc:spChg>
        <pc:spChg chg="add mod">
          <ac:chgData name="Maria Tuulik" userId="89f21cb0-7e24-43b7-a9b9-12d57031eedd" providerId="ADAL" clId="{069B9154-8352-4CD7-96FC-515C473E8A88}" dt="2026-04-22T01:14:55.502" v="3333" actId="1076"/>
          <ac:spMkLst>
            <pc:docMk/>
            <pc:sldMk cId="2199459852" sldId="443"/>
            <ac:spMk id="9" creationId="{842CFCE8-B3E6-A0A1-0366-C19C900DD476}"/>
          </ac:spMkLst>
        </pc:spChg>
        <pc:picChg chg="mod">
          <ac:chgData name="Maria Tuulik" userId="89f21cb0-7e24-43b7-a9b9-12d57031eedd" providerId="ADAL" clId="{069B9154-8352-4CD7-96FC-515C473E8A88}" dt="2026-04-22T01:14:34.623" v="3331" actId="1076"/>
          <ac:picMkLst>
            <pc:docMk/>
            <pc:sldMk cId="2199459852" sldId="443"/>
            <ac:picMk id="7" creationId="{AE12948E-C510-1705-AAEE-449226CDACF2}"/>
          </ac:picMkLst>
        </pc:picChg>
      </pc:sldChg>
      <pc:sldChg chg="del">
        <pc:chgData name="Maria Tuulik" userId="89f21cb0-7e24-43b7-a9b9-12d57031eedd" providerId="ADAL" clId="{069B9154-8352-4CD7-96FC-515C473E8A88}" dt="2026-04-21T18:09:08.719" v="1590" actId="2696"/>
        <pc:sldMkLst>
          <pc:docMk/>
          <pc:sldMk cId="1166550784" sldId="444"/>
        </pc:sldMkLst>
      </pc:sldChg>
      <pc:sldChg chg="addSp modSp mod">
        <pc:chgData name="Maria Tuulik" userId="89f21cb0-7e24-43b7-a9b9-12d57031eedd" providerId="ADAL" clId="{069B9154-8352-4CD7-96FC-515C473E8A88}" dt="2026-04-22T14:17:05.751" v="4349" actId="1076"/>
        <pc:sldMkLst>
          <pc:docMk/>
          <pc:sldMk cId="3212879405" sldId="445"/>
        </pc:sldMkLst>
        <pc:spChg chg="add mod">
          <ac:chgData name="Maria Tuulik" userId="89f21cb0-7e24-43b7-a9b9-12d57031eedd" providerId="ADAL" clId="{069B9154-8352-4CD7-96FC-515C473E8A88}" dt="2026-04-22T01:06:40.007" v="3200" actId="1076"/>
          <ac:spMkLst>
            <pc:docMk/>
            <pc:sldMk cId="3212879405" sldId="445"/>
            <ac:spMk id="2" creationId="{87F4F12B-533A-A8F7-6C43-880317625AA9}"/>
          </ac:spMkLst>
        </pc:spChg>
        <pc:spChg chg="mod">
          <ac:chgData name="Maria Tuulik" userId="89f21cb0-7e24-43b7-a9b9-12d57031eedd" providerId="ADAL" clId="{069B9154-8352-4CD7-96FC-515C473E8A88}" dt="2026-04-22T14:13:59.948" v="4334" actId="207"/>
          <ac:spMkLst>
            <pc:docMk/>
            <pc:sldMk cId="3212879405" sldId="445"/>
            <ac:spMk id="3" creationId="{915B74B9-327C-04C5-43D4-E1928F69AA96}"/>
          </ac:spMkLst>
        </pc:spChg>
        <pc:spChg chg="add mod">
          <ac:chgData name="Maria Tuulik" userId="89f21cb0-7e24-43b7-a9b9-12d57031eedd" providerId="ADAL" clId="{069B9154-8352-4CD7-96FC-515C473E8A88}" dt="2026-04-22T14:16:37.662" v="4347" actId="1076"/>
          <ac:spMkLst>
            <pc:docMk/>
            <pc:sldMk cId="3212879405" sldId="445"/>
            <ac:spMk id="4" creationId="{832443D6-7655-BF48-4AF8-63576BF0359A}"/>
          </ac:spMkLst>
        </pc:spChg>
        <pc:spChg chg="add mod">
          <ac:chgData name="Maria Tuulik" userId="89f21cb0-7e24-43b7-a9b9-12d57031eedd" providerId="ADAL" clId="{069B9154-8352-4CD7-96FC-515C473E8A88}" dt="2026-04-22T14:17:05.751" v="4349" actId="1076"/>
          <ac:spMkLst>
            <pc:docMk/>
            <pc:sldMk cId="3212879405" sldId="445"/>
            <ac:spMk id="6" creationId="{CFADF15A-DDB4-B684-75DF-6D565C82C65F}"/>
          </ac:spMkLst>
        </pc:spChg>
        <pc:picChg chg="mod">
          <ac:chgData name="Maria Tuulik" userId="89f21cb0-7e24-43b7-a9b9-12d57031eedd" providerId="ADAL" clId="{069B9154-8352-4CD7-96FC-515C473E8A88}" dt="2026-04-22T14:16:03.324" v="4345" actId="1076"/>
          <ac:picMkLst>
            <pc:docMk/>
            <pc:sldMk cId="3212879405" sldId="445"/>
            <ac:picMk id="5" creationId="{6CDFED78-7BF2-0E9C-31A5-A3B765E2D6B3}"/>
          </ac:picMkLst>
        </pc:picChg>
      </pc:sldChg>
      <pc:sldChg chg="modSp mod">
        <pc:chgData name="Maria Tuulik" userId="89f21cb0-7e24-43b7-a9b9-12d57031eedd" providerId="ADAL" clId="{069B9154-8352-4CD7-96FC-515C473E8A88}" dt="2026-04-22T14:13:06.864" v="4314" actId="207"/>
        <pc:sldMkLst>
          <pc:docMk/>
          <pc:sldMk cId="4006152210" sldId="446"/>
        </pc:sldMkLst>
        <pc:spChg chg="mod">
          <ac:chgData name="Maria Tuulik" userId="89f21cb0-7e24-43b7-a9b9-12d57031eedd" providerId="ADAL" clId="{069B9154-8352-4CD7-96FC-515C473E8A88}" dt="2026-04-22T14:13:06.864" v="4314" actId="207"/>
          <ac:spMkLst>
            <pc:docMk/>
            <pc:sldMk cId="4006152210" sldId="446"/>
            <ac:spMk id="3" creationId="{40549BB6-0C58-36BE-45BD-39A90F72FA79}"/>
          </ac:spMkLst>
        </pc:spChg>
      </pc:sldChg>
      <pc:sldChg chg="modSp mod">
        <pc:chgData name="Maria Tuulik" userId="89f21cb0-7e24-43b7-a9b9-12d57031eedd" providerId="ADAL" clId="{069B9154-8352-4CD7-96FC-515C473E8A88}" dt="2026-04-22T14:18:19.265" v="4352" actId="255"/>
        <pc:sldMkLst>
          <pc:docMk/>
          <pc:sldMk cId="3287826458" sldId="447"/>
        </pc:sldMkLst>
        <pc:spChg chg="mod">
          <ac:chgData name="Maria Tuulik" userId="89f21cb0-7e24-43b7-a9b9-12d57031eedd" providerId="ADAL" clId="{069B9154-8352-4CD7-96FC-515C473E8A88}" dt="2026-04-22T14:18:19.265" v="4352" actId="255"/>
          <ac:spMkLst>
            <pc:docMk/>
            <pc:sldMk cId="3287826458" sldId="447"/>
            <ac:spMk id="6" creationId="{D9C9BBB3-3693-0FE2-ECEE-40A4E7B12822}"/>
          </ac:spMkLst>
        </pc:spChg>
      </pc:sldChg>
      <pc:sldChg chg="modSp add mod">
        <pc:chgData name="Maria Tuulik" userId="89f21cb0-7e24-43b7-a9b9-12d57031eedd" providerId="ADAL" clId="{069B9154-8352-4CD7-96FC-515C473E8A88}" dt="2026-04-22T14:18:57.177" v="4355" actId="207"/>
        <pc:sldMkLst>
          <pc:docMk/>
          <pc:sldMk cId="4213440968" sldId="448"/>
        </pc:sldMkLst>
        <pc:spChg chg="mod">
          <ac:chgData name="Maria Tuulik" userId="89f21cb0-7e24-43b7-a9b9-12d57031eedd" providerId="ADAL" clId="{069B9154-8352-4CD7-96FC-515C473E8A88}" dt="2026-04-22T14:18:57.177" v="4355" actId="207"/>
          <ac:spMkLst>
            <pc:docMk/>
            <pc:sldMk cId="4213440968" sldId="448"/>
            <ac:spMk id="2" creationId="{6CF5CE79-BD91-B2B6-A1C5-636840F2C773}"/>
          </ac:spMkLst>
        </pc:spChg>
        <pc:spChg chg="mod">
          <ac:chgData name="Maria Tuulik" userId="89f21cb0-7e24-43b7-a9b9-12d57031eedd" providerId="ADAL" clId="{069B9154-8352-4CD7-96FC-515C473E8A88}" dt="2026-04-22T14:18:48.963" v="4354" actId="207"/>
          <ac:spMkLst>
            <pc:docMk/>
            <pc:sldMk cId="4213440968" sldId="448"/>
            <ac:spMk id="3" creationId="{9B246844-37C9-FDCB-482D-A6B7E38A8CEC}"/>
          </ac:spMkLst>
        </pc:spChg>
      </pc:sldChg>
      <pc:sldChg chg="addSp delSp modSp mod">
        <pc:chgData name="Maria Tuulik" userId="89f21cb0-7e24-43b7-a9b9-12d57031eedd" providerId="ADAL" clId="{069B9154-8352-4CD7-96FC-515C473E8A88}" dt="2026-04-22T01:12:13.550" v="3289" actId="1076"/>
        <pc:sldMkLst>
          <pc:docMk/>
          <pc:sldMk cId="3240593671" sldId="450"/>
        </pc:sldMkLst>
        <pc:spChg chg="add mod">
          <ac:chgData name="Maria Tuulik" userId="89f21cb0-7e24-43b7-a9b9-12d57031eedd" providerId="ADAL" clId="{069B9154-8352-4CD7-96FC-515C473E8A88}" dt="2026-04-22T01:09:55.149" v="3244" actId="1076"/>
          <ac:spMkLst>
            <pc:docMk/>
            <pc:sldMk cId="3240593671" sldId="450"/>
            <ac:spMk id="2" creationId="{86F7EBD6-32F1-DB55-F7FD-4548AF64C418}"/>
          </ac:spMkLst>
        </pc:spChg>
        <pc:spChg chg="add del mod">
          <ac:chgData name="Maria Tuulik" userId="89f21cb0-7e24-43b7-a9b9-12d57031eedd" providerId="ADAL" clId="{069B9154-8352-4CD7-96FC-515C473E8A88}" dt="2026-04-22T01:11:22.238" v="3264" actId="478"/>
          <ac:spMkLst>
            <pc:docMk/>
            <pc:sldMk cId="3240593671" sldId="450"/>
            <ac:spMk id="3" creationId="{B8474D23-42C6-4781-F994-300E02377367}"/>
          </ac:spMkLst>
        </pc:spChg>
        <pc:spChg chg="add mod">
          <ac:chgData name="Maria Tuulik" userId="89f21cb0-7e24-43b7-a9b9-12d57031eedd" providerId="ADAL" clId="{069B9154-8352-4CD7-96FC-515C473E8A88}" dt="2026-04-22T01:12:13.550" v="3289" actId="1076"/>
          <ac:spMkLst>
            <pc:docMk/>
            <pc:sldMk cId="3240593671" sldId="450"/>
            <ac:spMk id="4" creationId="{56D670BB-5EDD-C34C-EF7B-FDF7D23BEF84}"/>
          </ac:spMkLst>
        </pc:spChg>
      </pc:sldChg>
      <pc:sldChg chg="add del">
        <pc:chgData name="Maria Tuulik" userId="89f21cb0-7e24-43b7-a9b9-12d57031eedd" providerId="ADAL" clId="{069B9154-8352-4CD7-96FC-515C473E8A88}" dt="2026-04-22T01:36:47.893" v="3709" actId="2696"/>
        <pc:sldMkLst>
          <pc:docMk/>
          <pc:sldMk cId="1847024185" sldId="452"/>
        </pc:sldMkLst>
      </pc:sldChg>
      <pc:sldChg chg="del">
        <pc:chgData name="Maria Tuulik" userId="89f21cb0-7e24-43b7-a9b9-12d57031eedd" providerId="ADAL" clId="{069B9154-8352-4CD7-96FC-515C473E8A88}" dt="2026-04-21T16:42:21.900" v="639" actId="2696"/>
        <pc:sldMkLst>
          <pc:docMk/>
          <pc:sldMk cId="3997910222" sldId="452"/>
        </pc:sldMkLst>
      </pc:sldChg>
      <pc:sldChg chg="del">
        <pc:chgData name="Maria Tuulik" userId="89f21cb0-7e24-43b7-a9b9-12d57031eedd" providerId="ADAL" clId="{069B9154-8352-4CD7-96FC-515C473E8A88}" dt="2026-04-21T17:50:24.946" v="1084" actId="2696"/>
        <pc:sldMkLst>
          <pc:docMk/>
          <pc:sldMk cId="1222778361" sldId="454"/>
        </pc:sldMkLst>
      </pc:sldChg>
      <pc:sldChg chg="modSp mod">
        <pc:chgData name="Maria Tuulik" userId="89f21cb0-7e24-43b7-a9b9-12d57031eedd" providerId="ADAL" clId="{069B9154-8352-4CD7-96FC-515C473E8A88}" dt="2026-04-22T14:12:35.350" v="4313" actId="20577"/>
        <pc:sldMkLst>
          <pc:docMk/>
          <pc:sldMk cId="2847992517" sldId="455"/>
        </pc:sldMkLst>
        <pc:spChg chg="mod">
          <ac:chgData name="Maria Tuulik" userId="89f21cb0-7e24-43b7-a9b9-12d57031eedd" providerId="ADAL" clId="{069B9154-8352-4CD7-96FC-515C473E8A88}" dt="2026-04-22T14:12:35.350" v="4313" actId="20577"/>
          <ac:spMkLst>
            <pc:docMk/>
            <pc:sldMk cId="2847992517" sldId="455"/>
            <ac:spMk id="2" creationId="{3A9FB0DE-E8AD-31F9-0146-19C39FC85CFA}"/>
          </ac:spMkLst>
        </pc:spChg>
      </pc:sldChg>
      <pc:sldChg chg="modSp new del mod">
        <pc:chgData name="Maria Tuulik" userId="89f21cb0-7e24-43b7-a9b9-12d57031eedd" providerId="ADAL" clId="{069B9154-8352-4CD7-96FC-515C473E8A88}" dt="2026-04-21T16:41:12.572" v="630" actId="2696"/>
        <pc:sldMkLst>
          <pc:docMk/>
          <pc:sldMk cId="349514054" sldId="456"/>
        </pc:sldMkLst>
        <pc:spChg chg="mod">
          <ac:chgData name="Maria Tuulik" userId="89f21cb0-7e24-43b7-a9b9-12d57031eedd" providerId="ADAL" clId="{069B9154-8352-4CD7-96FC-515C473E8A88}" dt="2026-04-21T16:15:04.695" v="171" actId="20577"/>
          <ac:spMkLst>
            <pc:docMk/>
            <pc:sldMk cId="349514054" sldId="456"/>
            <ac:spMk id="2" creationId="{441F2548-ED34-DD76-F15D-1842CCD9C5A4}"/>
          </ac:spMkLst>
        </pc:spChg>
      </pc:sldChg>
      <pc:sldChg chg="add del">
        <pc:chgData name="Maria Tuulik" userId="89f21cb0-7e24-43b7-a9b9-12d57031eedd" providerId="ADAL" clId="{069B9154-8352-4CD7-96FC-515C473E8A88}" dt="2026-04-21T16:41:03.627" v="628" actId="2696"/>
        <pc:sldMkLst>
          <pc:docMk/>
          <pc:sldMk cId="1713932782" sldId="457"/>
        </pc:sldMkLst>
      </pc:sldChg>
      <pc:sldChg chg="modSp add mod">
        <pc:chgData name="Maria Tuulik" userId="89f21cb0-7e24-43b7-a9b9-12d57031eedd" providerId="ADAL" clId="{069B9154-8352-4CD7-96FC-515C473E8A88}" dt="2026-04-22T01:56:20.061" v="3959" actId="255"/>
        <pc:sldMkLst>
          <pc:docMk/>
          <pc:sldMk cId="3036867582" sldId="457"/>
        </pc:sldMkLst>
        <pc:spChg chg="mod">
          <ac:chgData name="Maria Tuulik" userId="89f21cb0-7e24-43b7-a9b9-12d57031eedd" providerId="ADAL" clId="{069B9154-8352-4CD7-96FC-515C473E8A88}" dt="2026-04-22T01:56:20.061" v="3959" actId="255"/>
          <ac:spMkLst>
            <pc:docMk/>
            <pc:sldMk cId="3036867582" sldId="457"/>
            <ac:spMk id="14" creationId="{A77C797D-09F6-145A-183A-3F18BAD35E59}"/>
          </ac:spMkLst>
        </pc:spChg>
      </pc:sldChg>
      <pc:sldChg chg="modSp add del mod">
        <pc:chgData name="Maria Tuulik" userId="89f21cb0-7e24-43b7-a9b9-12d57031eedd" providerId="ADAL" clId="{069B9154-8352-4CD7-96FC-515C473E8A88}" dt="2026-04-21T18:08:56.328" v="1588" actId="2696"/>
        <pc:sldMkLst>
          <pc:docMk/>
          <pc:sldMk cId="1840159474" sldId="458"/>
        </pc:sldMkLst>
        <pc:spChg chg="mod">
          <ac:chgData name="Maria Tuulik" userId="89f21cb0-7e24-43b7-a9b9-12d57031eedd" providerId="ADAL" clId="{069B9154-8352-4CD7-96FC-515C473E8A88}" dt="2026-04-21T17:44:05.326" v="975" actId="790"/>
          <ac:spMkLst>
            <pc:docMk/>
            <pc:sldMk cId="1840159474" sldId="458"/>
            <ac:spMk id="2" creationId="{97B69ACD-50C7-BB18-4319-3938D525F671}"/>
          </ac:spMkLst>
        </pc:spChg>
      </pc:sldChg>
      <pc:sldChg chg="add del">
        <pc:chgData name="Maria Tuulik" userId="89f21cb0-7e24-43b7-a9b9-12d57031eedd" providerId="ADAL" clId="{069B9154-8352-4CD7-96FC-515C473E8A88}" dt="2026-04-21T18:32:59.923" v="2084" actId="2696"/>
        <pc:sldMkLst>
          <pc:docMk/>
          <pc:sldMk cId="3864287352" sldId="458"/>
        </pc:sldMkLst>
      </pc:sldChg>
      <pc:sldChg chg="modSp new del mod">
        <pc:chgData name="Maria Tuulik" userId="89f21cb0-7e24-43b7-a9b9-12d57031eedd" providerId="ADAL" clId="{069B9154-8352-4CD7-96FC-515C473E8A88}" dt="2026-04-21T17:48:28.724" v="1081" actId="2696"/>
        <pc:sldMkLst>
          <pc:docMk/>
          <pc:sldMk cId="3784598644" sldId="459"/>
        </pc:sldMkLst>
        <pc:spChg chg="mod">
          <ac:chgData name="Maria Tuulik" userId="89f21cb0-7e24-43b7-a9b9-12d57031eedd" providerId="ADAL" clId="{069B9154-8352-4CD7-96FC-515C473E8A88}" dt="2026-04-21T16:16:28.091" v="200" actId="20577"/>
          <ac:spMkLst>
            <pc:docMk/>
            <pc:sldMk cId="3784598644" sldId="459"/>
            <ac:spMk id="2" creationId="{36C49D3C-6856-B228-CD9C-A7CE3D9D6B8A}"/>
          </ac:spMkLst>
        </pc:spChg>
      </pc:sldChg>
      <pc:sldChg chg="addSp modSp add mod">
        <pc:chgData name="Maria Tuulik" userId="89f21cb0-7e24-43b7-a9b9-12d57031eedd" providerId="ADAL" clId="{069B9154-8352-4CD7-96FC-515C473E8A88}" dt="2026-04-22T01:30:20.670" v="3624" actId="20577"/>
        <pc:sldMkLst>
          <pc:docMk/>
          <pc:sldMk cId="872985949" sldId="460"/>
        </pc:sldMkLst>
        <pc:spChg chg="mod">
          <ac:chgData name="Maria Tuulik" userId="89f21cb0-7e24-43b7-a9b9-12d57031eedd" providerId="ADAL" clId="{069B9154-8352-4CD7-96FC-515C473E8A88}" dt="2026-04-22T01:30:20.670" v="3624" actId="20577"/>
          <ac:spMkLst>
            <pc:docMk/>
            <pc:sldMk cId="872985949" sldId="460"/>
            <ac:spMk id="2" creationId="{42BA92D6-7694-1816-76F0-953532B8B8D2}"/>
          </ac:spMkLst>
        </pc:spChg>
        <pc:picChg chg="add mod">
          <ac:chgData name="Maria Tuulik" userId="89f21cb0-7e24-43b7-a9b9-12d57031eedd" providerId="ADAL" clId="{069B9154-8352-4CD7-96FC-515C473E8A88}" dt="2026-04-22T01:24:23.939" v="3451" actId="1076"/>
          <ac:picMkLst>
            <pc:docMk/>
            <pc:sldMk cId="872985949" sldId="460"/>
            <ac:picMk id="5" creationId="{E94D618E-0729-BC37-A6EB-019100B03F95}"/>
          </ac:picMkLst>
        </pc:picChg>
      </pc:sldChg>
      <pc:sldChg chg="modSp new del mod">
        <pc:chgData name="Maria Tuulik" userId="89f21cb0-7e24-43b7-a9b9-12d57031eedd" providerId="ADAL" clId="{069B9154-8352-4CD7-96FC-515C473E8A88}" dt="2026-04-21T16:35:08.756" v="383" actId="2696"/>
        <pc:sldMkLst>
          <pc:docMk/>
          <pc:sldMk cId="3734050197" sldId="460"/>
        </pc:sldMkLst>
        <pc:spChg chg="mod">
          <ac:chgData name="Maria Tuulik" userId="89f21cb0-7e24-43b7-a9b9-12d57031eedd" providerId="ADAL" clId="{069B9154-8352-4CD7-96FC-515C473E8A88}" dt="2026-04-21T16:34:56.888" v="382" actId="20577"/>
          <ac:spMkLst>
            <pc:docMk/>
            <pc:sldMk cId="3734050197" sldId="460"/>
            <ac:spMk id="2" creationId="{42BA92D6-7694-1816-76F0-953532B8B8D2}"/>
          </ac:spMkLst>
        </pc:spChg>
      </pc:sldChg>
      <pc:sldChg chg="add del">
        <pc:chgData name="Maria Tuulik" userId="89f21cb0-7e24-43b7-a9b9-12d57031eedd" providerId="ADAL" clId="{069B9154-8352-4CD7-96FC-515C473E8A88}" dt="2026-04-21T17:49:01.097" v="1082" actId="2696"/>
        <pc:sldMkLst>
          <pc:docMk/>
          <pc:sldMk cId="1768751960" sldId="461"/>
        </pc:sldMkLst>
      </pc:sldChg>
      <pc:sldChg chg="add del">
        <pc:chgData name="Maria Tuulik" userId="89f21cb0-7e24-43b7-a9b9-12d57031eedd" providerId="ADAL" clId="{069B9154-8352-4CD7-96FC-515C473E8A88}" dt="2026-04-21T17:59:42.965" v="1271" actId="2696"/>
        <pc:sldMkLst>
          <pc:docMk/>
          <pc:sldMk cId="3599918718" sldId="462"/>
        </pc:sldMkLst>
      </pc:sldChg>
      <pc:sldChg chg="addSp delSp modSp new del mod modClrScheme chgLayout">
        <pc:chgData name="Maria Tuulik" userId="89f21cb0-7e24-43b7-a9b9-12d57031eedd" providerId="ADAL" clId="{069B9154-8352-4CD7-96FC-515C473E8A88}" dt="2026-04-22T02:05:15.818" v="4296" actId="2696"/>
        <pc:sldMkLst>
          <pc:docMk/>
          <pc:sldMk cId="1765732758" sldId="463"/>
        </pc:sldMkLst>
        <pc:spChg chg="del">
          <ac:chgData name="Maria Tuulik" userId="89f21cb0-7e24-43b7-a9b9-12d57031eedd" providerId="ADAL" clId="{069B9154-8352-4CD7-96FC-515C473E8A88}" dt="2026-04-21T17:31:16.466" v="902" actId="700"/>
          <ac:spMkLst>
            <pc:docMk/>
            <pc:sldMk cId="1765732758" sldId="463"/>
            <ac:spMk id="2" creationId="{9CCC9AF0-CEAA-F394-E4C5-D7616DD0A902}"/>
          </ac:spMkLst>
        </pc:spChg>
        <pc:spChg chg="del mod ord">
          <ac:chgData name="Maria Tuulik" userId="89f21cb0-7e24-43b7-a9b9-12d57031eedd" providerId="ADAL" clId="{069B9154-8352-4CD7-96FC-515C473E8A88}" dt="2026-04-21T17:31:16.466" v="902" actId="700"/>
          <ac:spMkLst>
            <pc:docMk/>
            <pc:sldMk cId="1765732758" sldId="463"/>
            <ac:spMk id="3" creationId="{F5BF253B-8AE5-B31E-CA0A-407EC38D82E3}"/>
          </ac:spMkLst>
        </pc:spChg>
        <pc:spChg chg="add del mod ord">
          <ac:chgData name="Maria Tuulik" userId="89f21cb0-7e24-43b7-a9b9-12d57031eedd" providerId="ADAL" clId="{069B9154-8352-4CD7-96FC-515C473E8A88}" dt="2026-04-21T17:31:31.555" v="903" actId="700"/>
          <ac:spMkLst>
            <pc:docMk/>
            <pc:sldMk cId="1765732758" sldId="463"/>
            <ac:spMk id="4" creationId="{EB728FDC-2937-4B02-5180-5B65BEE56528}"/>
          </ac:spMkLst>
        </pc:spChg>
        <pc:spChg chg="add mod ord">
          <ac:chgData name="Maria Tuulik" userId="89f21cb0-7e24-43b7-a9b9-12d57031eedd" providerId="ADAL" clId="{069B9154-8352-4CD7-96FC-515C473E8A88}" dt="2026-04-21T17:52:46.228" v="1118" actId="207"/>
          <ac:spMkLst>
            <pc:docMk/>
            <pc:sldMk cId="1765732758" sldId="463"/>
            <ac:spMk id="5" creationId="{70A393B7-0110-8ABC-AFDB-A04133825D65}"/>
          </ac:spMkLst>
        </pc:spChg>
        <pc:spChg chg="add del mod ord">
          <ac:chgData name="Maria Tuulik" userId="89f21cb0-7e24-43b7-a9b9-12d57031eedd" providerId="ADAL" clId="{069B9154-8352-4CD7-96FC-515C473E8A88}" dt="2026-04-21T17:32:00.824" v="914" actId="478"/>
          <ac:spMkLst>
            <pc:docMk/>
            <pc:sldMk cId="1765732758" sldId="463"/>
            <ac:spMk id="6" creationId="{9BF5AE23-865E-673D-A263-03E8064D86E9}"/>
          </ac:spMkLst>
        </pc:spChg>
      </pc:sldChg>
      <pc:sldChg chg="modSp new mod">
        <pc:chgData name="Maria Tuulik" userId="89f21cb0-7e24-43b7-a9b9-12d57031eedd" providerId="ADAL" clId="{069B9154-8352-4CD7-96FC-515C473E8A88}" dt="2026-04-22T14:09:33.188" v="4306" actId="2711"/>
        <pc:sldMkLst>
          <pc:docMk/>
          <pc:sldMk cId="1376407961" sldId="464"/>
        </pc:sldMkLst>
        <pc:spChg chg="mod">
          <ac:chgData name="Maria Tuulik" userId="89f21cb0-7e24-43b7-a9b9-12d57031eedd" providerId="ADAL" clId="{069B9154-8352-4CD7-96FC-515C473E8A88}" dt="2026-04-22T14:09:33.188" v="4306" actId="2711"/>
          <ac:spMkLst>
            <pc:docMk/>
            <pc:sldMk cId="1376407961" sldId="464"/>
            <ac:spMk id="2" creationId="{5D185CA8-1629-06D5-B59C-A4C413BE3943}"/>
          </ac:spMkLst>
        </pc:spChg>
        <pc:spChg chg="mod">
          <ac:chgData name="Maria Tuulik" userId="89f21cb0-7e24-43b7-a9b9-12d57031eedd" providerId="ADAL" clId="{069B9154-8352-4CD7-96FC-515C473E8A88}" dt="2026-04-22T01:04:22.641" v="3117" actId="20577"/>
          <ac:spMkLst>
            <pc:docMk/>
            <pc:sldMk cId="1376407961" sldId="464"/>
            <ac:spMk id="3" creationId="{1904BCAE-711D-1044-32F1-59A3164C5B39}"/>
          </ac:spMkLst>
        </pc:spChg>
      </pc:sldChg>
      <pc:sldChg chg="modSp new mod">
        <pc:chgData name="Maria Tuulik" userId="89f21cb0-7e24-43b7-a9b9-12d57031eedd" providerId="ADAL" clId="{069B9154-8352-4CD7-96FC-515C473E8A88}" dt="2026-04-22T14:09:47.206" v="4308" actId="207"/>
        <pc:sldMkLst>
          <pc:docMk/>
          <pc:sldMk cId="4156289700" sldId="465"/>
        </pc:sldMkLst>
        <pc:spChg chg="mod">
          <ac:chgData name="Maria Tuulik" userId="89f21cb0-7e24-43b7-a9b9-12d57031eedd" providerId="ADAL" clId="{069B9154-8352-4CD7-96FC-515C473E8A88}" dt="2026-04-22T14:09:47.206" v="4308" actId="207"/>
          <ac:spMkLst>
            <pc:docMk/>
            <pc:sldMk cId="4156289700" sldId="465"/>
            <ac:spMk id="2" creationId="{B528EFBA-B881-A50D-DF3C-1A3C9857274A}"/>
          </ac:spMkLst>
        </pc:spChg>
        <pc:spChg chg="mod">
          <ac:chgData name="Maria Tuulik" userId="89f21cb0-7e24-43b7-a9b9-12d57031eedd" providerId="ADAL" clId="{069B9154-8352-4CD7-96FC-515C473E8A88}" dt="2026-04-22T02:05:27.691" v="4297" actId="255"/>
          <ac:spMkLst>
            <pc:docMk/>
            <pc:sldMk cId="4156289700" sldId="465"/>
            <ac:spMk id="3" creationId="{AF0CFC0A-7C7D-B7BD-5CCB-E3B9A783C5CB}"/>
          </ac:spMkLst>
        </pc:spChg>
      </pc:sldChg>
      <pc:sldMasterChg chg="del delSldLayout">
        <pc:chgData name="Maria Tuulik" userId="89f21cb0-7e24-43b7-a9b9-12d57031eedd" providerId="ADAL" clId="{069B9154-8352-4CD7-96FC-515C473E8A88}" dt="2026-04-21T16:17:05.171" v="203" actId="2696"/>
        <pc:sldMasterMkLst>
          <pc:docMk/>
          <pc:sldMasterMk cId="974049927" sldId="2147483817"/>
        </pc:sldMasterMkLst>
        <pc:sldLayoutChg chg="del">
          <pc:chgData name="Maria Tuulik" userId="89f21cb0-7e24-43b7-a9b9-12d57031eedd" providerId="ADAL" clId="{069B9154-8352-4CD7-96FC-515C473E8A88}" dt="2026-04-21T16:17:05.171" v="203" actId="2696"/>
          <pc:sldLayoutMkLst>
            <pc:docMk/>
            <pc:sldMasterMk cId="974049927" sldId="2147483817"/>
            <pc:sldLayoutMk cId="951543789" sldId="2147483818"/>
          </pc:sldLayoutMkLst>
        </pc:sldLayoutChg>
        <pc:sldLayoutChg chg="del">
          <pc:chgData name="Maria Tuulik" userId="89f21cb0-7e24-43b7-a9b9-12d57031eedd" providerId="ADAL" clId="{069B9154-8352-4CD7-96FC-515C473E8A88}" dt="2026-04-21T16:17:05.171" v="203" actId="2696"/>
          <pc:sldLayoutMkLst>
            <pc:docMk/>
            <pc:sldMasterMk cId="974049927" sldId="2147483817"/>
            <pc:sldLayoutMk cId="3644800097" sldId="2147483819"/>
          </pc:sldLayoutMkLst>
        </pc:sldLayoutChg>
        <pc:sldLayoutChg chg="del">
          <pc:chgData name="Maria Tuulik" userId="89f21cb0-7e24-43b7-a9b9-12d57031eedd" providerId="ADAL" clId="{069B9154-8352-4CD7-96FC-515C473E8A88}" dt="2026-04-21T16:17:05.171" v="203" actId="2696"/>
          <pc:sldLayoutMkLst>
            <pc:docMk/>
            <pc:sldMasterMk cId="974049927" sldId="2147483817"/>
            <pc:sldLayoutMk cId="2949504726" sldId="2147483820"/>
          </pc:sldLayoutMkLst>
        </pc:sldLayoutChg>
        <pc:sldLayoutChg chg="del">
          <pc:chgData name="Maria Tuulik" userId="89f21cb0-7e24-43b7-a9b9-12d57031eedd" providerId="ADAL" clId="{069B9154-8352-4CD7-96FC-515C473E8A88}" dt="2026-04-21T16:17:05.171" v="203" actId="2696"/>
          <pc:sldLayoutMkLst>
            <pc:docMk/>
            <pc:sldMasterMk cId="974049927" sldId="2147483817"/>
            <pc:sldLayoutMk cId="3091469396" sldId="2147483821"/>
          </pc:sldLayoutMkLst>
        </pc:sldLayoutChg>
        <pc:sldLayoutChg chg="del">
          <pc:chgData name="Maria Tuulik" userId="89f21cb0-7e24-43b7-a9b9-12d57031eedd" providerId="ADAL" clId="{069B9154-8352-4CD7-96FC-515C473E8A88}" dt="2026-04-21T16:17:05.171" v="203" actId="2696"/>
          <pc:sldLayoutMkLst>
            <pc:docMk/>
            <pc:sldMasterMk cId="974049927" sldId="2147483817"/>
            <pc:sldLayoutMk cId="585361688" sldId="2147483822"/>
          </pc:sldLayoutMkLst>
        </pc:sldLayoutChg>
        <pc:sldLayoutChg chg="del">
          <pc:chgData name="Maria Tuulik" userId="89f21cb0-7e24-43b7-a9b9-12d57031eedd" providerId="ADAL" clId="{069B9154-8352-4CD7-96FC-515C473E8A88}" dt="2026-04-21T16:17:05.171" v="203" actId="2696"/>
          <pc:sldLayoutMkLst>
            <pc:docMk/>
            <pc:sldMasterMk cId="974049927" sldId="2147483817"/>
            <pc:sldLayoutMk cId="4213426343" sldId="2147483823"/>
          </pc:sldLayoutMkLst>
        </pc:sldLayoutChg>
        <pc:sldLayoutChg chg="del">
          <pc:chgData name="Maria Tuulik" userId="89f21cb0-7e24-43b7-a9b9-12d57031eedd" providerId="ADAL" clId="{069B9154-8352-4CD7-96FC-515C473E8A88}" dt="2026-04-21T16:17:05.171" v="203" actId="2696"/>
          <pc:sldLayoutMkLst>
            <pc:docMk/>
            <pc:sldMasterMk cId="974049927" sldId="2147483817"/>
            <pc:sldLayoutMk cId="361111458" sldId="2147483824"/>
          </pc:sldLayoutMkLst>
        </pc:sldLayoutChg>
        <pc:sldLayoutChg chg="del">
          <pc:chgData name="Maria Tuulik" userId="89f21cb0-7e24-43b7-a9b9-12d57031eedd" providerId="ADAL" clId="{069B9154-8352-4CD7-96FC-515C473E8A88}" dt="2026-04-21T16:17:05.171" v="203" actId="2696"/>
          <pc:sldLayoutMkLst>
            <pc:docMk/>
            <pc:sldMasterMk cId="974049927" sldId="2147483817"/>
            <pc:sldLayoutMk cId="1296719855" sldId="2147483825"/>
          </pc:sldLayoutMkLst>
        </pc:sldLayoutChg>
        <pc:sldLayoutChg chg="del">
          <pc:chgData name="Maria Tuulik" userId="89f21cb0-7e24-43b7-a9b9-12d57031eedd" providerId="ADAL" clId="{069B9154-8352-4CD7-96FC-515C473E8A88}" dt="2026-04-21T16:17:05.171" v="203" actId="2696"/>
          <pc:sldLayoutMkLst>
            <pc:docMk/>
            <pc:sldMasterMk cId="974049927" sldId="2147483817"/>
            <pc:sldLayoutMk cId="2627861688" sldId="2147483826"/>
          </pc:sldLayoutMkLst>
        </pc:sldLayoutChg>
        <pc:sldLayoutChg chg="del">
          <pc:chgData name="Maria Tuulik" userId="89f21cb0-7e24-43b7-a9b9-12d57031eedd" providerId="ADAL" clId="{069B9154-8352-4CD7-96FC-515C473E8A88}" dt="2026-04-21T16:17:05.171" v="203" actId="2696"/>
          <pc:sldLayoutMkLst>
            <pc:docMk/>
            <pc:sldMasterMk cId="974049927" sldId="2147483817"/>
            <pc:sldLayoutMk cId="2890586517" sldId="2147483827"/>
          </pc:sldLayoutMkLst>
        </pc:sldLayoutChg>
        <pc:sldLayoutChg chg="del">
          <pc:chgData name="Maria Tuulik" userId="89f21cb0-7e24-43b7-a9b9-12d57031eedd" providerId="ADAL" clId="{069B9154-8352-4CD7-96FC-515C473E8A88}" dt="2026-04-21T16:17:05.171" v="203" actId="2696"/>
          <pc:sldLayoutMkLst>
            <pc:docMk/>
            <pc:sldMasterMk cId="974049927" sldId="2147483817"/>
            <pc:sldLayoutMk cId="4136420959" sldId="214748382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22.04.2026</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374439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a:p>
        </p:txBody>
      </p:sp>
      <p:sp>
        <p:nvSpPr>
          <p:cNvPr id="4" name="Slaidinumbri kohatäide 3"/>
          <p:cNvSpPr>
            <a:spLocks noGrp="1"/>
          </p:cNvSpPr>
          <p:nvPr>
            <p:ph type="sldNum" sz="quarter" idx="5"/>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49493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99F33-17B2-574A-4C9E-687921C5BF96}"/>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CABEA867-0F7E-24E5-F45C-EF9EF02EEAB6}"/>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9D50CFE7-464C-740E-5C16-0B37E56FBCD9}"/>
              </a:ext>
            </a:extLst>
          </p:cNvPr>
          <p:cNvSpPr>
            <a:spLocks noGrp="1"/>
          </p:cNvSpPr>
          <p:nvPr>
            <p:ph type="body" idx="1"/>
          </p:nvPr>
        </p:nvSpPr>
        <p:spPr/>
        <p:txBody>
          <a:bodyPr/>
          <a:lstStyle/>
          <a:p>
            <a:endParaRPr lang="en-US"/>
          </a:p>
        </p:txBody>
      </p:sp>
      <p:sp>
        <p:nvSpPr>
          <p:cNvPr id="4" name="Slaidinumbri kohatäide 3">
            <a:extLst>
              <a:ext uri="{FF2B5EF4-FFF2-40B4-BE49-F238E27FC236}">
                <a16:creationId xmlns:a16="http://schemas.microsoft.com/office/drawing/2014/main" id="{4025E8C0-E8B3-73C6-1A97-A4F1A5FCB511}"/>
              </a:ext>
            </a:extLst>
          </p:cNvPr>
          <p:cNvSpPr>
            <a:spLocks noGrp="1"/>
          </p:cNvSpPr>
          <p:nvPr>
            <p:ph type="sldNum" sz="quarter" idx="5"/>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90174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392234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50854-7261-346A-E2F5-6C217E51A3F1}"/>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12114C55-23A6-9C08-07E8-E651FF5506A6}"/>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3CB7D23E-0899-FBD0-B2E9-09F84B40B930}"/>
              </a:ext>
            </a:extLst>
          </p:cNvPr>
          <p:cNvSpPr>
            <a:spLocks noGrp="1"/>
          </p:cNvSpPr>
          <p:nvPr>
            <p:ph type="body" idx="1"/>
          </p:nvPr>
        </p:nvSpPr>
        <p:spPr/>
        <p:txBody>
          <a:bodyPr/>
          <a:lstStyle/>
          <a:p>
            <a:endParaRPr lang="en-US"/>
          </a:p>
        </p:txBody>
      </p:sp>
      <p:sp>
        <p:nvSpPr>
          <p:cNvPr id="4" name="Slaidinumbri kohatäide 3">
            <a:extLst>
              <a:ext uri="{FF2B5EF4-FFF2-40B4-BE49-F238E27FC236}">
                <a16:creationId xmlns:a16="http://schemas.microsoft.com/office/drawing/2014/main" id="{AC7D05A4-9AD8-CFE3-8B6C-4DD8D12B574C}"/>
              </a:ext>
            </a:extLst>
          </p:cNvPr>
          <p:cNvSpPr>
            <a:spLocks noGrp="1"/>
          </p:cNvSpPr>
          <p:nvPr>
            <p:ph type="sldNum" sz="quarter" idx="5"/>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62323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87485-5665-13C1-5447-AC203ED93869}"/>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8DC6D7AF-69EE-3AD5-3195-AEBCD0666CFF}"/>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A2B86E7B-D039-3242-C75A-DF9EE0549DEC}"/>
              </a:ext>
            </a:extLst>
          </p:cNvPr>
          <p:cNvSpPr>
            <a:spLocks noGrp="1"/>
          </p:cNvSpPr>
          <p:nvPr>
            <p:ph type="body" idx="1"/>
          </p:nvPr>
        </p:nvSpPr>
        <p:spPr/>
        <p:txBody>
          <a:bodyPr/>
          <a:lstStyle/>
          <a:p>
            <a:endParaRPr lang="en-US"/>
          </a:p>
        </p:txBody>
      </p:sp>
      <p:sp>
        <p:nvSpPr>
          <p:cNvPr id="4" name="Slaidinumbri kohatäide 3">
            <a:extLst>
              <a:ext uri="{FF2B5EF4-FFF2-40B4-BE49-F238E27FC236}">
                <a16:creationId xmlns:a16="http://schemas.microsoft.com/office/drawing/2014/main" id="{4BC3A835-D588-251E-71F5-B7242A449835}"/>
              </a:ext>
            </a:extLst>
          </p:cNvPr>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6</a:t>
            </a:fld>
            <a:endParaRPr kumimoji="0" lang="uk-U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76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rtl="0"/>
            <a:r>
              <a:rPr lang="en-US" sz="1200" b="1" kern="1200" dirty="0">
                <a:solidFill>
                  <a:schemeClr val="tx1"/>
                </a:solidFill>
                <a:effectLst/>
                <a:latin typeface="+mn-lt"/>
                <a:ea typeface="+mn-ea"/>
                <a:cs typeface="+mn-cs"/>
              </a:rPr>
              <a:t>1. Clarity and comprehensibility.</a:t>
            </a:r>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​It seemed to be the most important criteria. Clarity was often assessed in connection with other criteria, and many compared the clarity of the new definition to the one they had seen earlier.​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general, clear definitions were appreciated. However, overly simple explanations were not. Respondents valued concreteness and thoroughness, but they also noted when a definition clearly relied on prior knowledge of the terms used in it</a:t>
            </a:r>
          </a:p>
          <a:p>
            <a:pPr rtl="0"/>
            <a:r>
              <a:rPr lang="en-US" sz="1200" kern="1200" dirty="0">
                <a:solidFill>
                  <a:schemeClr val="tx1"/>
                </a:solidFill>
                <a:effectLst/>
                <a:latin typeface="+mn-lt"/>
                <a:ea typeface="+mn-ea"/>
                <a:cs typeface="+mn-cs"/>
              </a:rPr>
              <a:t>NB!  this was sometimes not considered as a good practice; but – sometimes on the contrary – they found it helpful, if the definition relied on a concept that was more familiar.​</a:t>
            </a:r>
          </a:p>
          <a:p>
            <a:pPr rtl="0"/>
            <a:r>
              <a:rPr lang="en-US" sz="1200" b="1" kern="1200" dirty="0">
                <a:solidFill>
                  <a:schemeClr val="tx1"/>
                </a:solidFill>
                <a:effectLst/>
                <a:latin typeface="+mn-lt"/>
                <a:ea typeface="+mn-ea"/>
                <a:cs typeface="+mn-cs"/>
              </a:rPr>
              <a:t>Ex. </a:t>
            </a:r>
            <a:r>
              <a:rPr lang="en-US" sz="1200" b="1" i="1" kern="1200" dirty="0" err="1">
                <a:solidFill>
                  <a:schemeClr val="tx1"/>
                </a:solidFill>
                <a:effectLst/>
                <a:latin typeface="+mn-lt"/>
                <a:ea typeface="+mn-ea"/>
                <a:cs typeface="+mn-cs"/>
              </a:rPr>
              <a:t>saduljas</a:t>
            </a:r>
            <a:r>
              <a:rPr lang="en-US" sz="1200" b="1" kern="1200" dirty="0">
                <a:solidFill>
                  <a:schemeClr val="tx1"/>
                </a:solidFill>
                <a:effectLst/>
                <a:latin typeface="+mn-lt"/>
                <a:ea typeface="+mn-ea"/>
                <a:cs typeface="+mn-cs"/>
              </a:rPr>
              <a:t> (adj) –</a:t>
            </a:r>
            <a:r>
              <a:rPr lang="en-US" sz="1200" kern="1200" dirty="0">
                <a:solidFill>
                  <a:schemeClr val="tx1"/>
                </a:solidFill>
                <a:effectLst/>
                <a:latin typeface="+mn-lt"/>
                <a:ea typeface="+mn-ea"/>
                <a:cs typeface="+mn-cs"/>
              </a:rPr>
              <a:t>’saddle-like’ the definition given by LLM relied on the notion of saddle, but it was argued, that there are different shapes of the saddles (</a:t>
            </a:r>
            <a:r>
              <a:rPr lang="en-US" sz="1200" kern="1200" dirty="0" err="1">
                <a:solidFill>
                  <a:schemeClr val="tx1"/>
                </a:solidFill>
                <a:effectLst/>
                <a:latin typeface="+mn-lt"/>
                <a:ea typeface="+mn-ea"/>
                <a:cs typeface="+mn-cs"/>
              </a:rPr>
              <a:t>horsback</a:t>
            </a:r>
            <a:r>
              <a:rPr lang="en-US" sz="1200" kern="1200" dirty="0">
                <a:solidFill>
                  <a:schemeClr val="tx1"/>
                </a:solidFill>
                <a:effectLst/>
                <a:latin typeface="+mn-lt"/>
                <a:ea typeface="+mn-ea"/>
                <a:cs typeface="+mn-cs"/>
              </a:rPr>
              <a:t> vs bike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so the mentioning saddle would not help. </a:t>
            </a:r>
          </a:p>
          <a:p>
            <a:pPr rtl="0"/>
            <a:r>
              <a:rPr lang="en-US" sz="1200" kern="1200" dirty="0">
                <a:solidFill>
                  <a:schemeClr val="tx1"/>
                </a:solidFill>
                <a:effectLst/>
                <a:latin typeface="+mn-lt"/>
                <a:ea typeface="+mn-ea"/>
                <a:cs typeface="+mn-cs"/>
              </a:rPr>
              <a:t>on the other hand the lexicographic definition </a:t>
            </a:r>
            <a:r>
              <a:rPr lang="en-US" sz="1200" i="1" kern="1200" dirty="0" err="1">
                <a:solidFill>
                  <a:schemeClr val="tx1"/>
                </a:solidFill>
                <a:effectLst/>
                <a:latin typeface="+mn-lt"/>
                <a:ea typeface="+mn-ea"/>
                <a:cs typeface="+mn-cs"/>
              </a:rPr>
              <a:t>saduljas</a:t>
            </a:r>
            <a:r>
              <a:rPr lang="en-US" sz="1200" kern="1200" dirty="0">
                <a:solidFill>
                  <a:schemeClr val="tx1"/>
                </a:solidFill>
                <a:effectLst/>
                <a:latin typeface="+mn-lt"/>
                <a:ea typeface="+mn-ea"/>
                <a:cs typeface="+mn-cs"/>
              </a:rPr>
              <a:t> ‘concave in the middle and higher at the edges’; this explanation may also apply to a bowl.</a:t>
            </a:r>
          </a:p>
          <a:p>
            <a:pPr rtl="0"/>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2. Accuracy, or how well the meaning was captured.</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common issue was that the explanation covered only a narrow sense of the word, often missing a nuance—typically the figurative meaning.​</a:t>
            </a:r>
          </a:p>
          <a:p>
            <a:pPr rtl="0"/>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Ex. </a:t>
            </a:r>
            <a:r>
              <a:rPr lang="en-US" sz="1200" b="1" kern="1200" dirty="0" err="1">
                <a:solidFill>
                  <a:schemeClr val="tx1"/>
                </a:solidFill>
                <a:effectLst/>
                <a:latin typeface="+mn-lt"/>
                <a:ea typeface="+mn-ea"/>
                <a:cs typeface="+mn-cs"/>
              </a:rPr>
              <a:t>Sulamine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 ‘melting’ – ‘is not only the change of a solid into a liquid due to heat — for example, meat taken out of the refrigerator does not become liquid. Secondly, the figurative meaning ‘to become less stubborn and more yielding and accommodating’ is missing here​</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Less frequently, the explanation was considered too broad.​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Some respondents offered their own alternative definitions.​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They </a:t>
            </a:r>
            <a:r>
              <a:rPr lang="en-US" sz="1200" kern="1200" dirty="0" err="1">
                <a:solidFill>
                  <a:schemeClr val="tx1"/>
                </a:solidFill>
                <a:effectLst/>
                <a:latin typeface="+mn-lt"/>
                <a:ea typeface="+mn-ea"/>
                <a:cs typeface="+mn-cs"/>
              </a:rPr>
              <a:t>criticised</a:t>
            </a:r>
            <a:r>
              <a:rPr lang="en-US" sz="1200" kern="1200" dirty="0">
                <a:solidFill>
                  <a:schemeClr val="tx1"/>
                </a:solidFill>
                <a:effectLst/>
                <a:latin typeface="+mn-lt"/>
                <a:ea typeface="+mn-ea"/>
                <a:cs typeface="+mn-cs"/>
              </a:rPr>
              <a:t> explanations that were too detailed, but also those that were too simplified.​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some cases, the definition consisted of several parts that seemed contradictory​</a:t>
            </a:r>
          </a:p>
          <a:p>
            <a:pPr rtl="0"/>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3. Formulation.</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Here a wide range of comments appeared: definitions were described as clumsy, rambling, overly complex, or stylistically inappropriate—too technical, too bureaucratic, too casual, or too figurative.​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Respondents commented on grammar, word order, repetitions, and tautologies.​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They also mentioned word choice: for example, too many loanwords, unsuitable words, or missing elements were criticized.​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Spelling errors and ambiguity were noted as well.​</a:t>
            </a:r>
          </a:p>
          <a:p>
            <a:pPr rtl="0"/>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5. Comments directed at the word itself.</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Some respondents did not know the word or its meaning. Others considered the word unnecessary or unsuitable for expressing the meaning.​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 was sometimes called colloquial, strange, derogatory, unpronounceable, rare, influenced by English, a loanword, or even a meaningless artificial creation.​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Some claimed simply: “this word does not exist”.​</a:t>
            </a:r>
          </a:p>
          <a:p>
            <a:pPr rtl="0"/>
            <a:r>
              <a:rPr lang="en-US" sz="1200" b="1" kern="1200" dirty="0">
                <a:solidFill>
                  <a:schemeClr val="tx1"/>
                </a:solidFill>
                <a:effectLst/>
                <a:latin typeface="+mn-lt"/>
                <a:ea typeface="+mn-ea"/>
                <a:cs typeface="+mn-cs"/>
              </a:rPr>
              <a:t>Ex. </a:t>
            </a:r>
            <a:r>
              <a:rPr lang="en-US" sz="1200" b="1" i="1" kern="1200" dirty="0" err="1">
                <a:solidFill>
                  <a:schemeClr val="tx1"/>
                </a:solidFill>
                <a:effectLst/>
                <a:latin typeface="+mn-lt"/>
                <a:ea typeface="+mn-ea"/>
                <a:cs typeface="+mn-cs"/>
              </a:rPr>
              <a:t>jõrrama</a:t>
            </a:r>
            <a:r>
              <a:rPr lang="en-US" sz="1200" b="1" kern="1200" dirty="0">
                <a:solidFill>
                  <a:schemeClr val="tx1"/>
                </a:solidFill>
                <a:effectLst/>
                <a:latin typeface="+mn-lt"/>
                <a:ea typeface="+mn-ea"/>
                <a:cs typeface="+mn-cs"/>
              </a:rPr>
              <a:t> (v.) ‘</a:t>
            </a:r>
            <a:r>
              <a:rPr lang="en-US" sz="1200" kern="1200" dirty="0">
                <a:solidFill>
                  <a:schemeClr val="tx1"/>
                </a:solidFill>
                <a:effectLst/>
                <a:latin typeface="+mn-lt"/>
                <a:ea typeface="+mn-ea"/>
                <a:cs typeface="+mn-cs"/>
              </a:rPr>
              <a:t>to produce a coarse, low, monotonous sound or </a:t>
            </a:r>
            <a:r>
              <a:rPr lang="en-US" sz="1200" kern="1200" dirty="0" err="1">
                <a:solidFill>
                  <a:schemeClr val="tx1"/>
                </a:solidFill>
                <a:effectLst/>
                <a:latin typeface="+mn-lt"/>
                <a:ea typeface="+mn-ea"/>
                <a:cs typeface="+mn-cs"/>
              </a:rPr>
              <a:t>vocalisation</a:t>
            </a:r>
            <a:r>
              <a:rPr lang="en-US" sz="1200" kern="1200" dirty="0">
                <a:solidFill>
                  <a:schemeClr val="tx1"/>
                </a:solidFill>
                <a:effectLst/>
                <a:latin typeface="+mn-lt"/>
                <a:ea typeface="+mn-ea"/>
                <a:cs typeface="+mn-cs"/>
              </a:rPr>
              <a:t>.” – ‘I would never use this word’​</a:t>
            </a:r>
          </a:p>
          <a:p>
            <a:pPr rtl="0"/>
            <a:endParaRPr lang="en-US" sz="1200"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6. Real-world references.</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Here respondents expressed doubts about whether the phenomenon described actually exists. Some admitted they were unfamiliar with the domain.​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Others said the definition corresponded only partly to reality, or that contradictions in the explanation made it impossible to judge.​</a:t>
            </a:r>
          </a:p>
          <a:p>
            <a:pPr rtl="0"/>
            <a:r>
              <a:rPr lang="en-US" sz="1200" kern="1200" dirty="0">
                <a:solidFill>
                  <a:schemeClr val="tx1"/>
                </a:solidFill>
                <a:effectLst/>
                <a:latin typeface="+mn-lt"/>
                <a:ea typeface="+mn-ea"/>
                <a:cs typeface="+mn-cs"/>
              </a:rPr>
              <a:t>​</a:t>
            </a:r>
          </a:p>
        </p:txBody>
      </p:sp>
      <p:sp>
        <p:nvSpPr>
          <p:cNvPr id="4" name="Slaidinumbri kohatäide 3"/>
          <p:cNvSpPr>
            <a:spLocks noGrp="1"/>
          </p:cNvSpPr>
          <p:nvPr>
            <p:ph type="sldNum" sz="quarter" idx="5"/>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63643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BD9C3A12-1E0F-412B-B376-8089A55D946C}" type="slidenum">
              <a:rPr lang="uk-UA" smtClean="0"/>
              <a:t>15</a:t>
            </a:fld>
            <a:endParaRPr lang="uk-UA"/>
          </a:p>
        </p:txBody>
      </p:sp>
    </p:spTree>
    <p:extLst>
      <p:ext uri="{BB962C8B-B14F-4D97-AF65-F5344CB8AC3E}">
        <p14:creationId xmlns:p14="http://schemas.microsoft.com/office/powerpoint/2010/main" val="195963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svg"/><Relationship Id="rId1" Type="http://schemas.openxmlformats.org/officeDocument/2006/relationships/slideMaster" Target="../slideMasters/slideMaster3.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 - lihtn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AC131F-B034-AE49-9364-081F091CEBCE}"/>
              </a:ext>
            </a:extLst>
          </p:cNvPr>
          <p:cNvSpPr>
            <a:spLocks noGrp="1"/>
          </p:cNvSpPr>
          <p:nvPr>
            <p:ph type="ctrTitle"/>
          </p:nvPr>
        </p:nvSpPr>
        <p:spPr>
          <a:xfrm>
            <a:off x="1600200" y="2324100"/>
            <a:ext cx="13106400" cy="3469125"/>
          </a:xfrm>
          <a:prstGeom prst="rect">
            <a:avLst/>
          </a:prstGeom>
        </p:spPr>
        <p:txBody>
          <a:bodyPr anchor="b"/>
          <a:lstStyle>
            <a:lvl1pPr algn="l">
              <a:defRPr sz="112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5" name="Subtitle 2">
            <a:extLst>
              <a:ext uri="{FF2B5EF4-FFF2-40B4-BE49-F238E27FC236}">
                <a16:creationId xmlns:a16="http://schemas.microsoft.com/office/drawing/2014/main" id="{8847E49B-5DD6-E141-B515-D42F8153BAEE}"/>
              </a:ext>
            </a:extLst>
          </p:cNvPr>
          <p:cNvSpPr>
            <a:spLocks noGrp="1"/>
          </p:cNvSpPr>
          <p:nvPr>
            <p:ph type="subTitle" idx="1"/>
          </p:nvPr>
        </p:nvSpPr>
        <p:spPr>
          <a:xfrm>
            <a:off x="1600200" y="6447435"/>
            <a:ext cx="13106400" cy="1517470"/>
          </a:xfrm>
          <a:prstGeom prst="rect">
            <a:avLst/>
          </a:prstGeom>
        </p:spPr>
        <p:txBody>
          <a:bodyPr/>
          <a:lstStyle>
            <a:lvl1pPr marL="0" indent="0" algn="l">
              <a:buNone/>
              <a:defRPr sz="4800" b="0" i="0">
                <a:solidFill>
                  <a:srgbClr val="0A3349"/>
                </a:solidFill>
                <a:latin typeface="NeueHaasGroteskDisp Pro" panose="020B0504020202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a:p>
        </p:txBody>
      </p:sp>
      <p:sp>
        <p:nvSpPr>
          <p:cNvPr id="6" name="Subtitle 2">
            <a:extLst>
              <a:ext uri="{FF2B5EF4-FFF2-40B4-BE49-F238E27FC236}">
                <a16:creationId xmlns:a16="http://schemas.microsoft.com/office/drawing/2014/main" id="{D061FC36-4D1F-8742-9500-7FF83D279477}"/>
              </a:ext>
            </a:extLst>
          </p:cNvPr>
          <p:cNvSpPr txBox="1">
            <a:spLocks/>
          </p:cNvSpPr>
          <p:nvPr userDrawn="1"/>
        </p:nvSpPr>
        <p:spPr>
          <a:xfrm>
            <a:off x="228600" y="9639300"/>
            <a:ext cx="19812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r>
              <a:rPr lang="en-GB" sz="2400">
                <a:solidFill>
                  <a:srgbClr val="0A3349"/>
                </a:solidFill>
                <a:latin typeface="NeueHaasGroteskDisp Pro" panose="020B0504020202020204" pitchFamily="34" charset="77"/>
              </a:rPr>
              <a:t>01.01.2022</a:t>
            </a:r>
          </a:p>
        </p:txBody>
      </p:sp>
      <p:sp>
        <p:nvSpPr>
          <p:cNvPr id="10" name="Subtitle 2">
            <a:extLst>
              <a:ext uri="{FF2B5EF4-FFF2-40B4-BE49-F238E27FC236}">
                <a16:creationId xmlns:a16="http://schemas.microsoft.com/office/drawing/2014/main" id="{67E2032E-56A2-BA4F-9DF9-160449F40114}"/>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6" name="Text Placeholder 15">
            <a:extLst>
              <a:ext uri="{FF2B5EF4-FFF2-40B4-BE49-F238E27FC236}">
                <a16:creationId xmlns:a16="http://schemas.microsoft.com/office/drawing/2014/main" id="{4575CD0D-3741-E04D-9A57-C1F59D723A99}"/>
              </a:ext>
            </a:extLst>
          </p:cNvPr>
          <p:cNvSpPr>
            <a:spLocks noGrp="1"/>
          </p:cNvSpPr>
          <p:nvPr>
            <p:ph type="body" sz="quarter" idx="10"/>
          </p:nvPr>
        </p:nvSpPr>
        <p:spPr>
          <a:xfrm>
            <a:off x="1600200" y="8420100"/>
            <a:ext cx="8382000" cy="914400"/>
          </a:xfrm>
          <a:prstGeom prst="rect">
            <a:avLst/>
          </a:prstGeom>
        </p:spPr>
        <p:txBody>
          <a:bodyPr/>
          <a:lstStyle>
            <a:lvl1pPr marL="0" indent="0">
              <a:buNone/>
              <a:defRPr sz="2000">
                <a:solidFill>
                  <a:srgbClr val="0A3349"/>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267766321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kahes tulba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0F28F03-1E32-C548-AD96-70F5698152C9}"/>
              </a:ext>
            </a:extLst>
          </p:cNvPr>
          <p:cNvSpPr>
            <a:spLocks noGrp="1"/>
          </p:cNvSpPr>
          <p:nvPr>
            <p:ph type="ctrTitle"/>
          </p:nvPr>
        </p:nvSpPr>
        <p:spPr>
          <a:xfrm>
            <a:off x="1600200" y="1485901"/>
            <a:ext cx="7010400" cy="1219199"/>
          </a:xfrm>
          <a:prstGeom prst="rect">
            <a:avLst/>
          </a:prstGeom>
        </p:spPr>
        <p:txBody>
          <a:bodyPr anchor="b"/>
          <a:lstStyle>
            <a:lvl1pPr algn="l">
              <a:defRPr sz="4800" b="0" i="0">
                <a:solidFill>
                  <a:srgbClr val="004A4A"/>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17" name="Subtitle 2">
            <a:extLst>
              <a:ext uri="{FF2B5EF4-FFF2-40B4-BE49-F238E27FC236}">
                <a16:creationId xmlns:a16="http://schemas.microsoft.com/office/drawing/2014/main" id="{5B7826FC-A24F-834B-A812-050F4DD3324C}"/>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9" name="Text Placeholder 6">
            <a:extLst>
              <a:ext uri="{FF2B5EF4-FFF2-40B4-BE49-F238E27FC236}">
                <a16:creationId xmlns:a16="http://schemas.microsoft.com/office/drawing/2014/main" id="{E633D72E-28F1-B647-AC76-4440ACA85897}"/>
              </a:ext>
            </a:extLst>
          </p:cNvPr>
          <p:cNvSpPr>
            <a:spLocks noGrp="1"/>
          </p:cNvSpPr>
          <p:nvPr>
            <p:ph type="body" sz="quarter" idx="10"/>
          </p:nvPr>
        </p:nvSpPr>
        <p:spPr>
          <a:xfrm>
            <a:off x="1600200" y="3162300"/>
            <a:ext cx="7010400" cy="5943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32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20" name="Slide Number Placeholder 8">
            <a:extLst>
              <a:ext uri="{FF2B5EF4-FFF2-40B4-BE49-F238E27FC236}">
                <a16:creationId xmlns:a16="http://schemas.microsoft.com/office/drawing/2014/main" id="{046A36B9-207C-5E45-8D38-B08BD281B7C0}"/>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22" name="Text Placeholder 6">
            <a:extLst>
              <a:ext uri="{FF2B5EF4-FFF2-40B4-BE49-F238E27FC236}">
                <a16:creationId xmlns:a16="http://schemas.microsoft.com/office/drawing/2014/main" id="{D8C5900B-B149-734A-A2A4-FF3F71FB0BBA}"/>
              </a:ext>
            </a:extLst>
          </p:cNvPr>
          <p:cNvSpPr>
            <a:spLocks noGrp="1"/>
          </p:cNvSpPr>
          <p:nvPr>
            <p:ph type="body" sz="quarter" idx="11"/>
          </p:nvPr>
        </p:nvSpPr>
        <p:spPr>
          <a:xfrm>
            <a:off x="9525000" y="3162300"/>
            <a:ext cx="7010400" cy="5943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32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kolmes tulbas">
    <p:spTree>
      <p:nvGrpSpPr>
        <p:cNvPr id="1" name=""/>
        <p:cNvGrpSpPr/>
        <p:nvPr/>
      </p:nvGrpSpPr>
      <p:grpSpPr>
        <a:xfrm>
          <a:off x="0" y="0"/>
          <a:ext cx="0" cy="0"/>
          <a:chOff x="0" y="0"/>
          <a:chExt cx="0" cy="0"/>
        </a:xfrm>
      </p:grpSpPr>
      <p:sp>
        <p:nvSpPr>
          <p:cNvPr id="13" name="Slide Number Placeholder 8">
            <a:extLst>
              <a:ext uri="{FF2B5EF4-FFF2-40B4-BE49-F238E27FC236}">
                <a16:creationId xmlns:a16="http://schemas.microsoft.com/office/drawing/2014/main" id="{2B2E60AD-44FD-ED4E-8AC5-DD76CCB7F8A7}"/>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15" name="Subtitle 2">
            <a:extLst>
              <a:ext uri="{FF2B5EF4-FFF2-40B4-BE49-F238E27FC236}">
                <a16:creationId xmlns:a16="http://schemas.microsoft.com/office/drawing/2014/main" id="{D6D7418C-6C9B-1249-8E3A-058F9E69A43E}"/>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9" name="Title 1">
            <a:extLst>
              <a:ext uri="{FF2B5EF4-FFF2-40B4-BE49-F238E27FC236}">
                <a16:creationId xmlns:a16="http://schemas.microsoft.com/office/drawing/2014/main" id="{D34972A7-8ABB-AA4A-91F4-4644B74544CF}"/>
              </a:ext>
            </a:extLst>
          </p:cNvPr>
          <p:cNvSpPr>
            <a:spLocks noGrp="1"/>
          </p:cNvSpPr>
          <p:nvPr>
            <p:ph type="ctrTitle"/>
          </p:nvPr>
        </p:nvSpPr>
        <p:spPr>
          <a:xfrm>
            <a:off x="1600200" y="1485901"/>
            <a:ext cx="4489704" cy="1219199"/>
          </a:xfrm>
          <a:prstGeom prst="rect">
            <a:avLst/>
          </a:prstGeom>
        </p:spPr>
        <p:txBody>
          <a:bodyPr anchor="b"/>
          <a:lstStyle>
            <a:lvl1pPr algn="l">
              <a:defRPr sz="4800" b="0" i="0">
                <a:solidFill>
                  <a:srgbClr val="004A4A"/>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20" name="Text Placeholder 6">
            <a:extLst>
              <a:ext uri="{FF2B5EF4-FFF2-40B4-BE49-F238E27FC236}">
                <a16:creationId xmlns:a16="http://schemas.microsoft.com/office/drawing/2014/main" id="{85BF9A5F-F28A-674B-8DA3-C7589EF0B268}"/>
              </a:ext>
            </a:extLst>
          </p:cNvPr>
          <p:cNvSpPr>
            <a:spLocks noGrp="1"/>
          </p:cNvSpPr>
          <p:nvPr>
            <p:ph type="body" sz="quarter" idx="10"/>
          </p:nvPr>
        </p:nvSpPr>
        <p:spPr>
          <a:xfrm>
            <a:off x="1600200" y="3162300"/>
            <a:ext cx="4489704" cy="5943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2400">
                <a:solidFill>
                  <a:srgbClr val="0A3349"/>
                </a:solidFill>
                <a:latin typeface="NeueHaasGroteskText Pro" panose="020B0504020202020204" pitchFamily="34" charset="77"/>
              </a:defRPr>
            </a:lvl2pPr>
            <a:lvl3pPr>
              <a:defRPr sz="24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p:txBody>
      </p:sp>
      <p:sp>
        <p:nvSpPr>
          <p:cNvPr id="24" name="Text Placeholder 6">
            <a:extLst>
              <a:ext uri="{FF2B5EF4-FFF2-40B4-BE49-F238E27FC236}">
                <a16:creationId xmlns:a16="http://schemas.microsoft.com/office/drawing/2014/main" id="{0C8E9E80-3543-9B4A-A789-5A3D1EBEDF5B}"/>
              </a:ext>
            </a:extLst>
          </p:cNvPr>
          <p:cNvSpPr>
            <a:spLocks noGrp="1"/>
          </p:cNvSpPr>
          <p:nvPr>
            <p:ph type="body" sz="quarter" idx="11"/>
          </p:nvPr>
        </p:nvSpPr>
        <p:spPr>
          <a:xfrm>
            <a:off x="6864096" y="3162300"/>
            <a:ext cx="4489704" cy="5943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2400">
                <a:solidFill>
                  <a:srgbClr val="0A3349"/>
                </a:solidFill>
                <a:latin typeface="NeueHaasGroteskText Pro" panose="020B0504020202020204" pitchFamily="34" charset="77"/>
              </a:defRPr>
            </a:lvl2pPr>
            <a:lvl3pPr>
              <a:defRPr sz="24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p:txBody>
      </p:sp>
      <p:sp>
        <p:nvSpPr>
          <p:cNvPr id="26" name="Text Placeholder 6">
            <a:extLst>
              <a:ext uri="{FF2B5EF4-FFF2-40B4-BE49-F238E27FC236}">
                <a16:creationId xmlns:a16="http://schemas.microsoft.com/office/drawing/2014/main" id="{B4757E22-8DD9-5945-89ED-957F7BF47ECC}"/>
              </a:ext>
            </a:extLst>
          </p:cNvPr>
          <p:cNvSpPr>
            <a:spLocks noGrp="1"/>
          </p:cNvSpPr>
          <p:nvPr>
            <p:ph type="body" sz="quarter" idx="12"/>
          </p:nvPr>
        </p:nvSpPr>
        <p:spPr>
          <a:xfrm>
            <a:off x="12121896" y="3162300"/>
            <a:ext cx="4489704" cy="5943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2400">
                <a:solidFill>
                  <a:srgbClr val="0A3349"/>
                </a:solidFill>
                <a:latin typeface="NeueHaasGroteskText Pro" panose="020B0504020202020204" pitchFamily="34" charset="77"/>
              </a:defRPr>
            </a:lvl2pPr>
            <a:lvl3pPr>
              <a:defRPr sz="24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8608582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LT+TEKST_1">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359F6226-9368-564F-9669-AE78793E5638}"/>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8" name="Slide Number Placeholder 8">
            <a:extLst>
              <a:ext uri="{FF2B5EF4-FFF2-40B4-BE49-F238E27FC236}">
                <a16:creationId xmlns:a16="http://schemas.microsoft.com/office/drawing/2014/main" id="{E43E552D-4E0C-F94F-B7FB-E6F149E8E4D4}"/>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20" name="Text Placeholder 6">
            <a:extLst>
              <a:ext uri="{FF2B5EF4-FFF2-40B4-BE49-F238E27FC236}">
                <a16:creationId xmlns:a16="http://schemas.microsoft.com/office/drawing/2014/main" id="{37E1C21F-1062-504C-9F70-7B8D1F990D1D}"/>
              </a:ext>
            </a:extLst>
          </p:cNvPr>
          <p:cNvSpPr>
            <a:spLocks noGrp="1"/>
          </p:cNvSpPr>
          <p:nvPr>
            <p:ph type="body" sz="quarter" idx="11"/>
          </p:nvPr>
        </p:nvSpPr>
        <p:spPr>
          <a:xfrm>
            <a:off x="10363200" y="2019300"/>
            <a:ext cx="6400800" cy="5638800"/>
          </a:xfrm>
          <a:prstGeom prst="rect">
            <a:avLst/>
          </a:prstGeom>
        </p:spPr>
        <p:txBody>
          <a:bodyPr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3" name="Picture Placeholder 2">
            <a:extLst>
              <a:ext uri="{FF2B5EF4-FFF2-40B4-BE49-F238E27FC236}">
                <a16:creationId xmlns:a16="http://schemas.microsoft.com/office/drawing/2014/main" id="{A5FBEB50-CF7E-C94A-B067-7A1B09943515}"/>
              </a:ext>
            </a:extLst>
          </p:cNvPr>
          <p:cNvSpPr>
            <a:spLocks noGrp="1"/>
          </p:cNvSpPr>
          <p:nvPr>
            <p:ph type="pic" sz="quarter" idx="12"/>
          </p:nvPr>
        </p:nvSpPr>
        <p:spPr>
          <a:xfrm>
            <a:off x="304800" y="186035"/>
            <a:ext cx="8915400" cy="9072264"/>
          </a:xfrm>
          <a:prstGeom prst="rect">
            <a:avLst/>
          </a:prstGeom>
        </p:spPr>
        <p:txBody>
          <a:bodyPr/>
          <a:lstStyle/>
          <a:p>
            <a:endParaRPr/>
          </a:p>
        </p:txBody>
      </p:sp>
    </p:spTree>
    <p:extLst>
      <p:ext uri="{BB962C8B-B14F-4D97-AF65-F5344CB8AC3E}">
        <p14:creationId xmlns:p14="http://schemas.microsoft.com/office/powerpoint/2010/main" val="24078937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LT+TEKST_2">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B1EB2AF-CC01-A348-99BA-A70AF02004CF}"/>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0" name="Slide Number Placeholder 8">
            <a:extLst>
              <a:ext uri="{FF2B5EF4-FFF2-40B4-BE49-F238E27FC236}">
                <a16:creationId xmlns:a16="http://schemas.microsoft.com/office/drawing/2014/main" id="{F97BFE80-B50B-434D-8ED1-3C36973A8B18}"/>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12" name="Text Placeholder 6">
            <a:extLst>
              <a:ext uri="{FF2B5EF4-FFF2-40B4-BE49-F238E27FC236}">
                <a16:creationId xmlns:a16="http://schemas.microsoft.com/office/drawing/2014/main" id="{C287CFCC-7632-4840-A0C8-16B90E20CB43}"/>
              </a:ext>
            </a:extLst>
          </p:cNvPr>
          <p:cNvSpPr>
            <a:spLocks noGrp="1"/>
          </p:cNvSpPr>
          <p:nvPr>
            <p:ph type="body" sz="quarter" idx="11"/>
          </p:nvPr>
        </p:nvSpPr>
        <p:spPr>
          <a:xfrm>
            <a:off x="1371600" y="2019300"/>
            <a:ext cx="6400800" cy="5638800"/>
          </a:xfrm>
          <a:prstGeom prst="rect">
            <a:avLst/>
          </a:prstGeom>
        </p:spPr>
        <p:txBody>
          <a:bodyPr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13" name="Picture Placeholder 2">
            <a:extLst>
              <a:ext uri="{FF2B5EF4-FFF2-40B4-BE49-F238E27FC236}">
                <a16:creationId xmlns:a16="http://schemas.microsoft.com/office/drawing/2014/main" id="{8D17599E-28A3-FE4F-BFE4-B217610CC0B6}"/>
              </a:ext>
            </a:extLst>
          </p:cNvPr>
          <p:cNvSpPr>
            <a:spLocks noGrp="1"/>
          </p:cNvSpPr>
          <p:nvPr>
            <p:ph type="pic" sz="quarter" idx="12"/>
          </p:nvPr>
        </p:nvSpPr>
        <p:spPr>
          <a:xfrm>
            <a:off x="9067800" y="266700"/>
            <a:ext cx="8839200" cy="8991600"/>
          </a:xfrm>
          <a:prstGeom prst="rect">
            <a:avLst/>
          </a:prstGeom>
        </p:spPr>
        <p:txBody>
          <a:bodyPr/>
          <a:lstStyle/>
          <a:p>
            <a:endParaRPr/>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LT+TEKST_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74908658-888D-724A-80E3-95643676A83F}"/>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0" name="Slide Number Placeholder 8">
            <a:extLst>
              <a:ext uri="{FF2B5EF4-FFF2-40B4-BE49-F238E27FC236}">
                <a16:creationId xmlns:a16="http://schemas.microsoft.com/office/drawing/2014/main" id="{F7A8C1AC-EC26-4845-9E69-1899C8421B85}"/>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12" name="Text Placeholder 6">
            <a:extLst>
              <a:ext uri="{FF2B5EF4-FFF2-40B4-BE49-F238E27FC236}">
                <a16:creationId xmlns:a16="http://schemas.microsoft.com/office/drawing/2014/main" id="{EBB623B1-5259-7B41-8457-E2751274E4AF}"/>
              </a:ext>
            </a:extLst>
          </p:cNvPr>
          <p:cNvSpPr>
            <a:spLocks noGrp="1"/>
          </p:cNvSpPr>
          <p:nvPr>
            <p:ph type="body" sz="quarter" idx="11"/>
          </p:nvPr>
        </p:nvSpPr>
        <p:spPr>
          <a:xfrm>
            <a:off x="1676400" y="2019300"/>
            <a:ext cx="14859000" cy="2743200"/>
          </a:xfrm>
          <a:prstGeom prst="rect">
            <a:avLst/>
          </a:prstGeom>
        </p:spPr>
        <p:txBody>
          <a:bodyPr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13" name="Picture Placeholder 2">
            <a:extLst>
              <a:ext uri="{FF2B5EF4-FFF2-40B4-BE49-F238E27FC236}">
                <a16:creationId xmlns:a16="http://schemas.microsoft.com/office/drawing/2014/main" id="{8A4247BF-E559-9A45-B853-00AFDB70B81F}"/>
              </a:ext>
            </a:extLst>
          </p:cNvPr>
          <p:cNvSpPr>
            <a:spLocks noGrp="1"/>
          </p:cNvSpPr>
          <p:nvPr>
            <p:ph type="pic" sz="quarter" idx="12"/>
          </p:nvPr>
        </p:nvSpPr>
        <p:spPr>
          <a:xfrm>
            <a:off x="0" y="5143500"/>
            <a:ext cx="18288000" cy="5143500"/>
          </a:xfrm>
          <a:prstGeom prst="rect">
            <a:avLst/>
          </a:prstGeom>
        </p:spPr>
        <p:txBody>
          <a:bodyPr/>
          <a:lstStyle/>
          <a:p>
            <a:endParaRPr/>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LT+TEKST_4">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4FC6CC4-95E3-874B-B77B-139CCF3D9860}"/>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6" name="Slide Number Placeholder 8">
            <a:extLst>
              <a:ext uri="{FF2B5EF4-FFF2-40B4-BE49-F238E27FC236}">
                <a16:creationId xmlns:a16="http://schemas.microsoft.com/office/drawing/2014/main" id="{557A9C2D-48BC-DD4F-A63E-C23CF3E646FF}"/>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7" name="Text Placeholder 6">
            <a:extLst>
              <a:ext uri="{FF2B5EF4-FFF2-40B4-BE49-F238E27FC236}">
                <a16:creationId xmlns:a16="http://schemas.microsoft.com/office/drawing/2014/main" id="{66984AF8-5E51-9245-B341-FD07B585EE4C}"/>
              </a:ext>
            </a:extLst>
          </p:cNvPr>
          <p:cNvSpPr>
            <a:spLocks noGrp="1"/>
          </p:cNvSpPr>
          <p:nvPr>
            <p:ph type="body" sz="quarter" idx="11"/>
          </p:nvPr>
        </p:nvSpPr>
        <p:spPr>
          <a:xfrm>
            <a:off x="1066800" y="6019800"/>
            <a:ext cx="16002000" cy="2743200"/>
          </a:xfrm>
          <a:prstGeom prst="rect">
            <a:avLst/>
          </a:prstGeom>
        </p:spPr>
        <p:txBody>
          <a:bodyPr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8" name="Picture Placeholder 2">
            <a:extLst>
              <a:ext uri="{FF2B5EF4-FFF2-40B4-BE49-F238E27FC236}">
                <a16:creationId xmlns:a16="http://schemas.microsoft.com/office/drawing/2014/main" id="{C651721F-0039-CE4B-BDAB-EA1DD5BFCA36}"/>
              </a:ext>
            </a:extLst>
          </p:cNvPr>
          <p:cNvSpPr>
            <a:spLocks noGrp="1"/>
          </p:cNvSpPr>
          <p:nvPr>
            <p:ph type="pic" sz="quarter" idx="12"/>
          </p:nvPr>
        </p:nvSpPr>
        <p:spPr>
          <a:xfrm>
            <a:off x="0" y="0"/>
            <a:ext cx="18288000" cy="5143500"/>
          </a:xfrm>
          <a:prstGeom prst="rect">
            <a:avLst/>
          </a:prstGeom>
        </p:spPr>
        <p:txBody>
          <a:bodyPr/>
          <a:lstStyle/>
          <a:p>
            <a:endParaRPr/>
          </a:p>
        </p:txBody>
      </p:sp>
    </p:spTree>
    <p:extLst>
      <p:ext uri="{BB962C8B-B14F-4D97-AF65-F5344CB8AC3E}">
        <p14:creationId xmlns:p14="http://schemas.microsoft.com/office/powerpoint/2010/main" val="383495092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UR PIL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F2E917B-0248-C443-A125-CD463880C2E7}"/>
              </a:ext>
            </a:extLst>
          </p:cNvPr>
          <p:cNvSpPr>
            <a:spLocks noGrp="1"/>
          </p:cNvSpPr>
          <p:nvPr>
            <p:ph type="pic" sz="quarter" idx="12"/>
          </p:nvPr>
        </p:nvSpPr>
        <p:spPr>
          <a:xfrm>
            <a:off x="0" y="0"/>
            <a:ext cx="18288000" cy="10287000"/>
          </a:xfrm>
          <a:prstGeom prst="rect">
            <a:avLst/>
          </a:prstGeom>
        </p:spPr>
        <p:txBody>
          <a:bodyPr/>
          <a:lstStyle/>
          <a:p>
            <a:endParaRPr/>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UR PILT+PEALKIRI">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6CD39B1-9A0F-1249-A033-D4A8B7CA024A}"/>
              </a:ext>
            </a:extLst>
          </p:cNvPr>
          <p:cNvSpPr>
            <a:spLocks noGrp="1" noChangeAspect="1"/>
          </p:cNvSpPr>
          <p:nvPr>
            <p:ph type="pic" sz="quarter" idx="12"/>
          </p:nvPr>
        </p:nvSpPr>
        <p:spPr>
          <a:xfrm>
            <a:off x="304800" y="266700"/>
            <a:ext cx="17678400" cy="8991600"/>
          </a:xfrm>
          <a:prstGeom prst="rect">
            <a:avLst/>
          </a:prstGeom>
        </p:spPr>
        <p:txBody>
          <a:bodyPr/>
          <a:lstStyle/>
          <a:p>
            <a:endParaRPr/>
          </a:p>
        </p:txBody>
      </p:sp>
      <p:sp>
        <p:nvSpPr>
          <p:cNvPr id="4" name="Text Placeholder 3">
            <a:extLst>
              <a:ext uri="{FF2B5EF4-FFF2-40B4-BE49-F238E27FC236}">
                <a16:creationId xmlns:a16="http://schemas.microsoft.com/office/drawing/2014/main" id="{516D9BE8-AEC1-7D44-8917-9E2044D8EA70}"/>
              </a:ext>
            </a:extLst>
          </p:cNvPr>
          <p:cNvSpPr>
            <a:spLocks noGrp="1"/>
          </p:cNvSpPr>
          <p:nvPr>
            <p:ph type="body" sz="quarter" idx="13"/>
          </p:nvPr>
        </p:nvSpPr>
        <p:spPr>
          <a:xfrm>
            <a:off x="304800" y="9639300"/>
            <a:ext cx="17221200" cy="309372"/>
          </a:xfrm>
          <a:prstGeom prst="rect">
            <a:avLst/>
          </a:prstGeom>
        </p:spPr>
        <p:txBody>
          <a:bodyPr/>
          <a:lstStyle>
            <a:lvl1pPr marL="0" indent="0">
              <a:buNone/>
              <a:defRPr sz="1600">
                <a:solidFill>
                  <a:srgbClr val="0A3349"/>
                </a:solidFill>
                <a:latin typeface="NeueHaasGroteskText Pro" panose="020B0504020202020204" pitchFamily="34" charset="77"/>
              </a:defRPr>
            </a:lvl1pPr>
            <a:lvl2pPr marL="685800" indent="0">
              <a:buNone/>
              <a:defRPr sz="1600">
                <a:latin typeface="NeueHaasGroteskText Pro" panose="020B0504020202020204" pitchFamily="34" charset="77"/>
              </a:defRPr>
            </a:lvl2pPr>
            <a:lvl3pPr>
              <a:defRPr sz="1600">
                <a:latin typeface="NeueHaasGroteskText Pro" panose="020B0504020202020204" pitchFamily="34" charset="77"/>
              </a:defRPr>
            </a:lvl3pPr>
            <a:lvl4pPr>
              <a:defRPr sz="1600">
                <a:latin typeface="NeueHaasGroteskText Pro" panose="020B0504020202020204" pitchFamily="34" charset="77"/>
              </a:defRPr>
            </a:lvl4pPr>
            <a:lvl5pPr marL="2743200" indent="0">
              <a:buNone/>
              <a:defRPr sz="1600">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LT+TSITAAT+TEKST_1">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85DE6D2-067B-FC49-A6D9-A4A82E55971C}"/>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7" name="Slide Number Placeholder 8">
            <a:extLst>
              <a:ext uri="{FF2B5EF4-FFF2-40B4-BE49-F238E27FC236}">
                <a16:creationId xmlns:a16="http://schemas.microsoft.com/office/drawing/2014/main" id="{334473FA-B3CC-454D-AC88-61477E5CC767}"/>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9" name="Picture Placeholder 2">
            <a:extLst>
              <a:ext uri="{FF2B5EF4-FFF2-40B4-BE49-F238E27FC236}">
                <a16:creationId xmlns:a16="http://schemas.microsoft.com/office/drawing/2014/main" id="{CFF6951F-AC2C-B143-B24B-DD88AAB9628A}"/>
              </a:ext>
            </a:extLst>
          </p:cNvPr>
          <p:cNvSpPr>
            <a:spLocks noGrp="1"/>
          </p:cNvSpPr>
          <p:nvPr>
            <p:ph type="pic" sz="quarter" idx="12"/>
          </p:nvPr>
        </p:nvSpPr>
        <p:spPr>
          <a:xfrm>
            <a:off x="0" y="5143500"/>
            <a:ext cx="18288000" cy="5143500"/>
          </a:xfrm>
          <a:prstGeom prst="rect">
            <a:avLst/>
          </a:prstGeom>
        </p:spPr>
        <p:txBody>
          <a:bodyPr/>
          <a:lstStyle/>
          <a:p>
            <a:endParaRPr/>
          </a:p>
        </p:txBody>
      </p:sp>
      <p:sp>
        <p:nvSpPr>
          <p:cNvPr id="11" name="Text Placeholder 6">
            <a:extLst>
              <a:ext uri="{FF2B5EF4-FFF2-40B4-BE49-F238E27FC236}">
                <a16:creationId xmlns:a16="http://schemas.microsoft.com/office/drawing/2014/main" id="{0F198E1C-33A6-BF48-8DE2-87C46E94BF45}"/>
              </a:ext>
            </a:extLst>
          </p:cNvPr>
          <p:cNvSpPr>
            <a:spLocks noGrp="1"/>
          </p:cNvSpPr>
          <p:nvPr>
            <p:ph type="body" sz="quarter" idx="11"/>
          </p:nvPr>
        </p:nvSpPr>
        <p:spPr>
          <a:xfrm>
            <a:off x="9163411" y="-37536"/>
            <a:ext cx="9116568" cy="5143499"/>
          </a:xfrm>
          <a:prstGeom prst="rect">
            <a:avLst/>
          </a:prstGeom>
          <a:solidFill>
            <a:srgbClr val="C1D3DF"/>
          </a:solidFill>
        </p:spPr>
        <p:txBody>
          <a:bodyPr lIns="720000" tIns="720000" rIns="720000"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12" name="Text Placeholder 6">
            <a:extLst>
              <a:ext uri="{FF2B5EF4-FFF2-40B4-BE49-F238E27FC236}">
                <a16:creationId xmlns:a16="http://schemas.microsoft.com/office/drawing/2014/main" id="{DDD3F815-8D85-A945-9AF8-C3CD3D73607B}"/>
              </a:ext>
            </a:extLst>
          </p:cNvPr>
          <p:cNvSpPr>
            <a:spLocks noGrp="1"/>
          </p:cNvSpPr>
          <p:nvPr>
            <p:ph type="body" sz="quarter" idx="13"/>
          </p:nvPr>
        </p:nvSpPr>
        <p:spPr>
          <a:xfrm>
            <a:off x="0" y="-28152"/>
            <a:ext cx="9144000" cy="5149594"/>
          </a:xfrm>
          <a:prstGeom prst="rect">
            <a:avLst/>
          </a:prstGeom>
          <a:solidFill>
            <a:srgbClr val="EDD2CF"/>
          </a:solidFill>
        </p:spPr>
        <p:txBody>
          <a:bodyPr lIns="720000" tIns="720000" rIns="720000" bIns="720000" anchor="ctr"/>
          <a:lstStyle>
            <a:lvl1pPr marL="0" indent="0" algn="ctr">
              <a:spcAft>
                <a:spcPts val="1500"/>
              </a:spcAft>
              <a:buFont typeface="Arial" panose="020B0604020202020204" pitchFamily="34" charset="0"/>
              <a:buNone/>
              <a:defRPr sz="44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372726865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LT+TSITAAT+TEKST_2">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85DE6D2-067B-FC49-A6D9-A4A82E55971C}"/>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7" name="Slide Number Placeholder 8">
            <a:extLst>
              <a:ext uri="{FF2B5EF4-FFF2-40B4-BE49-F238E27FC236}">
                <a16:creationId xmlns:a16="http://schemas.microsoft.com/office/drawing/2014/main" id="{334473FA-B3CC-454D-AC88-61477E5CC767}"/>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8" name="Text Placeholder 6">
            <a:extLst>
              <a:ext uri="{FF2B5EF4-FFF2-40B4-BE49-F238E27FC236}">
                <a16:creationId xmlns:a16="http://schemas.microsoft.com/office/drawing/2014/main" id="{50872C5D-BA5C-0A4F-998F-7F63065A7AFC}"/>
              </a:ext>
            </a:extLst>
          </p:cNvPr>
          <p:cNvSpPr>
            <a:spLocks noGrp="1"/>
          </p:cNvSpPr>
          <p:nvPr>
            <p:ph type="body" sz="quarter" idx="11"/>
          </p:nvPr>
        </p:nvSpPr>
        <p:spPr>
          <a:xfrm>
            <a:off x="9171432" y="5147832"/>
            <a:ext cx="9116568" cy="5143499"/>
          </a:xfrm>
          <a:prstGeom prst="rect">
            <a:avLst/>
          </a:prstGeom>
          <a:solidFill>
            <a:srgbClr val="C1D3DF"/>
          </a:solidFill>
        </p:spPr>
        <p:txBody>
          <a:bodyPr lIns="720000" tIns="720000" rIns="720000"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9" name="Picture Placeholder 2">
            <a:extLst>
              <a:ext uri="{FF2B5EF4-FFF2-40B4-BE49-F238E27FC236}">
                <a16:creationId xmlns:a16="http://schemas.microsoft.com/office/drawing/2014/main" id="{CFF6951F-AC2C-B143-B24B-DD88AAB9628A}"/>
              </a:ext>
            </a:extLst>
          </p:cNvPr>
          <p:cNvSpPr>
            <a:spLocks noGrp="1"/>
          </p:cNvSpPr>
          <p:nvPr>
            <p:ph type="pic" sz="quarter" idx="12"/>
          </p:nvPr>
        </p:nvSpPr>
        <p:spPr>
          <a:xfrm>
            <a:off x="12192" y="13716"/>
            <a:ext cx="18288000" cy="5143500"/>
          </a:xfrm>
          <a:prstGeom prst="rect">
            <a:avLst/>
          </a:prstGeom>
        </p:spPr>
        <p:txBody>
          <a:bodyPr/>
          <a:lstStyle/>
          <a:p>
            <a:endParaRPr/>
          </a:p>
        </p:txBody>
      </p:sp>
      <p:sp>
        <p:nvSpPr>
          <p:cNvPr id="10" name="Text Placeholder 6">
            <a:extLst>
              <a:ext uri="{FF2B5EF4-FFF2-40B4-BE49-F238E27FC236}">
                <a16:creationId xmlns:a16="http://schemas.microsoft.com/office/drawing/2014/main" id="{B81035ED-E448-B247-905C-8AE9CC1C2DCC}"/>
              </a:ext>
            </a:extLst>
          </p:cNvPr>
          <p:cNvSpPr>
            <a:spLocks noGrp="1"/>
          </p:cNvSpPr>
          <p:nvPr>
            <p:ph type="body" sz="quarter" idx="13"/>
          </p:nvPr>
        </p:nvSpPr>
        <p:spPr>
          <a:xfrm>
            <a:off x="8021" y="5157216"/>
            <a:ext cx="9144000" cy="5149594"/>
          </a:xfrm>
          <a:prstGeom prst="rect">
            <a:avLst/>
          </a:prstGeom>
          <a:solidFill>
            <a:srgbClr val="0A3349"/>
          </a:solidFill>
        </p:spPr>
        <p:txBody>
          <a:bodyPr lIns="720000" tIns="720000" rIns="720000" bIns="720000" anchor="ctr"/>
          <a:lstStyle>
            <a:lvl1pPr marL="0" indent="0" algn="ctr">
              <a:spcAft>
                <a:spcPts val="1500"/>
              </a:spcAft>
              <a:buFont typeface="Arial" panose="020B0604020202020204" pitchFamily="34" charset="0"/>
              <a:buNone/>
              <a:defRPr sz="4400">
                <a:solidFill>
                  <a:srgbClr val="EDD2CF"/>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279589698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EL - osakonna lisatekstiga">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D061FC36-4D1F-8742-9500-7FF83D279477}"/>
              </a:ext>
            </a:extLst>
          </p:cNvPr>
          <p:cNvSpPr txBox="1">
            <a:spLocks/>
          </p:cNvSpPr>
          <p:nvPr userDrawn="1"/>
        </p:nvSpPr>
        <p:spPr>
          <a:xfrm>
            <a:off x="228600" y="9639300"/>
            <a:ext cx="19812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r>
              <a:rPr lang="en-GB" sz="2400">
                <a:solidFill>
                  <a:srgbClr val="0A3349"/>
                </a:solidFill>
              </a:rPr>
              <a:t>01.01.2022</a:t>
            </a:r>
          </a:p>
        </p:txBody>
      </p:sp>
      <p:sp>
        <p:nvSpPr>
          <p:cNvPr id="3" name="Text Placeholder 2">
            <a:extLst>
              <a:ext uri="{FF2B5EF4-FFF2-40B4-BE49-F238E27FC236}">
                <a16:creationId xmlns:a16="http://schemas.microsoft.com/office/drawing/2014/main" id="{B382B353-670E-7341-A450-2CCDAB8EAB69}"/>
              </a:ext>
            </a:extLst>
          </p:cNvPr>
          <p:cNvSpPr>
            <a:spLocks noGrp="1"/>
          </p:cNvSpPr>
          <p:nvPr>
            <p:ph type="body" sz="quarter" idx="10" hasCustomPrompt="1"/>
          </p:nvPr>
        </p:nvSpPr>
        <p:spPr>
          <a:xfrm>
            <a:off x="3048000" y="342900"/>
            <a:ext cx="11811000" cy="1143000"/>
          </a:xfrm>
          <a:prstGeom prst="rect">
            <a:avLst/>
          </a:prstGeom>
        </p:spPr>
        <p:txBody>
          <a:bodyPr/>
          <a:lstStyle>
            <a:lvl1pPr marL="0" indent="0">
              <a:buNone/>
              <a:defRPr sz="6000" b="0" i="0" spc="600">
                <a:solidFill>
                  <a:srgbClr val="D6E4F0"/>
                </a:solidFill>
                <a:latin typeface="NeueHaasGroteskDisp Pro" panose="020B0504020202020204" pitchFamily="34" charset="77"/>
                <a:cs typeface="Arial Narrow" panose="020B0604020202020204" pitchFamily="34" charset="0"/>
              </a:defRPr>
            </a:lvl1pPr>
            <a:lvl2pPr marL="685800" indent="0">
              <a:buNone/>
              <a:defRPr/>
            </a:lvl2pPr>
          </a:lstStyle>
          <a:p>
            <a:pPr lvl="0"/>
            <a:r>
              <a:rPr lang="en-GB"/>
              <a:t>CLICK TO EDIT MASTER TEXT STYLES</a:t>
            </a:r>
          </a:p>
        </p:txBody>
      </p:sp>
      <p:sp>
        <p:nvSpPr>
          <p:cNvPr id="10" name="Subtitle 2">
            <a:extLst>
              <a:ext uri="{FF2B5EF4-FFF2-40B4-BE49-F238E27FC236}">
                <a16:creationId xmlns:a16="http://schemas.microsoft.com/office/drawing/2014/main" id="{67E2032E-56A2-BA4F-9DF9-160449F40114}"/>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rPr>
              <a:t>eki.ee</a:t>
            </a:r>
            <a:endParaRPr lang="en-GB" sz="2400">
              <a:solidFill>
                <a:srgbClr val="0A3349"/>
              </a:solidFill>
            </a:endParaRPr>
          </a:p>
        </p:txBody>
      </p:sp>
      <p:sp>
        <p:nvSpPr>
          <p:cNvPr id="7" name="Title 1">
            <a:extLst>
              <a:ext uri="{FF2B5EF4-FFF2-40B4-BE49-F238E27FC236}">
                <a16:creationId xmlns:a16="http://schemas.microsoft.com/office/drawing/2014/main" id="{9F33F2EC-F136-D142-B541-C44C7F538C6B}"/>
              </a:ext>
            </a:extLst>
          </p:cNvPr>
          <p:cNvSpPr>
            <a:spLocks noGrp="1"/>
          </p:cNvSpPr>
          <p:nvPr>
            <p:ph type="ctrTitle"/>
          </p:nvPr>
        </p:nvSpPr>
        <p:spPr>
          <a:xfrm>
            <a:off x="1600200" y="2324100"/>
            <a:ext cx="13106400" cy="3469125"/>
          </a:xfrm>
          <a:prstGeom prst="rect">
            <a:avLst/>
          </a:prstGeom>
        </p:spPr>
        <p:txBody>
          <a:bodyPr anchor="b"/>
          <a:lstStyle>
            <a:lvl1pPr algn="l">
              <a:defRPr sz="112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8" name="Subtitle 2">
            <a:extLst>
              <a:ext uri="{FF2B5EF4-FFF2-40B4-BE49-F238E27FC236}">
                <a16:creationId xmlns:a16="http://schemas.microsoft.com/office/drawing/2014/main" id="{22E6EFBE-DF65-5A45-B9C7-89C763B74084}"/>
              </a:ext>
            </a:extLst>
          </p:cNvPr>
          <p:cNvSpPr>
            <a:spLocks noGrp="1"/>
          </p:cNvSpPr>
          <p:nvPr>
            <p:ph type="subTitle" idx="1"/>
          </p:nvPr>
        </p:nvSpPr>
        <p:spPr>
          <a:xfrm>
            <a:off x="1600200" y="6447435"/>
            <a:ext cx="9067800" cy="1517470"/>
          </a:xfrm>
          <a:prstGeom prst="rect">
            <a:avLst/>
          </a:prstGeom>
        </p:spPr>
        <p:txBody>
          <a:bodyPr/>
          <a:lstStyle>
            <a:lvl1pPr marL="0" indent="0" algn="l">
              <a:buNone/>
              <a:defRPr sz="4800" b="0" i="0">
                <a:solidFill>
                  <a:srgbClr val="0A3349"/>
                </a:solidFill>
                <a:latin typeface="NeueHaasGroteskDisp Pro" panose="020B0504020202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a:p>
        </p:txBody>
      </p:sp>
      <p:sp>
        <p:nvSpPr>
          <p:cNvPr id="9" name="Subtitle 2">
            <a:extLst>
              <a:ext uri="{FF2B5EF4-FFF2-40B4-BE49-F238E27FC236}">
                <a16:creationId xmlns:a16="http://schemas.microsoft.com/office/drawing/2014/main" id="{C6ED7F43-EF05-F449-9BFA-9A4B34C6C0F3}"/>
              </a:ext>
            </a:extLst>
          </p:cNvPr>
          <p:cNvSpPr txBox="1">
            <a:spLocks/>
          </p:cNvSpPr>
          <p:nvPr userDrawn="1"/>
        </p:nvSpPr>
        <p:spPr>
          <a:xfrm>
            <a:off x="228600" y="9639300"/>
            <a:ext cx="19812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r>
              <a:rPr lang="en-GB" sz="2400">
                <a:solidFill>
                  <a:srgbClr val="0A3349"/>
                </a:solidFill>
              </a:rPr>
              <a:t>01.01.2022</a:t>
            </a:r>
          </a:p>
        </p:txBody>
      </p:sp>
      <p:sp>
        <p:nvSpPr>
          <p:cNvPr id="11" name="Subtitle 2">
            <a:extLst>
              <a:ext uri="{FF2B5EF4-FFF2-40B4-BE49-F238E27FC236}">
                <a16:creationId xmlns:a16="http://schemas.microsoft.com/office/drawing/2014/main" id="{011F3614-F8EF-AA49-87B7-BA2D2C749035}"/>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rPr>
              <a:t>eki.ee</a:t>
            </a:r>
            <a:endParaRPr lang="en-GB" sz="2400">
              <a:solidFill>
                <a:srgbClr val="0A3349"/>
              </a:solidFill>
            </a:endParaRPr>
          </a:p>
        </p:txBody>
      </p:sp>
      <p:sp>
        <p:nvSpPr>
          <p:cNvPr id="13" name="Text Placeholder 15">
            <a:extLst>
              <a:ext uri="{FF2B5EF4-FFF2-40B4-BE49-F238E27FC236}">
                <a16:creationId xmlns:a16="http://schemas.microsoft.com/office/drawing/2014/main" id="{760B94A8-A6B9-7B4B-9027-9C47508ED05D}"/>
              </a:ext>
            </a:extLst>
          </p:cNvPr>
          <p:cNvSpPr>
            <a:spLocks noGrp="1"/>
          </p:cNvSpPr>
          <p:nvPr>
            <p:ph type="body" sz="quarter" idx="11"/>
          </p:nvPr>
        </p:nvSpPr>
        <p:spPr>
          <a:xfrm>
            <a:off x="1600200" y="8420100"/>
            <a:ext cx="8382000" cy="914400"/>
          </a:xfrm>
          <a:prstGeom prst="rect">
            <a:avLst/>
          </a:prstGeom>
        </p:spPr>
        <p:txBody>
          <a:bodyPr/>
          <a:lstStyle>
            <a:lvl1pPr marL="0" indent="0">
              <a:buNone/>
              <a:defRPr sz="2000">
                <a:solidFill>
                  <a:srgbClr val="0A3349"/>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221273816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MIDD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EA8979-6800-6A4D-B7C7-0B5C6E7F87BF}"/>
              </a:ext>
            </a:extLst>
          </p:cNvPr>
          <p:cNvSpPr/>
          <p:nvPr userDrawn="1"/>
        </p:nvSpPr>
        <p:spPr>
          <a:xfrm>
            <a:off x="11884200" y="190500"/>
            <a:ext cx="6251400" cy="9067800"/>
          </a:xfrm>
          <a:prstGeom prst="rect">
            <a:avLst/>
          </a:prstGeom>
          <a:solidFill>
            <a:srgbClr val="0A334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sz="2800">
              <a:solidFill>
                <a:schemeClr val="tx1"/>
              </a:solidFill>
            </a:endParaRPr>
          </a:p>
        </p:txBody>
      </p:sp>
      <p:sp>
        <p:nvSpPr>
          <p:cNvPr id="4" name="Text Placeholder 3">
            <a:extLst>
              <a:ext uri="{FF2B5EF4-FFF2-40B4-BE49-F238E27FC236}">
                <a16:creationId xmlns:a16="http://schemas.microsoft.com/office/drawing/2014/main" id="{3B7A5CEE-7756-2E4B-86D9-AFF006642AF8}"/>
              </a:ext>
            </a:extLst>
          </p:cNvPr>
          <p:cNvSpPr>
            <a:spLocks noGrp="1"/>
          </p:cNvSpPr>
          <p:nvPr>
            <p:ph type="body" sz="quarter" idx="10"/>
          </p:nvPr>
        </p:nvSpPr>
        <p:spPr>
          <a:xfrm>
            <a:off x="12877800" y="2019300"/>
            <a:ext cx="4572000" cy="6629400"/>
          </a:xfrm>
          <a:prstGeom prst="rect">
            <a:avLst/>
          </a:prstGeom>
        </p:spPr>
        <p:txBody>
          <a:bodyPr/>
          <a:lstStyle>
            <a:lvl1pPr marL="0" indent="0">
              <a:buNone/>
              <a:defRPr>
                <a:solidFill>
                  <a:srgbClr val="D6E4F0"/>
                </a:solidFill>
                <a:latin typeface="Arial" panose="020B0604020202020204" pitchFamily="34" charset="0"/>
                <a:cs typeface="Arial" panose="020B0604020202020204" pitchFamily="34" charset="0"/>
              </a:defRPr>
            </a:lvl1pPr>
            <a:lvl2pPr>
              <a:defRPr>
                <a:solidFill>
                  <a:srgbClr val="D6E4F0"/>
                </a:solidFill>
                <a:latin typeface="Arial" panose="020B0604020202020204" pitchFamily="34" charset="0"/>
                <a:cs typeface="Arial" panose="020B0604020202020204" pitchFamily="34" charset="0"/>
              </a:defRPr>
            </a:lvl2pPr>
            <a:lvl3pPr>
              <a:defRPr>
                <a:solidFill>
                  <a:srgbClr val="D6E4F0"/>
                </a:solidFill>
                <a:latin typeface="Arial" panose="020B0604020202020204" pitchFamily="34" charset="0"/>
                <a:cs typeface="Arial" panose="020B0604020202020204" pitchFamily="34" charset="0"/>
              </a:defRPr>
            </a:lvl3pPr>
            <a:lvl4pPr>
              <a:defRPr>
                <a:solidFill>
                  <a:srgbClr val="D6E4F0"/>
                </a:solidFill>
                <a:latin typeface="Arial" panose="020B0604020202020204" pitchFamily="34" charset="0"/>
                <a:cs typeface="Arial" panose="020B0604020202020204" pitchFamily="34" charset="0"/>
              </a:defRPr>
            </a:lvl4pPr>
            <a:lvl5pPr>
              <a:defRPr>
                <a:solidFill>
                  <a:srgbClr val="D6E4F0"/>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9" name="Text Placeholder 6">
            <a:extLst>
              <a:ext uri="{FF2B5EF4-FFF2-40B4-BE49-F238E27FC236}">
                <a16:creationId xmlns:a16="http://schemas.microsoft.com/office/drawing/2014/main" id="{373CEF43-D792-424B-B968-CD7EB79EE635}"/>
              </a:ext>
            </a:extLst>
          </p:cNvPr>
          <p:cNvSpPr>
            <a:spLocks noGrp="1"/>
          </p:cNvSpPr>
          <p:nvPr>
            <p:ph type="body" sz="quarter" idx="11"/>
          </p:nvPr>
        </p:nvSpPr>
        <p:spPr>
          <a:xfrm>
            <a:off x="1371600" y="2019300"/>
            <a:ext cx="9144000" cy="5638800"/>
          </a:xfrm>
          <a:prstGeom prst="rect">
            <a:avLst/>
          </a:prstGeom>
        </p:spPr>
        <p:txBody>
          <a:bodyPr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11" name="Slide Number Placeholder 8">
            <a:extLst>
              <a:ext uri="{FF2B5EF4-FFF2-40B4-BE49-F238E27FC236}">
                <a16:creationId xmlns:a16="http://schemas.microsoft.com/office/drawing/2014/main" id="{C65CC9C7-9EB5-F442-84AB-B1E2F039968F}"/>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1D879-C615-0A49-BB55-45604BB2A8E3}"/>
              </a:ext>
            </a:extLst>
          </p:cNvPr>
          <p:cNvPicPr>
            <a:picLocks noChangeAspect="1"/>
          </p:cNvPicPr>
          <p:nvPr userDrawn="1"/>
        </p:nvPicPr>
        <p:blipFill>
          <a:blip r:embed="rId2"/>
          <a:stretch>
            <a:fillRect/>
          </a:stretch>
        </p:blipFill>
        <p:spPr>
          <a:xfrm>
            <a:off x="3581400" y="3048130"/>
            <a:ext cx="729587" cy="1891522"/>
          </a:xfrm>
          <a:prstGeom prst="rect">
            <a:avLst/>
          </a:prstGeom>
        </p:spPr>
      </p:pic>
      <p:pic>
        <p:nvPicPr>
          <p:cNvPr id="7" name="Picture 6">
            <a:extLst>
              <a:ext uri="{FF2B5EF4-FFF2-40B4-BE49-F238E27FC236}">
                <a16:creationId xmlns:a16="http://schemas.microsoft.com/office/drawing/2014/main" id="{63331893-384F-864E-87FA-7399BA1D87B2}"/>
              </a:ext>
            </a:extLst>
          </p:cNvPr>
          <p:cNvPicPr>
            <a:picLocks noChangeAspect="1"/>
          </p:cNvPicPr>
          <p:nvPr userDrawn="1"/>
        </p:nvPicPr>
        <p:blipFill>
          <a:blip r:embed="rId3"/>
          <a:stretch>
            <a:fillRect/>
          </a:stretch>
        </p:blipFill>
        <p:spPr>
          <a:xfrm>
            <a:off x="5181600" y="7931607"/>
            <a:ext cx="1797957" cy="1760105"/>
          </a:xfrm>
          <a:prstGeom prst="rect">
            <a:avLst/>
          </a:prstGeom>
        </p:spPr>
      </p:pic>
      <p:pic>
        <p:nvPicPr>
          <p:cNvPr id="8" name="Picture 7">
            <a:extLst>
              <a:ext uri="{FF2B5EF4-FFF2-40B4-BE49-F238E27FC236}">
                <a16:creationId xmlns:a16="http://schemas.microsoft.com/office/drawing/2014/main" id="{DC5CD256-AD05-2946-AD91-B4C591B1C140}"/>
              </a:ext>
            </a:extLst>
          </p:cNvPr>
          <p:cNvPicPr>
            <a:picLocks noChangeAspect="1"/>
          </p:cNvPicPr>
          <p:nvPr userDrawn="1"/>
        </p:nvPicPr>
        <p:blipFill>
          <a:blip r:embed="rId4"/>
          <a:stretch>
            <a:fillRect/>
          </a:stretch>
        </p:blipFill>
        <p:spPr>
          <a:xfrm>
            <a:off x="9144000" y="7006792"/>
            <a:ext cx="1371600" cy="467417"/>
          </a:xfrm>
          <a:prstGeom prst="rect">
            <a:avLst/>
          </a:prstGeom>
        </p:spPr>
      </p:pic>
      <p:pic>
        <p:nvPicPr>
          <p:cNvPr id="9" name="Picture 8">
            <a:extLst>
              <a:ext uri="{FF2B5EF4-FFF2-40B4-BE49-F238E27FC236}">
                <a16:creationId xmlns:a16="http://schemas.microsoft.com/office/drawing/2014/main" id="{ACF8B4F5-2E32-8D4D-B8DC-53C2F4B67CD3}"/>
              </a:ext>
            </a:extLst>
          </p:cNvPr>
          <p:cNvPicPr>
            <a:picLocks noChangeAspect="1"/>
          </p:cNvPicPr>
          <p:nvPr userDrawn="1"/>
        </p:nvPicPr>
        <p:blipFill>
          <a:blip r:embed="rId5"/>
          <a:stretch>
            <a:fillRect/>
          </a:stretch>
        </p:blipFill>
        <p:spPr>
          <a:xfrm>
            <a:off x="1289827" y="6293109"/>
            <a:ext cx="1217109" cy="2362200"/>
          </a:xfrm>
          <a:prstGeom prst="rect">
            <a:avLst/>
          </a:prstGeom>
        </p:spPr>
      </p:pic>
      <p:pic>
        <p:nvPicPr>
          <p:cNvPr id="10" name="Picture 9">
            <a:extLst>
              <a:ext uri="{FF2B5EF4-FFF2-40B4-BE49-F238E27FC236}">
                <a16:creationId xmlns:a16="http://schemas.microsoft.com/office/drawing/2014/main" id="{9A850811-43F6-FB4E-B072-53DF9A65FE15}"/>
              </a:ext>
            </a:extLst>
          </p:cNvPr>
          <p:cNvPicPr>
            <a:picLocks noChangeAspect="1"/>
          </p:cNvPicPr>
          <p:nvPr userDrawn="1"/>
        </p:nvPicPr>
        <p:blipFill>
          <a:blip r:embed="rId6"/>
          <a:stretch>
            <a:fillRect/>
          </a:stretch>
        </p:blipFill>
        <p:spPr>
          <a:xfrm>
            <a:off x="12268200" y="2540389"/>
            <a:ext cx="1079500" cy="1028700"/>
          </a:xfrm>
          <a:prstGeom prst="rect">
            <a:avLst/>
          </a:prstGeom>
        </p:spPr>
      </p:pic>
      <p:pic>
        <p:nvPicPr>
          <p:cNvPr id="11" name="Picture 10">
            <a:extLst>
              <a:ext uri="{FF2B5EF4-FFF2-40B4-BE49-F238E27FC236}">
                <a16:creationId xmlns:a16="http://schemas.microsoft.com/office/drawing/2014/main" id="{64D98908-4F4E-984A-B79E-F181D4A08C71}"/>
              </a:ext>
            </a:extLst>
          </p:cNvPr>
          <p:cNvPicPr>
            <a:picLocks noChangeAspect="1"/>
          </p:cNvPicPr>
          <p:nvPr userDrawn="1"/>
        </p:nvPicPr>
        <p:blipFill>
          <a:blip r:embed="rId7"/>
          <a:stretch>
            <a:fillRect/>
          </a:stretch>
        </p:blipFill>
        <p:spPr>
          <a:xfrm>
            <a:off x="7239000" y="1088238"/>
            <a:ext cx="1026497" cy="1005967"/>
          </a:xfrm>
          <a:prstGeom prst="rect">
            <a:avLst/>
          </a:prstGeom>
        </p:spPr>
      </p:pic>
      <p:pic>
        <p:nvPicPr>
          <p:cNvPr id="12" name="Picture 11">
            <a:extLst>
              <a:ext uri="{FF2B5EF4-FFF2-40B4-BE49-F238E27FC236}">
                <a16:creationId xmlns:a16="http://schemas.microsoft.com/office/drawing/2014/main" id="{8B2966ED-27BA-6643-B90A-17C4FCBFAC46}"/>
              </a:ext>
            </a:extLst>
          </p:cNvPr>
          <p:cNvPicPr>
            <a:picLocks noChangeAspect="1"/>
          </p:cNvPicPr>
          <p:nvPr userDrawn="1"/>
        </p:nvPicPr>
        <p:blipFill>
          <a:blip r:embed="rId8"/>
          <a:stretch>
            <a:fillRect/>
          </a:stretch>
        </p:blipFill>
        <p:spPr>
          <a:xfrm>
            <a:off x="13640318" y="8191575"/>
            <a:ext cx="608045" cy="620085"/>
          </a:xfrm>
          <a:prstGeom prst="rect">
            <a:avLst/>
          </a:prstGeom>
        </p:spPr>
      </p:pic>
      <p:pic>
        <p:nvPicPr>
          <p:cNvPr id="13" name="Picture 12">
            <a:extLst>
              <a:ext uri="{FF2B5EF4-FFF2-40B4-BE49-F238E27FC236}">
                <a16:creationId xmlns:a16="http://schemas.microsoft.com/office/drawing/2014/main" id="{BF1FD2C5-3C21-8C49-A71A-17083FF810C1}"/>
              </a:ext>
            </a:extLst>
          </p:cNvPr>
          <p:cNvPicPr>
            <a:picLocks noChangeAspect="1"/>
          </p:cNvPicPr>
          <p:nvPr userDrawn="1"/>
        </p:nvPicPr>
        <p:blipFill>
          <a:blip r:embed="rId9"/>
          <a:stretch>
            <a:fillRect/>
          </a:stretch>
        </p:blipFill>
        <p:spPr>
          <a:xfrm>
            <a:off x="15624281" y="3048130"/>
            <a:ext cx="1244600" cy="482600"/>
          </a:xfrm>
          <a:prstGeom prst="rect">
            <a:avLst/>
          </a:prstGeom>
        </p:spPr>
      </p:pic>
      <p:pic>
        <p:nvPicPr>
          <p:cNvPr id="14" name="Picture 13">
            <a:extLst>
              <a:ext uri="{FF2B5EF4-FFF2-40B4-BE49-F238E27FC236}">
                <a16:creationId xmlns:a16="http://schemas.microsoft.com/office/drawing/2014/main" id="{88BB8FB6-22DC-A84A-9E99-81D208A636AE}"/>
              </a:ext>
            </a:extLst>
          </p:cNvPr>
          <p:cNvPicPr>
            <a:picLocks noChangeAspect="1"/>
          </p:cNvPicPr>
          <p:nvPr userDrawn="1"/>
        </p:nvPicPr>
        <p:blipFill>
          <a:blip r:embed="rId10"/>
          <a:stretch>
            <a:fillRect/>
          </a:stretch>
        </p:blipFill>
        <p:spPr>
          <a:xfrm>
            <a:off x="15544800" y="5803900"/>
            <a:ext cx="1475144" cy="1475144"/>
          </a:xfrm>
          <a:prstGeom prst="rect">
            <a:avLst/>
          </a:prstGeom>
        </p:spPr>
      </p:pic>
    </p:spTree>
    <p:extLst>
      <p:ext uri="{BB962C8B-B14F-4D97-AF65-F5344CB8AC3E}">
        <p14:creationId xmlns:p14="http://schemas.microsoft.com/office/powerpoint/2010/main" val="10887941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SITAAT-tume taust">
    <p:bg>
      <p:bgPr>
        <a:solidFill>
          <a:srgbClr val="EDD2CF"/>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FE4E29-B117-0E4C-AC34-B1AB9BC0B27D}"/>
              </a:ext>
            </a:extLst>
          </p:cNvPr>
          <p:cNvGrpSpPr>
            <a:grpSpLocks noChangeAspect="1"/>
          </p:cNvGrpSpPr>
          <p:nvPr userDrawn="1"/>
        </p:nvGrpSpPr>
        <p:grpSpPr>
          <a:xfrm>
            <a:off x="2217503" y="6210301"/>
            <a:ext cx="1800000" cy="1668025"/>
            <a:chOff x="8851900" y="4565650"/>
            <a:chExt cx="1247140" cy="1155700"/>
          </a:xfrm>
        </p:grpSpPr>
        <p:pic>
          <p:nvPicPr>
            <p:cNvPr id="5" name="Picture 4">
              <a:extLst>
                <a:ext uri="{FF2B5EF4-FFF2-40B4-BE49-F238E27FC236}">
                  <a16:creationId xmlns:a16="http://schemas.microsoft.com/office/drawing/2014/main" id="{BAA03F0B-8345-0049-B13A-C984C74F73B6}"/>
                </a:ext>
              </a:extLst>
            </p:cNvPr>
            <p:cNvPicPr>
              <a:picLocks noChangeAspect="1"/>
            </p:cNvPicPr>
            <p:nvPr userDrawn="1"/>
          </p:nvPicPr>
          <p:blipFill>
            <a:blip r:embed="rId2">
              <a:duotone>
                <a:prstClr val="black"/>
                <a:srgbClr val="E296C1">
                  <a:tint val="45000"/>
                  <a:satMod val="400000"/>
                </a:srgbClr>
              </a:duotone>
            </a:blip>
            <a:stretch>
              <a:fillRect/>
            </a:stretch>
          </p:blipFill>
          <p:spPr>
            <a:xfrm>
              <a:off x="8851900" y="4565650"/>
              <a:ext cx="584200" cy="1155700"/>
            </a:xfrm>
            <a:prstGeom prst="rect">
              <a:avLst/>
            </a:prstGeom>
          </p:spPr>
        </p:pic>
        <p:pic>
          <p:nvPicPr>
            <p:cNvPr id="6" name="Picture 5">
              <a:extLst>
                <a:ext uri="{FF2B5EF4-FFF2-40B4-BE49-F238E27FC236}">
                  <a16:creationId xmlns:a16="http://schemas.microsoft.com/office/drawing/2014/main" id="{A2B56746-0C43-5943-B42B-F177850E02DF}"/>
                </a:ext>
              </a:extLst>
            </p:cNvPr>
            <p:cNvPicPr>
              <a:picLocks noChangeAspect="1"/>
            </p:cNvPicPr>
            <p:nvPr userDrawn="1"/>
          </p:nvPicPr>
          <p:blipFill>
            <a:blip r:embed="rId2">
              <a:duotone>
                <a:prstClr val="black"/>
                <a:srgbClr val="E296C1">
                  <a:tint val="45000"/>
                  <a:satMod val="400000"/>
                </a:srgbClr>
              </a:duotone>
            </a:blip>
            <a:stretch>
              <a:fillRect/>
            </a:stretch>
          </p:blipFill>
          <p:spPr>
            <a:xfrm>
              <a:off x="9514840" y="4565650"/>
              <a:ext cx="584200" cy="1155700"/>
            </a:xfrm>
            <a:prstGeom prst="rect">
              <a:avLst/>
            </a:prstGeom>
          </p:spPr>
        </p:pic>
      </p:grpSp>
      <p:grpSp>
        <p:nvGrpSpPr>
          <p:cNvPr id="7" name="Group 6">
            <a:extLst>
              <a:ext uri="{FF2B5EF4-FFF2-40B4-BE49-F238E27FC236}">
                <a16:creationId xmlns:a16="http://schemas.microsoft.com/office/drawing/2014/main" id="{684D1349-9BD0-A646-BDFC-1564C15278BB}"/>
              </a:ext>
            </a:extLst>
          </p:cNvPr>
          <p:cNvGrpSpPr>
            <a:grpSpLocks noChangeAspect="1"/>
          </p:cNvGrpSpPr>
          <p:nvPr userDrawn="1"/>
        </p:nvGrpSpPr>
        <p:grpSpPr>
          <a:xfrm rot="10800000">
            <a:off x="14270497" y="1185287"/>
            <a:ext cx="1800000" cy="1668025"/>
            <a:chOff x="8851900" y="4565650"/>
            <a:chExt cx="1247140" cy="1155700"/>
          </a:xfrm>
        </p:grpSpPr>
        <p:pic>
          <p:nvPicPr>
            <p:cNvPr id="8" name="Picture 7">
              <a:extLst>
                <a:ext uri="{FF2B5EF4-FFF2-40B4-BE49-F238E27FC236}">
                  <a16:creationId xmlns:a16="http://schemas.microsoft.com/office/drawing/2014/main" id="{BB0AFBCB-7C45-4642-B582-61891355C325}"/>
                </a:ext>
              </a:extLst>
            </p:cNvPr>
            <p:cNvPicPr>
              <a:picLocks noChangeAspect="1"/>
            </p:cNvPicPr>
            <p:nvPr userDrawn="1"/>
          </p:nvPicPr>
          <p:blipFill>
            <a:blip r:embed="rId2">
              <a:duotone>
                <a:prstClr val="black"/>
                <a:srgbClr val="E296C1">
                  <a:tint val="45000"/>
                  <a:satMod val="400000"/>
                </a:srgbClr>
              </a:duotone>
            </a:blip>
            <a:stretch>
              <a:fillRect/>
            </a:stretch>
          </p:blipFill>
          <p:spPr>
            <a:xfrm>
              <a:off x="8851900" y="4565650"/>
              <a:ext cx="584200" cy="1155700"/>
            </a:xfrm>
            <a:prstGeom prst="rect">
              <a:avLst/>
            </a:prstGeom>
          </p:spPr>
        </p:pic>
        <p:pic>
          <p:nvPicPr>
            <p:cNvPr id="9" name="Picture 8">
              <a:extLst>
                <a:ext uri="{FF2B5EF4-FFF2-40B4-BE49-F238E27FC236}">
                  <a16:creationId xmlns:a16="http://schemas.microsoft.com/office/drawing/2014/main" id="{F4F30BFF-E4CC-6A4C-892F-691F87ED0548}"/>
                </a:ext>
              </a:extLst>
            </p:cNvPr>
            <p:cNvPicPr>
              <a:picLocks noChangeAspect="1"/>
            </p:cNvPicPr>
            <p:nvPr userDrawn="1"/>
          </p:nvPicPr>
          <p:blipFill>
            <a:blip r:embed="rId2">
              <a:duotone>
                <a:prstClr val="black"/>
                <a:srgbClr val="E296C1">
                  <a:tint val="45000"/>
                  <a:satMod val="400000"/>
                </a:srgbClr>
              </a:duotone>
            </a:blip>
            <a:stretch>
              <a:fillRect/>
            </a:stretch>
          </p:blipFill>
          <p:spPr>
            <a:xfrm>
              <a:off x="9514840" y="4565650"/>
              <a:ext cx="584200" cy="1155700"/>
            </a:xfrm>
            <a:prstGeom prst="rect">
              <a:avLst/>
            </a:prstGeom>
          </p:spPr>
        </p:pic>
      </p:grpSp>
      <p:sp>
        <p:nvSpPr>
          <p:cNvPr id="14" name="Text Placeholder 14">
            <a:extLst>
              <a:ext uri="{FF2B5EF4-FFF2-40B4-BE49-F238E27FC236}">
                <a16:creationId xmlns:a16="http://schemas.microsoft.com/office/drawing/2014/main" id="{C012814B-684C-BA48-B607-DE508FA6095D}"/>
              </a:ext>
            </a:extLst>
          </p:cNvPr>
          <p:cNvSpPr>
            <a:spLocks noGrp="1"/>
          </p:cNvSpPr>
          <p:nvPr>
            <p:ph type="body" sz="quarter" idx="10"/>
          </p:nvPr>
        </p:nvSpPr>
        <p:spPr>
          <a:xfrm>
            <a:off x="4538223" y="2019300"/>
            <a:ext cx="9211554" cy="5181588"/>
          </a:xfrm>
          <a:prstGeom prst="rect">
            <a:avLst/>
          </a:prstGeom>
        </p:spPr>
        <p:txBody>
          <a:bodyPr anchor="ctr"/>
          <a:lstStyle>
            <a:lvl1pPr marL="0" indent="0" algn="ctr">
              <a:buNone/>
              <a:defRPr sz="7200">
                <a:solidFill>
                  <a:srgbClr val="1D0B32"/>
                </a:solidFill>
                <a:latin typeface="NeueHaasGroteskText Pro" panose="020B0504020202020204" pitchFamily="34" charset="77"/>
              </a:defRPr>
            </a:lvl1pPr>
          </a:lstStyle>
          <a:p>
            <a:pPr lvl="0"/>
            <a:r>
              <a:rPr lang="en-GB"/>
              <a:t>Click to edit Master text styles</a:t>
            </a:r>
          </a:p>
        </p:txBody>
      </p:sp>
      <p:sp>
        <p:nvSpPr>
          <p:cNvPr id="15" name="Subtitle 2">
            <a:extLst>
              <a:ext uri="{FF2B5EF4-FFF2-40B4-BE49-F238E27FC236}">
                <a16:creationId xmlns:a16="http://schemas.microsoft.com/office/drawing/2014/main" id="{32BD3CFA-E5A4-A847-89B0-28D5544B34D0}"/>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1D0B32"/>
                </a:solidFill>
                <a:latin typeface="NeueHaasGroteskDisp Pro" panose="020B0504020202020204" pitchFamily="34" charset="77"/>
              </a:rPr>
              <a:t>eki.ee</a:t>
            </a:r>
            <a:endParaRPr lang="en-GB" sz="2400">
              <a:solidFill>
                <a:srgbClr val="1D0B32"/>
              </a:solidFill>
              <a:latin typeface="NeueHaasGroteskDisp Pro" panose="020B0504020202020204" pitchFamily="34" charset="77"/>
            </a:endParaRPr>
          </a:p>
        </p:txBody>
      </p:sp>
      <p:sp>
        <p:nvSpPr>
          <p:cNvPr id="16" name="Slide Number Placeholder 8">
            <a:extLst>
              <a:ext uri="{FF2B5EF4-FFF2-40B4-BE49-F238E27FC236}">
                <a16:creationId xmlns:a16="http://schemas.microsoft.com/office/drawing/2014/main" id="{5A21F5DF-A881-4742-8743-7BF33663463E}"/>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1D0B32"/>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17" name="Straight Connector 16">
            <a:extLst>
              <a:ext uri="{FF2B5EF4-FFF2-40B4-BE49-F238E27FC236}">
                <a16:creationId xmlns:a16="http://schemas.microsoft.com/office/drawing/2014/main" id="{67029228-BA9C-304F-A6D0-54C96550A596}"/>
              </a:ext>
            </a:extLst>
          </p:cNvPr>
          <p:cNvCxnSpPr>
            <a:cxnSpLocks/>
          </p:cNvCxnSpPr>
          <p:nvPr userDrawn="1"/>
        </p:nvCxnSpPr>
        <p:spPr>
          <a:xfrm>
            <a:off x="304800" y="9486900"/>
            <a:ext cx="17678400" cy="0"/>
          </a:xfrm>
          <a:prstGeom prst="line">
            <a:avLst/>
          </a:prstGeom>
          <a:ln w="12700">
            <a:solidFill>
              <a:srgbClr val="1D0B32"/>
            </a:solidFill>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6463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DD2C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667A51-B1BD-0942-B7B9-8BBBA0785EFA}"/>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E296C1"/>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8" name="Subtitle 2">
            <a:extLst>
              <a:ext uri="{FF2B5EF4-FFF2-40B4-BE49-F238E27FC236}">
                <a16:creationId xmlns:a16="http://schemas.microsoft.com/office/drawing/2014/main" id="{2F597BF3-23A6-F746-B03F-3E83941E8888}"/>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1D0B32"/>
                </a:solidFill>
                <a:latin typeface="NeueHaasGroteskDisp Pro" panose="020B0504020202020204" pitchFamily="34" charset="77"/>
              </a:rPr>
              <a:t>eki.ee</a:t>
            </a:r>
            <a:endParaRPr lang="en-GB" sz="2400">
              <a:solidFill>
                <a:srgbClr val="1D0B32"/>
              </a:solidFill>
              <a:latin typeface="NeueHaasGroteskDisp Pro" panose="020B0504020202020204" pitchFamily="34" charset="77"/>
            </a:endParaRPr>
          </a:p>
        </p:txBody>
      </p:sp>
      <p:sp>
        <p:nvSpPr>
          <p:cNvPr id="9" name="Text Placeholder 2">
            <a:extLst>
              <a:ext uri="{FF2B5EF4-FFF2-40B4-BE49-F238E27FC236}">
                <a16:creationId xmlns:a16="http://schemas.microsoft.com/office/drawing/2014/main" id="{39BFC9E8-23BC-594A-BC8A-E15499189E26}"/>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1D0B32"/>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10" name="Slide Number Placeholder 8">
            <a:extLst>
              <a:ext uri="{FF2B5EF4-FFF2-40B4-BE49-F238E27FC236}">
                <a16:creationId xmlns:a16="http://schemas.microsoft.com/office/drawing/2014/main" id="{0F025E17-87C6-DD43-A101-E81931D58F49}"/>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1D0B32"/>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11" name="Straight Connector 10">
            <a:extLst>
              <a:ext uri="{FF2B5EF4-FFF2-40B4-BE49-F238E27FC236}">
                <a16:creationId xmlns:a16="http://schemas.microsoft.com/office/drawing/2014/main" id="{0803BD88-9258-2F42-BB2A-C8374C8CF3D6}"/>
              </a:ext>
            </a:extLst>
          </p:cNvPr>
          <p:cNvCxnSpPr>
            <a:cxnSpLocks/>
          </p:cNvCxnSpPr>
          <p:nvPr userDrawn="1"/>
        </p:nvCxnSpPr>
        <p:spPr>
          <a:xfrm>
            <a:off x="304800" y="9486900"/>
            <a:ext cx="17678400" cy="0"/>
          </a:xfrm>
          <a:prstGeom prst="line">
            <a:avLst/>
          </a:prstGeom>
          <a:ln w="12700">
            <a:solidFill>
              <a:srgbClr val="1D0B32"/>
            </a:solidFill>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8590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D0B3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58BA8A-71B5-C345-A3EB-9B07C137C3DC}"/>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E296C1"/>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4" name="Text Placeholder 2">
            <a:extLst>
              <a:ext uri="{FF2B5EF4-FFF2-40B4-BE49-F238E27FC236}">
                <a16:creationId xmlns:a16="http://schemas.microsoft.com/office/drawing/2014/main" id="{C53129B8-1C71-AB46-A303-9BD479FDDE38}"/>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EDD2CF"/>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6" name="Subtitle 2">
            <a:extLst>
              <a:ext uri="{FF2B5EF4-FFF2-40B4-BE49-F238E27FC236}">
                <a16:creationId xmlns:a16="http://schemas.microsoft.com/office/drawing/2014/main" id="{5F2FD396-4534-5040-A02A-9CE3DAD5EED5}"/>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EDD2CF"/>
                </a:solidFill>
                <a:latin typeface="NeueHaasGroteskDisp Pro" panose="020B0504020202020204" pitchFamily="34" charset="77"/>
              </a:rPr>
              <a:t>eki.ee</a:t>
            </a:r>
            <a:endParaRPr lang="en-GB" sz="2400">
              <a:solidFill>
                <a:srgbClr val="EDD2CF"/>
              </a:solidFill>
              <a:latin typeface="NeueHaasGroteskDisp Pro" panose="020B0504020202020204" pitchFamily="34" charset="77"/>
            </a:endParaRPr>
          </a:p>
        </p:txBody>
      </p:sp>
      <p:sp>
        <p:nvSpPr>
          <p:cNvPr id="7" name="Slide Number Placeholder 8">
            <a:extLst>
              <a:ext uri="{FF2B5EF4-FFF2-40B4-BE49-F238E27FC236}">
                <a16:creationId xmlns:a16="http://schemas.microsoft.com/office/drawing/2014/main" id="{8DBECA54-7028-F94E-B5F8-CD36217628C1}"/>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EDD2CF"/>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8" name="Straight Connector 7">
            <a:extLst>
              <a:ext uri="{FF2B5EF4-FFF2-40B4-BE49-F238E27FC236}">
                <a16:creationId xmlns:a16="http://schemas.microsoft.com/office/drawing/2014/main" id="{EF66A6F5-7A56-364F-8D3B-AA432E92DBE5}"/>
              </a:ext>
            </a:extLst>
          </p:cNvPr>
          <p:cNvCxnSpPr>
            <a:cxnSpLocks/>
          </p:cNvCxnSpPr>
          <p:nvPr userDrawn="1"/>
        </p:nvCxnSpPr>
        <p:spPr>
          <a:xfrm>
            <a:off x="304800" y="9486900"/>
            <a:ext cx="17678400" cy="0"/>
          </a:xfrm>
          <a:prstGeom prst="line">
            <a:avLst/>
          </a:prstGeom>
          <a:ln w="12700">
            <a:solidFill>
              <a:srgbClr val="EDD2CF"/>
            </a:solidFill>
            <a:headEnd type="none"/>
            <a:tailEnd type="none"/>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FF38088B-4CA6-F741-B647-EAD30D241184}"/>
              </a:ext>
            </a:extLst>
          </p:cNvPr>
          <p:cNvPicPr>
            <a:picLocks noChangeAspect="1"/>
          </p:cNvPicPr>
          <p:nvPr userDrawn="1"/>
        </p:nvPicPr>
        <p:blipFill>
          <a:blip r:embed="rId2">
            <a:duotone>
              <a:prstClr val="black"/>
              <a:srgbClr val="EDD2CF">
                <a:tint val="45000"/>
                <a:satMod val="400000"/>
              </a:srgbClr>
            </a:duotone>
            <a:alphaModFix/>
          </a:blip>
          <a:stretch>
            <a:fillRect/>
          </a:stretch>
        </p:blipFill>
        <p:spPr>
          <a:xfrm>
            <a:off x="1745238" y="419100"/>
            <a:ext cx="1078523" cy="2133600"/>
          </a:xfrm>
          <a:prstGeom prst="rect">
            <a:avLst/>
          </a:prstGeom>
        </p:spPr>
      </p:pic>
      <p:pic>
        <p:nvPicPr>
          <p:cNvPr id="11" name="Picture 10">
            <a:extLst>
              <a:ext uri="{FF2B5EF4-FFF2-40B4-BE49-F238E27FC236}">
                <a16:creationId xmlns:a16="http://schemas.microsoft.com/office/drawing/2014/main" id="{1A3AD9CE-1F90-FF46-8B53-42CFE3F38CC0}"/>
              </a:ext>
            </a:extLst>
          </p:cNvPr>
          <p:cNvPicPr>
            <a:picLocks noChangeAspect="1"/>
          </p:cNvPicPr>
          <p:nvPr userDrawn="1"/>
        </p:nvPicPr>
        <p:blipFill>
          <a:blip r:embed="rId2">
            <a:duotone>
              <a:prstClr val="black"/>
              <a:srgbClr val="EDD2CF">
                <a:tint val="45000"/>
                <a:satMod val="400000"/>
              </a:srgbClr>
            </a:duotone>
            <a:alphaModFix/>
          </a:blip>
          <a:stretch>
            <a:fillRect/>
          </a:stretch>
        </p:blipFill>
        <p:spPr>
          <a:xfrm>
            <a:off x="521677" y="419100"/>
            <a:ext cx="1078523" cy="2133600"/>
          </a:xfrm>
          <a:prstGeom prst="rect">
            <a:avLst/>
          </a:prstGeom>
        </p:spPr>
      </p:pic>
    </p:spTree>
    <p:extLst>
      <p:ext uri="{BB962C8B-B14F-4D97-AF65-F5344CB8AC3E}">
        <p14:creationId xmlns:p14="http://schemas.microsoft.com/office/powerpoint/2010/main" val="2921863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SITAAT-tume taust">
    <p:bg>
      <p:bgPr>
        <a:solidFill>
          <a:srgbClr val="D0E9CE"/>
        </a:solidFill>
        <a:effectLst/>
      </p:bgPr>
    </p:bg>
    <p:spTree>
      <p:nvGrpSpPr>
        <p:cNvPr id="1" name=""/>
        <p:cNvGrpSpPr/>
        <p:nvPr/>
      </p:nvGrpSpPr>
      <p:grpSpPr>
        <a:xfrm>
          <a:off x="0" y="0"/>
          <a:ext cx="0" cy="0"/>
          <a:chOff x="0" y="0"/>
          <a:chExt cx="0" cy="0"/>
        </a:xfrm>
      </p:grpSpPr>
      <p:sp>
        <p:nvSpPr>
          <p:cNvPr id="14" name="Text Placeholder 14">
            <a:extLst>
              <a:ext uri="{FF2B5EF4-FFF2-40B4-BE49-F238E27FC236}">
                <a16:creationId xmlns:a16="http://schemas.microsoft.com/office/drawing/2014/main" id="{C012814B-684C-BA48-B607-DE508FA6095D}"/>
              </a:ext>
            </a:extLst>
          </p:cNvPr>
          <p:cNvSpPr>
            <a:spLocks noGrp="1"/>
          </p:cNvSpPr>
          <p:nvPr>
            <p:ph type="body" sz="quarter" idx="10"/>
          </p:nvPr>
        </p:nvSpPr>
        <p:spPr>
          <a:xfrm>
            <a:off x="4539790" y="1943107"/>
            <a:ext cx="9211554" cy="5181588"/>
          </a:xfrm>
          <a:prstGeom prst="rect">
            <a:avLst/>
          </a:prstGeom>
        </p:spPr>
        <p:txBody>
          <a:bodyPr anchor="ctr"/>
          <a:lstStyle>
            <a:lvl1pPr marL="0" indent="0" algn="ctr">
              <a:buNone/>
              <a:defRPr sz="7200">
                <a:solidFill>
                  <a:srgbClr val="1D0B32"/>
                </a:solidFill>
                <a:latin typeface="NeueHaasGroteskText Pro" panose="020B0504020202020204" pitchFamily="34" charset="77"/>
              </a:defRPr>
            </a:lvl1pPr>
          </a:lstStyle>
          <a:p>
            <a:pPr lvl="0"/>
            <a:r>
              <a:rPr lang="en-GB"/>
              <a:t>Click to edit Master text styles</a:t>
            </a:r>
          </a:p>
        </p:txBody>
      </p:sp>
      <p:sp>
        <p:nvSpPr>
          <p:cNvPr id="15" name="Subtitle 2">
            <a:extLst>
              <a:ext uri="{FF2B5EF4-FFF2-40B4-BE49-F238E27FC236}">
                <a16:creationId xmlns:a16="http://schemas.microsoft.com/office/drawing/2014/main" id="{32BD3CFA-E5A4-A847-89B0-28D5544B34D0}"/>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1D0B32"/>
                </a:solidFill>
                <a:latin typeface="NeueHaasGroteskDisp Pro" panose="020B0504020202020204" pitchFamily="34" charset="77"/>
              </a:rPr>
              <a:t>eki.ee</a:t>
            </a:r>
            <a:endParaRPr lang="en-GB" sz="2400">
              <a:solidFill>
                <a:srgbClr val="1D0B32"/>
              </a:solidFill>
              <a:latin typeface="NeueHaasGroteskDisp Pro" panose="020B0504020202020204" pitchFamily="34" charset="77"/>
            </a:endParaRPr>
          </a:p>
        </p:txBody>
      </p:sp>
      <p:sp>
        <p:nvSpPr>
          <p:cNvPr id="16" name="Slide Number Placeholder 8">
            <a:extLst>
              <a:ext uri="{FF2B5EF4-FFF2-40B4-BE49-F238E27FC236}">
                <a16:creationId xmlns:a16="http://schemas.microsoft.com/office/drawing/2014/main" id="{5A21F5DF-A881-4742-8743-7BF33663463E}"/>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1D0B32"/>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17" name="Straight Connector 16">
            <a:extLst>
              <a:ext uri="{FF2B5EF4-FFF2-40B4-BE49-F238E27FC236}">
                <a16:creationId xmlns:a16="http://schemas.microsoft.com/office/drawing/2014/main" id="{67029228-BA9C-304F-A6D0-54C96550A596}"/>
              </a:ext>
            </a:extLst>
          </p:cNvPr>
          <p:cNvCxnSpPr>
            <a:cxnSpLocks/>
          </p:cNvCxnSpPr>
          <p:nvPr userDrawn="1"/>
        </p:nvCxnSpPr>
        <p:spPr>
          <a:xfrm>
            <a:off x="304800" y="9486900"/>
            <a:ext cx="17678400" cy="0"/>
          </a:xfrm>
          <a:prstGeom prst="line">
            <a:avLst/>
          </a:prstGeom>
          <a:ln w="12700">
            <a:solidFill>
              <a:srgbClr val="1D0B32"/>
            </a:solidFill>
            <a:headEnd type="none"/>
            <a:tailEnd type="none"/>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329BF18F-BF3B-6740-B3A8-4D179490C9F2}"/>
              </a:ext>
            </a:extLst>
          </p:cNvPr>
          <p:cNvGrpSpPr/>
          <p:nvPr userDrawn="1"/>
        </p:nvGrpSpPr>
        <p:grpSpPr>
          <a:xfrm>
            <a:off x="2209432" y="6290683"/>
            <a:ext cx="1820370" cy="1668023"/>
            <a:chOff x="2205154" y="6175405"/>
            <a:chExt cx="1820370" cy="1668023"/>
          </a:xfrm>
        </p:grpSpPr>
        <p:pic>
          <p:nvPicPr>
            <p:cNvPr id="12" name="Picture 11">
              <a:extLst>
                <a:ext uri="{FF2B5EF4-FFF2-40B4-BE49-F238E27FC236}">
                  <a16:creationId xmlns:a16="http://schemas.microsoft.com/office/drawing/2014/main" id="{2DDCA458-2A1A-B247-885C-7C03DACBC787}"/>
                </a:ext>
              </a:extLst>
            </p:cNvPr>
            <p:cNvPicPr>
              <a:picLocks noChangeAspect="1"/>
            </p:cNvPicPr>
            <p:nvPr userDrawn="1"/>
          </p:nvPicPr>
          <p:blipFill>
            <a:blip r:embed="rId2">
              <a:alphaModFix/>
              <a:duotone>
                <a:prstClr val="black"/>
                <a:srgbClr val="C2D82F">
                  <a:tint val="45000"/>
                  <a:satMod val="400000"/>
                </a:srgbClr>
              </a:duotone>
            </a:blip>
            <a:stretch>
              <a:fillRect/>
            </a:stretch>
          </p:blipFill>
          <p:spPr>
            <a:xfrm>
              <a:off x="3182348" y="6175405"/>
              <a:ext cx="843176" cy="1668023"/>
            </a:xfrm>
            <a:prstGeom prst="rect">
              <a:avLst/>
            </a:prstGeom>
          </p:spPr>
        </p:pic>
        <p:pic>
          <p:nvPicPr>
            <p:cNvPr id="13" name="Picture 12">
              <a:extLst>
                <a:ext uri="{FF2B5EF4-FFF2-40B4-BE49-F238E27FC236}">
                  <a16:creationId xmlns:a16="http://schemas.microsoft.com/office/drawing/2014/main" id="{769EBA75-A338-9744-A194-503C77B0909C}"/>
                </a:ext>
              </a:extLst>
            </p:cNvPr>
            <p:cNvPicPr>
              <a:picLocks noChangeAspect="1"/>
            </p:cNvPicPr>
            <p:nvPr userDrawn="1"/>
          </p:nvPicPr>
          <p:blipFill>
            <a:blip r:embed="rId2">
              <a:alphaModFix/>
              <a:duotone>
                <a:prstClr val="black"/>
                <a:srgbClr val="C2D82F">
                  <a:tint val="45000"/>
                  <a:satMod val="400000"/>
                </a:srgbClr>
              </a:duotone>
            </a:blip>
            <a:stretch>
              <a:fillRect/>
            </a:stretch>
          </p:blipFill>
          <p:spPr>
            <a:xfrm>
              <a:off x="2205154" y="6175405"/>
              <a:ext cx="843176" cy="1668023"/>
            </a:xfrm>
            <a:prstGeom prst="rect">
              <a:avLst/>
            </a:prstGeom>
          </p:spPr>
        </p:pic>
      </p:grpSp>
      <p:grpSp>
        <p:nvGrpSpPr>
          <p:cNvPr id="18" name="Group 17">
            <a:extLst>
              <a:ext uri="{FF2B5EF4-FFF2-40B4-BE49-F238E27FC236}">
                <a16:creationId xmlns:a16="http://schemas.microsoft.com/office/drawing/2014/main" id="{CED99E56-BDED-9944-9B31-AA7ED3D37C2B}"/>
              </a:ext>
            </a:extLst>
          </p:cNvPr>
          <p:cNvGrpSpPr/>
          <p:nvPr userDrawn="1"/>
        </p:nvGrpSpPr>
        <p:grpSpPr>
          <a:xfrm rot="10800000">
            <a:off x="14261332" y="1109095"/>
            <a:ext cx="1820370" cy="1668023"/>
            <a:chOff x="2205154" y="6175405"/>
            <a:chExt cx="1820370" cy="1668023"/>
          </a:xfrm>
        </p:grpSpPr>
        <p:pic>
          <p:nvPicPr>
            <p:cNvPr id="19" name="Picture 18">
              <a:extLst>
                <a:ext uri="{FF2B5EF4-FFF2-40B4-BE49-F238E27FC236}">
                  <a16:creationId xmlns:a16="http://schemas.microsoft.com/office/drawing/2014/main" id="{1CD173A5-396E-F240-ADE3-DE2FEA5F012B}"/>
                </a:ext>
              </a:extLst>
            </p:cNvPr>
            <p:cNvPicPr>
              <a:picLocks noChangeAspect="1"/>
            </p:cNvPicPr>
            <p:nvPr userDrawn="1"/>
          </p:nvPicPr>
          <p:blipFill>
            <a:blip r:embed="rId2">
              <a:alphaModFix/>
              <a:duotone>
                <a:prstClr val="black"/>
                <a:srgbClr val="C2D82F">
                  <a:tint val="45000"/>
                  <a:satMod val="400000"/>
                </a:srgbClr>
              </a:duotone>
            </a:blip>
            <a:stretch>
              <a:fillRect/>
            </a:stretch>
          </p:blipFill>
          <p:spPr>
            <a:xfrm>
              <a:off x="3182348" y="6175405"/>
              <a:ext cx="843176" cy="1668023"/>
            </a:xfrm>
            <a:prstGeom prst="rect">
              <a:avLst/>
            </a:prstGeom>
          </p:spPr>
        </p:pic>
        <p:pic>
          <p:nvPicPr>
            <p:cNvPr id="20" name="Picture 19">
              <a:extLst>
                <a:ext uri="{FF2B5EF4-FFF2-40B4-BE49-F238E27FC236}">
                  <a16:creationId xmlns:a16="http://schemas.microsoft.com/office/drawing/2014/main" id="{1F0A9ABB-39AD-AD42-8A19-06275A28B235}"/>
                </a:ext>
              </a:extLst>
            </p:cNvPr>
            <p:cNvPicPr>
              <a:picLocks noChangeAspect="1"/>
            </p:cNvPicPr>
            <p:nvPr userDrawn="1"/>
          </p:nvPicPr>
          <p:blipFill>
            <a:blip r:embed="rId2">
              <a:alphaModFix/>
              <a:duotone>
                <a:prstClr val="black"/>
                <a:srgbClr val="C2D82F">
                  <a:tint val="45000"/>
                  <a:satMod val="400000"/>
                </a:srgbClr>
              </a:duotone>
            </a:blip>
            <a:stretch>
              <a:fillRect/>
            </a:stretch>
          </p:blipFill>
          <p:spPr>
            <a:xfrm>
              <a:off x="2205154" y="6175405"/>
              <a:ext cx="843176" cy="1668023"/>
            </a:xfrm>
            <a:prstGeom prst="rect">
              <a:avLst/>
            </a:prstGeom>
          </p:spPr>
        </p:pic>
      </p:grpSp>
    </p:spTree>
    <p:extLst>
      <p:ext uri="{BB962C8B-B14F-4D97-AF65-F5344CB8AC3E}">
        <p14:creationId xmlns:p14="http://schemas.microsoft.com/office/powerpoint/2010/main" val="3616068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D0E9C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07C0B0-1081-104C-BC8E-5C45977F1133}"/>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004A4A"/>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4" name="Subtitle 2">
            <a:extLst>
              <a:ext uri="{FF2B5EF4-FFF2-40B4-BE49-F238E27FC236}">
                <a16:creationId xmlns:a16="http://schemas.microsoft.com/office/drawing/2014/main" id="{7E176127-5837-134B-81B6-621BC0ADB22D}"/>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04A4A"/>
                </a:solidFill>
                <a:latin typeface="NeueHaasGroteskDisp Pro" panose="020B0504020202020204" pitchFamily="34" charset="77"/>
              </a:rPr>
              <a:t>eki.ee</a:t>
            </a:r>
            <a:endParaRPr lang="en-GB" sz="2400">
              <a:solidFill>
                <a:srgbClr val="004A4A"/>
              </a:solidFill>
              <a:latin typeface="NeueHaasGroteskDisp Pro" panose="020B0504020202020204" pitchFamily="34" charset="77"/>
            </a:endParaRPr>
          </a:p>
        </p:txBody>
      </p:sp>
      <p:sp>
        <p:nvSpPr>
          <p:cNvPr id="5" name="Text Placeholder 2">
            <a:extLst>
              <a:ext uri="{FF2B5EF4-FFF2-40B4-BE49-F238E27FC236}">
                <a16:creationId xmlns:a16="http://schemas.microsoft.com/office/drawing/2014/main" id="{971E1B02-D38D-5247-807B-06D867385CCD}"/>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004A4A"/>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6" name="Slide Number Placeholder 8">
            <a:extLst>
              <a:ext uri="{FF2B5EF4-FFF2-40B4-BE49-F238E27FC236}">
                <a16:creationId xmlns:a16="http://schemas.microsoft.com/office/drawing/2014/main" id="{98A572B7-7789-3343-B96E-3BB752AD93D7}"/>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04A4A"/>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7" name="Straight Connector 6">
            <a:extLst>
              <a:ext uri="{FF2B5EF4-FFF2-40B4-BE49-F238E27FC236}">
                <a16:creationId xmlns:a16="http://schemas.microsoft.com/office/drawing/2014/main" id="{1095D0AF-CB8F-F046-9C7E-B1089B1E6489}"/>
              </a:ext>
            </a:extLst>
          </p:cNvPr>
          <p:cNvCxnSpPr>
            <a:cxnSpLocks/>
          </p:cNvCxnSpPr>
          <p:nvPr userDrawn="1"/>
        </p:nvCxnSpPr>
        <p:spPr>
          <a:xfrm>
            <a:off x="304800" y="9486900"/>
            <a:ext cx="17678400" cy="0"/>
          </a:xfrm>
          <a:prstGeom prst="line">
            <a:avLst/>
          </a:prstGeom>
          <a:ln w="12700">
            <a:solidFill>
              <a:srgbClr val="004A4A"/>
            </a:solidFill>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3166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4A4A"/>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C9A0E0-3FF0-264F-B226-E3943599C9FB}"/>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C2D82F"/>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7" name="Subtitle 2">
            <a:extLst>
              <a:ext uri="{FF2B5EF4-FFF2-40B4-BE49-F238E27FC236}">
                <a16:creationId xmlns:a16="http://schemas.microsoft.com/office/drawing/2014/main" id="{9CF8926C-B140-5F4C-84B7-10B9B73ED59F}"/>
              </a:ext>
            </a:extLst>
          </p:cNvPr>
          <p:cNvSpPr txBox="1">
            <a:spLocks/>
          </p:cNvSpPr>
          <p:nvPr userDrawn="1"/>
        </p:nvSpPr>
        <p:spPr>
          <a:xfrm>
            <a:off x="14859000" y="9639300"/>
            <a:ext cx="3200400" cy="533400"/>
          </a:xfrm>
          <a:prstGeom prst="rect">
            <a:avLst/>
          </a:prstGeom>
          <a:ln>
            <a:noFill/>
          </a:ln>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E8EA99"/>
                </a:solidFill>
                <a:latin typeface="NeueHaasGroteskDisp Pro" panose="020B0504020202020204" pitchFamily="34" charset="77"/>
              </a:rPr>
              <a:t>eki.ee</a:t>
            </a:r>
            <a:endParaRPr lang="en-GB" sz="2400">
              <a:solidFill>
                <a:srgbClr val="E8EA99"/>
              </a:solidFill>
              <a:latin typeface="NeueHaasGroteskDisp Pro" panose="020B0504020202020204" pitchFamily="34" charset="77"/>
            </a:endParaRPr>
          </a:p>
        </p:txBody>
      </p:sp>
      <p:sp>
        <p:nvSpPr>
          <p:cNvPr id="8" name="Text Placeholder 2">
            <a:extLst>
              <a:ext uri="{FF2B5EF4-FFF2-40B4-BE49-F238E27FC236}">
                <a16:creationId xmlns:a16="http://schemas.microsoft.com/office/drawing/2014/main" id="{C7115552-6902-E943-80F4-82D0F6AD2376}"/>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E8EA9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920ECAE1-3EB7-B040-AD88-E361834FCB54}"/>
              </a:ext>
            </a:extLst>
          </p:cNvPr>
          <p:cNvSpPr>
            <a:spLocks noGrp="1"/>
          </p:cNvSpPr>
          <p:nvPr>
            <p:ph type="sldNum" sz="quarter" idx="4"/>
          </p:nvPr>
        </p:nvSpPr>
        <p:spPr>
          <a:xfrm>
            <a:off x="228600" y="9639300"/>
            <a:ext cx="1447800" cy="461665"/>
          </a:xfrm>
          <a:prstGeom prst="rect">
            <a:avLst/>
          </a:prstGeom>
          <a:noFill/>
          <a:ln>
            <a:noFill/>
          </a:ln>
        </p:spPr>
        <p:txBody>
          <a:bodyPr wrap="square" rtlCol="0">
            <a:spAutoFit/>
          </a:bodyPr>
          <a:lstStyle>
            <a:lvl1pPr>
              <a:defRPr lang="uk-UA" sz="2400" b="0" smtClean="0">
                <a:solidFill>
                  <a:srgbClr val="E8EA9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10" name="Straight Connector 9">
            <a:extLst>
              <a:ext uri="{FF2B5EF4-FFF2-40B4-BE49-F238E27FC236}">
                <a16:creationId xmlns:a16="http://schemas.microsoft.com/office/drawing/2014/main" id="{21723379-29BD-7541-AE15-8BE52B679F04}"/>
              </a:ext>
            </a:extLst>
          </p:cNvPr>
          <p:cNvCxnSpPr>
            <a:cxnSpLocks/>
          </p:cNvCxnSpPr>
          <p:nvPr userDrawn="1"/>
        </p:nvCxnSpPr>
        <p:spPr>
          <a:xfrm>
            <a:off x="304800" y="9486900"/>
            <a:ext cx="17678400" cy="0"/>
          </a:xfrm>
          <a:prstGeom prst="line">
            <a:avLst/>
          </a:prstGeom>
          <a:ln w="12700">
            <a:solidFill>
              <a:srgbClr val="E8EA99"/>
            </a:solidFill>
            <a:headEnd type="none"/>
            <a:tailEnd type="none"/>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EA7D75E2-DF00-5E42-8DBE-184D388B01EA}"/>
              </a:ext>
            </a:extLst>
          </p:cNvPr>
          <p:cNvPicPr>
            <a:picLocks noChangeAspect="1"/>
          </p:cNvPicPr>
          <p:nvPr userDrawn="1"/>
        </p:nvPicPr>
        <p:blipFill>
          <a:blip r:embed="rId2">
            <a:alphaModFix/>
            <a:duotone>
              <a:prstClr val="black"/>
              <a:srgbClr val="E8EA99">
                <a:tint val="45000"/>
                <a:satMod val="400000"/>
              </a:srgbClr>
            </a:duotone>
          </a:blip>
          <a:stretch>
            <a:fillRect/>
          </a:stretch>
        </p:blipFill>
        <p:spPr>
          <a:xfrm>
            <a:off x="1745238" y="419100"/>
            <a:ext cx="1078523" cy="2133600"/>
          </a:xfrm>
          <a:prstGeom prst="rect">
            <a:avLst/>
          </a:prstGeom>
        </p:spPr>
      </p:pic>
      <p:pic>
        <p:nvPicPr>
          <p:cNvPr id="12" name="Picture 11">
            <a:extLst>
              <a:ext uri="{FF2B5EF4-FFF2-40B4-BE49-F238E27FC236}">
                <a16:creationId xmlns:a16="http://schemas.microsoft.com/office/drawing/2014/main" id="{BBD7A504-6874-F04D-AC6D-A06B0FFEE8A8}"/>
              </a:ext>
            </a:extLst>
          </p:cNvPr>
          <p:cNvPicPr>
            <a:picLocks noChangeAspect="1"/>
          </p:cNvPicPr>
          <p:nvPr userDrawn="1"/>
        </p:nvPicPr>
        <p:blipFill>
          <a:blip r:embed="rId2">
            <a:alphaModFix/>
            <a:duotone>
              <a:prstClr val="black"/>
              <a:srgbClr val="E8EA99">
                <a:tint val="45000"/>
                <a:satMod val="400000"/>
              </a:srgbClr>
            </a:duotone>
          </a:blip>
          <a:stretch>
            <a:fillRect/>
          </a:stretch>
        </p:blipFill>
        <p:spPr>
          <a:xfrm>
            <a:off x="521677" y="419100"/>
            <a:ext cx="1078523" cy="2133600"/>
          </a:xfrm>
          <a:prstGeom prst="rect">
            <a:avLst/>
          </a:prstGeom>
        </p:spPr>
      </p:pic>
    </p:spTree>
    <p:extLst>
      <p:ext uri="{BB962C8B-B14F-4D97-AF65-F5344CB8AC3E}">
        <p14:creationId xmlns:p14="http://schemas.microsoft.com/office/powerpoint/2010/main" val="4106569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TSITAAT-tume taust">
    <p:bg>
      <p:bgPr>
        <a:solidFill>
          <a:srgbClr val="D3D9E1"/>
        </a:solidFill>
        <a:effectLst/>
      </p:bgPr>
    </p:bg>
    <p:spTree>
      <p:nvGrpSpPr>
        <p:cNvPr id="1" name=""/>
        <p:cNvGrpSpPr/>
        <p:nvPr/>
      </p:nvGrpSpPr>
      <p:grpSpPr>
        <a:xfrm>
          <a:off x="0" y="0"/>
          <a:ext cx="0" cy="0"/>
          <a:chOff x="0" y="0"/>
          <a:chExt cx="0" cy="0"/>
        </a:xfrm>
      </p:grpSpPr>
      <p:sp>
        <p:nvSpPr>
          <p:cNvPr id="14" name="Text Placeholder 14">
            <a:extLst>
              <a:ext uri="{FF2B5EF4-FFF2-40B4-BE49-F238E27FC236}">
                <a16:creationId xmlns:a16="http://schemas.microsoft.com/office/drawing/2014/main" id="{C012814B-684C-BA48-B607-DE508FA6095D}"/>
              </a:ext>
            </a:extLst>
          </p:cNvPr>
          <p:cNvSpPr>
            <a:spLocks noGrp="1"/>
          </p:cNvSpPr>
          <p:nvPr>
            <p:ph type="body" sz="quarter" idx="10"/>
          </p:nvPr>
        </p:nvSpPr>
        <p:spPr>
          <a:xfrm>
            <a:off x="4539790" y="1943107"/>
            <a:ext cx="9211554" cy="5181588"/>
          </a:xfrm>
          <a:prstGeom prst="rect">
            <a:avLst/>
          </a:prstGeom>
        </p:spPr>
        <p:txBody>
          <a:bodyPr anchor="ctr"/>
          <a:lstStyle>
            <a:lvl1pPr marL="0" indent="0" algn="ctr">
              <a:buNone/>
              <a:defRPr sz="7200">
                <a:solidFill>
                  <a:srgbClr val="5A6874"/>
                </a:solidFill>
                <a:latin typeface="NeueHaasGroteskText Pro" panose="020B0504020202020204" pitchFamily="34" charset="77"/>
              </a:defRPr>
            </a:lvl1pPr>
          </a:lstStyle>
          <a:p>
            <a:pPr lvl="0"/>
            <a:r>
              <a:rPr lang="en-GB"/>
              <a:t>Click to edit Master text styles</a:t>
            </a:r>
          </a:p>
        </p:txBody>
      </p:sp>
      <p:sp>
        <p:nvSpPr>
          <p:cNvPr id="15" name="Subtitle 2">
            <a:extLst>
              <a:ext uri="{FF2B5EF4-FFF2-40B4-BE49-F238E27FC236}">
                <a16:creationId xmlns:a16="http://schemas.microsoft.com/office/drawing/2014/main" id="{32BD3CFA-E5A4-A847-89B0-28D5544B34D0}"/>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5A6874"/>
                </a:solidFill>
                <a:latin typeface="NeueHaasGroteskDisp Pro" panose="020B0504020202020204" pitchFamily="34" charset="77"/>
              </a:rPr>
              <a:t>eki.ee</a:t>
            </a:r>
            <a:endParaRPr lang="en-GB" sz="2400">
              <a:solidFill>
                <a:srgbClr val="5A6874"/>
              </a:solidFill>
              <a:latin typeface="NeueHaasGroteskDisp Pro" panose="020B0504020202020204" pitchFamily="34" charset="77"/>
            </a:endParaRPr>
          </a:p>
        </p:txBody>
      </p:sp>
      <p:sp>
        <p:nvSpPr>
          <p:cNvPr id="16" name="Slide Number Placeholder 8">
            <a:extLst>
              <a:ext uri="{FF2B5EF4-FFF2-40B4-BE49-F238E27FC236}">
                <a16:creationId xmlns:a16="http://schemas.microsoft.com/office/drawing/2014/main" id="{5A21F5DF-A881-4742-8743-7BF33663463E}"/>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5A6874"/>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17" name="Straight Connector 16">
            <a:extLst>
              <a:ext uri="{FF2B5EF4-FFF2-40B4-BE49-F238E27FC236}">
                <a16:creationId xmlns:a16="http://schemas.microsoft.com/office/drawing/2014/main" id="{67029228-BA9C-304F-A6D0-54C96550A596}"/>
              </a:ext>
            </a:extLst>
          </p:cNvPr>
          <p:cNvCxnSpPr>
            <a:cxnSpLocks/>
          </p:cNvCxnSpPr>
          <p:nvPr userDrawn="1"/>
        </p:nvCxnSpPr>
        <p:spPr>
          <a:xfrm>
            <a:off x="304800" y="9486900"/>
            <a:ext cx="17678400" cy="0"/>
          </a:xfrm>
          <a:prstGeom prst="line">
            <a:avLst/>
          </a:prstGeom>
          <a:ln w="12700">
            <a:solidFill>
              <a:srgbClr val="5A6874"/>
            </a:solidFill>
            <a:headEnd type="none"/>
            <a:tailEnd type="none"/>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329BF18F-BF3B-6740-B3A8-4D179490C9F2}"/>
              </a:ext>
            </a:extLst>
          </p:cNvPr>
          <p:cNvGrpSpPr/>
          <p:nvPr userDrawn="1"/>
        </p:nvGrpSpPr>
        <p:grpSpPr>
          <a:xfrm>
            <a:off x="2209432" y="6290683"/>
            <a:ext cx="1820370" cy="1668023"/>
            <a:chOff x="2205154" y="6175405"/>
            <a:chExt cx="1820370" cy="1668023"/>
          </a:xfrm>
        </p:grpSpPr>
        <p:pic>
          <p:nvPicPr>
            <p:cNvPr id="12" name="Picture 11">
              <a:extLst>
                <a:ext uri="{FF2B5EF4-FFF2-40B4-BE49-F238E27FC236}">
                  <a16:creationId xmlns:a16="http://schemas.microsoft.com/office/drawing/2014/main" id="{2DDCA458-2A1A-B247-885C-7C03DACBC787}"/>
                </a:ext>
              </a:extLst>
            </p:cNvPr>
            <p:cNvPicPr>
              <a:picLocks noChangeAspect="1"/>
            </p:cNvPicPr>
            <p:nvPr userDrawn="1"/>
          </p:nvPicPr>
          <p:blipFill>
            <a:blip r:embed="rId2">
              <a:alphaModFix/>
            </a:blip>
            <a:stretch>
              <a:fillRect/>
            </a:stretch>
          </p:blipFill>
          <p:spPr>
            <a:xfrm>
              <a:off x="3182348" y="6175405"/>
              <a:ext cx="843176" cy="1668023"/>
            </a:xfrm>
            <a:prstGeom prst="rect">
              <a:avLst/>
            </a:prstGeom>
          </p:spPr>
        </p:pic>
        <p:pic>
          <p:nvPicPr>
            <p:cNvPr id="13" name="Picture 12">
              <a:extLst>
                <a:ext uri="{FF2B5EF4-FFF2-40B4-BE49-F238E27FC236}">
                  <a16:creationId xmlns:a16="http://schemas.microsoft.com/office/drawing/2014/main" id="{769EBA75-A338-9744-A194-503C77B0909C}"/>
                </a:ext>
              </a:extLst>
            </p:cNvPr>
            <p:cNvPicPr>
              <a:picLocks noChangeAspect="1"/>
            </p:cNvPicPr>
            <p:nvPr userDrawn="1"/>
          </p:nvPicPr>
          <p:blipFill>
            <a:blip r:embed="rId2">
              <a:alphaModFix/>
            </a:blip>
            <a:stretch>
              <a:fillRect/>
            </a:stretch>
          </p:blipFill>
          <p:spPr>
            <a:xfrm>
              <a:off x="2205154" y="6175405"/>
              <a:ext cx="843176" cy="1668023"/>
            </a:xfrm>
            <a:prstGeom prst="rect">
              <a:avLst/>
            </a:prstGeom>
          </p:spPr>
        </p:pic>
      </p:grpSp>
      <p:grpSp>
        <p:nvGrpSpPr>
          <p:cNvPr id="18" name="Group 17">
            <a:extLst>
              <a:ext uri="{FF2B5EF4-FFF2-40B4-BE49-F238E27FC236}">
                <a16:creationId xmlns:a16="http://schemas.microsoft.com/office/drawing/2014/main" id="{CED99E56-BDED-9944-9B31-AA7ED3D37C2B}"/>
              </a:ext>
            </a:extLst>
          </p:cNvPr>
          <p:cNvGrpSpPr/>
          <p:nvPr userDrawn="1"/>
        </p:nvGrpSpPr>
        <p:grpSpPr>
          <a:xfrm rot="10800000">
            <a:off x="14261332" y="1109095"/>
            <a:ext cx="1820370" cy="1668023"/>
            <a:chOff x="2205154" y="6175405"/>
            <a:chExt cx="1820370" cy="1668023"/>
          </a:xfrm>
        </p:grpSpPr>
        <p:pic>
          <p:nvPicPr>
            <p:cNvPr id="19" name="Picture 18">
              <a:extLst>
                <a:ext uri="{FF2B5EF4-FFF2-40B4-BE49-F238E27FC236}">
                  <a16:creationId xmlns:a16="http://schemas.microsoft.com/office/drawing/2014/main" id="{1CD173A5-396E-F240-ADE3-DE2FEA5F012B}"/>
                </a:ext>
              </a:extLst>
            </p:cNvPr>
            <p:cNvPicPr>
              <a:picLocks noChangeAspect="1"/>
            </p:cNvPicPr>
            <p:nvPr userDrawn="1"/>
          </p:nvPicPr>
          <p:blipFill>
            <a:blip r:embed="rId2">
              <a:alphaModFix/>
            </a:blip>
            <a:stretch>
              <a:fillRect/>
            </a:stretch>
          </p:blipFill>
          <p:spPr>
            <a:xfrm>
              <a:off x="3182348" y="6175405"/>
              <a:ext cx="843176" cy="1668023"/>
            </a:xfrm>
            <a:prstGeom prst="rect">
              <a:avLst/>
            </a:prstGeom>
          </p:spPr>
        </p:pic>
        <p:pic>
          <p:nvPicPr>
            <p:cNvPr id="20" name="Picture 19">
              <a:extLst>
                <a:ext uri="{FF2B5EF4-FFF2-40B4-BE49-F238E27FC236}">
                  <a16:creationId xmlns:a16="http://schemas.microsoft.com/office/drawing/2014/main" id="{1F0A9ABB-39AD-AD42-8A19-06275A28B235}"/>
                </a:ext>
              </a:extLst>
            </p:cNvPr>
            <p:cNvPicPr>
              <a:picLocks noChangeAspect="1"/>
            </p:cNvPicPr>
            <p:nvPr userDrawn="1"/>
          </p:nvPicPr>
          <p:blipFill>
            <a:blip r:embed="rId2">
              <a:alphaModFix/>
            </a:blip>
            <a:stretch>
              <a:fillRect/>
            </a:stretch>
          </p:blipFill>
          <p:spPr>
            <a:xfrm>
              <a:off x="2205154" y="6175405"/>
              <a:ext cx="843176" cy="1668023"/>
            </a:xfrm>
            <a:prstGeom prst="rect">
              <a:avLst/>
            </a:prstGeom>
          </p:spPr>
        </p:pic>
      </p:grpSp>
    </p:spTree>
    <p:extLst>
      <p:ext uri="{BB962C8B-B14F-4D97-AF65-F5344CB8AC3E}">
        <p14:creationId xmlns:p14="http://schemas.microsoft.com/office/powerpoint/2010/main" val="1966075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3D9E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56825B-5EAD-894E-AFC6-230C5E7C3E46}"/>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62717E"/>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4" name="Subtitle 2">
            <a:extLst>
              <a:ext uri="{FF2B5EF4-FFF2-40B4-BE49-F238E27FC236}">
                <a16:creationId xmlns:a16="http://schemas.microsoft.com/office/drawing/2014/main" id="{A66AD22B-4875-AD4A-969D-BAF005AAE38E}"/>
              </a:ext>
            </a:extLst>
          </p:cNvPr>
          <p:cNvSpPr txBox="1">
            <a:spLocks/>
          </p:cNvSpPr>
          <p:nvPr userDrawn="1"/>
        </p:nvSpPr>
        <p:spPr>
          <a:xfrm>
            <a:off x="14859000" y="9639300"/>
            <a:ext cx="3200400" cy="533400"/>
          </a:xfrm>
          <a:prstGeom prst="rect">
            <a:avLst/>
          </a:prstGeom>
          <a:ln>
            <a:solidFill>
              <a:srgbClr val="E8EA99"/>
            </a:solidFill>
          </a:ln>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62717E"/>
                </a:solidFill>
                <a:latin typeface="NeueHaasGroteskDisp Pro" panose="020B0504020202020204" pitchFamily="34" charset="77"/>
              </a:rPr>
              <a:t>eki.ee</a:t>
            </a:r>
            <a:endParaRPr lang="en-GB" sz="2400">
              <a:solidFill>
                <a:srgbClr val="62717E"/>
              </a:solidFill>
              <a:latin typeface="NeueHaasGroteskDisp Pro" panose="020B0504020202020204" pitchFamily="34" charset="77"/>
            </a:endParaRPr>
          </a:p>
        </p:txBody>
      </p:sp>
      <p:sp>
        <p:nvSpPr>
          <p:cNvPr id="5" name="Text Placeholder 2">
            <a:extLst>
              <a:ext uri="{FF2B5EF4-FFF2-40B4-BE49-F238E27FC236}">
                <a16:creationId xmlns:a16="http://schemas.microsoft.com/office/drawing/2014/main" id="{874F1255-EE31-3F4B-8B2F-9D40041539CE}"/>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62717E"/>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6" name="Slide Number Placeholder 8">
            <a:extLst>
              <a:ext uri="{FF2B5EF4-FFF2-40B4-BE49-F238E27FC236}">
                <a16:creationId xmlns:a16="http://schemas.microsoft.com/office/drawing/2014/main" id="{01B36AE6-0417-E142-8D5D-3A1AB4634EDC}"/>
              </a:ext>
            </a:extLst>
          </p:cNvPr>
          <p:cNvSpPr>
            <a:spLocks noGrp="1"/>
          </p:cNvSpPr>
          <p:nvPr>
            <p:ph type="sldNum" sz="quarter" idx="4"/>
          </p:nvPr>
        </p:nvSpPr>
        <p:spPr>
          <a:xfrm>
            <a:off x="228600" y="9639300"/>
            <a:ext cx="1447800" cy="461665"/>
          </a:xfrm>
          <a:prstGeom prst="rect">
            <a:avLst/>
          </a:prstGeom>
          <a:noFill/>
          <a:ln>
            <a:solidFill>
              <a:srgbClr val="E8EA99"/>
            </a:solidFill>
          </a:ln>
        </p:spPr>
        <p:txBody>
          <a:bodyPr wrap="square" rtlCol="0">
            <a:spAutoFit/>
          </a:bodyPr>
          <a:lstStyle>
            <a:lvl1pPr>
              <a:defRPr lang="uk-UA" sz="2400" b="0" smtClean="0">
                <a:solidFill>
                  <a:srgbClr val="62717E"/>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7" name="Straight Connector 6">
            <a:extLst>
              <a:ext uri="{FF2B5EF4-FFF2-40B4-BE49-F238E27FC236}">
                <a16:creationId xmlns:a16="http://schemas.microsoft.com/office/drawing/2014/main" id="{37EBA8AE-8FFB-B146-B5E2-923AA852CD5F}"/>
              </a:ext>
            </a:extLst>
          </p:cNvPr>
          <p:cNvCxnSpPr>
            <a:cxnSpLocks/>
          </p:cNvCxnSpPr>
          <p:nvPr userDrawn="1"/>
        </p:nvCxnSpPr>
        <p:spPr>
          <a:xfrm>
            <a:off x="304800" y="9486900"/>
            <a:ext cx="17678400" cy="0"/>
          </a:xfrm>
          <a:prstGeom prst="line">
            <a:avLst/>
          </a:prstGeom>
          <a:ln w="12700">
            <a:solidFill>
              <a:srgbClr val="5A6874"/>
            </a:solidFill>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233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ITEL-mustrig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D22471-F7C1-2743-B493-0AFCCED8ED33}"/>
              </a:ext>
            </a:extLst>
          </p:cNvPr>
          <p:cNvPicPr>
            <a:picLocks noChangeAspect="1"/>
          </p:cNvPicPr>
          <p:nvPr userDrawn="1"/>
        </p:nvPicPr>
        <p:blipFill rotWithShape="1">
          <a:blip r:embed="rId2"/>
          <a:srcRect l="7996" t="9198" r="1"/>
          <a:stretch/>
        </p:blipFill>
        <p:spPr>
          <a:xfrm>
            <a:off x="204537" y="114300"/>
            <a:ext cx="16762185" cy="9338788"/>
          </a:xfrm>
          <a:prstGeom prst="rect">
            <a:avLst/>
          </a:prstGeom>
        </p:spPr>
      </p:pic>
      <p:sp>
        <p:nvSpPr>
          <p:cNvPr id="11" name="Title 1">
            <a:extLst>
              <a:ext uri="{FF2B5EF4-FFF2-40B4-BE49-F238E27FC236}">
                <a16:creationId xmlns:a16="http://schemas.microsoft.com/office/drawing/2014/main" id="{20EE806D-472C-604C-B919-5E2E93F1777E}"/>
              </a:ext>
            </a:extLst>
          </p:cNvPr>
          <p:cNvSpPr>
            <a:spLocks noGrp="1"/>
          </p:cNvSpPr>
          <p:nvPr>
            <p:ph type="ctrTitle"/>
          </p:nvPr>
        </p:nvSpPr>
        <p:spPr>
          <a:xfrm>
            <a:off x="1600200" y="2324100"/>
            <a:ext cx="13106400" cy="3469125"/>
          </a:xfrm>
          <a:prstGeom prst="rect">
            <a:avLst/>
          </a:prstGeom>
        </p:spPr>
        <p:txBody>
          <a:bodyPr anchor="b"/>
          <a:lstStyle>
            <a:lvl1pPr algn="l">
              <a:defRPr sz="112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12" name="Subtitle 2">
            <a:extLst>
              <a:ext uri="{FF2B5EF4-FFF2-40B4-BE49-F238E27FC236}">
                <a16:creationId xmlns:a16="http://schemas.microsoft.com/office/drawing/2014/main" id="{4BA39523-340B-724C-995C-ED5EDF1EB472}"/>
              </a:ext>
            </a:extLst>
          </p:cNvPr>
          <p:cNvSpPr>
            <a:spLocks noGrp="1"/>
          </p:cNvSpPr>
          <p:nvPr>
            <p:ph type="subTitle" idx="1"/>
          </p:nvPr>
        </p:nvSpPr>
        <p:spPr>
          <a:xfrm>
            <a:off x="1600200" y="6447435"/>
            <a:ext cx="9067800" cy="1517470"/>
          </a:xfrm>
          <a:prstGeom prst="rect">
            <a:avLst/>
          </a:prstGeom>
        </p:spPr>
        <p:txBody>
          <a:bodyPr/>
          <a:lstStyle>
            <a:lvl1pPr marL="0" indent="0" algn="l">
              <a:buNone/>
              <a:defRPr sz="4800" b="0" i="0">
                <a:solidFill>
                  <a:srgbClr val="0A3349"/>
                </a:solidFill>
                <a:latin typeface="NeueHaasGroteskDisp Pro" panose="020B0504020202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a:p>
        </p:txBody>
      </p:sp>
      <p:sp>
        <p:nvSpPr>
          <p:cNvPr id="13" name="Subtitle 2">
            <a:extLst>
              <a:ext uri="{FF2B5EF4-FFF2-40B4-BE49-F238E27FC236}">
                <a16:creationId xmlns:a16="http://schemas.microsoft.com/office/drawing/2014/main" id="{21076697-CBAE-774F-9AD9-46886B6A168B}"/>
              </a:ext>
            </a:extLst>
          </p:cNvPr>
          <p:cNvSpPr txBox="1">
            <a:spLocks/>
          </p:cNvSpPr>
          <p:nvPr userDrawn="1"/>
        </p:nvSpPr>
        <p:spPr>
          <a:xfrm>
            <a:off x="228600" y="9639300"/>
            <a:ext cx="19812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r>
              <a:rPr lang="en-GB" sz="2400">
                <a:solidFill>
                  <a:srgbClr val="0A3349"/>
                </a:solidFill>
              </a:rPr>
              <a:t>01.01.2022</a:t>
            </a:r>
          </a:p>
        </p:txBody>
      </p:sp>
      <p:sp>
        <p:nvSpPr>
          <p:cNvPr id="14" name="Subtitle 2">
            <a:extLst>
              <a:ext uri="{FF2B5EF4-FFF2-40B4-BE49-F238E27FC236}">
                <a16:creationId xmlns:a16="http://schemas.microsoft.com/office/drawing/2014/main" id="{DD4AEB47-DF47-E642-A7D2-7C7D560477DA}"/>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rPr>
              <a:t>eki.ee</a:t>
            </a:r>
            <a:endParaRPr lang="en-GB" sz="2400">
              <a:solidFill>
                <a:srgbClr val="0A3349"/>
              </a:solidFill>
            </a:endParaRPr>
          </a:p>
        </p:txBody>
      </p:sp>
      <p:pic>
        <p:nvPicPr>
          <p:cNvPr id="15" name="Picture 14">
            <a:extLst>
              <a:ext uri="{FF2B5EF4-FFF2-40B4-BE49-F238E27FC236}">
                <a16:creationId xmlns:a16="http://schemas.microsoft.com/office/drawing/2014/main" id="{1F18D249-A1DA-BC42-B1F9-386B628AC2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15559" y="114300"/>
            <a:ext cx="2343841" cy="1159042"/>
          </a:xfrm>
          <a:prstGeom prst="rect">
            <a:avLst/>
          </a:prstGeom>
        </p:spPr>
      </p:pic>
      <p:sp>
        <p:nvSpPr>
          <p:cNvPr id="16" name="Text Placeholder 15">
            <a:extLst>
              <a:ext uri="{FF2B5EF4-FFF2-40B4-BE49-F238E27FC236}">
                <a16:creationId xmlns:a16="http://schemas.microsoft.com/office/drawing/2014/main" id="{3F54CDB7-99A8-7041-BBC6-F874EAA49CE8}"/>
              </a:ext>
            </a:extLst>
          </p:cNvPr>
          <p:cNvSpPr>
            <a:spLocks noGrp="1"/>
          </p:cNvSpPr>
          <p:nvPr>
            <p:ph type="body" sz="quarter" idx="10"/>
          </p:nvPr>
        </p:nvSpPr>
        <p:spPr>
          <a:xfrm>
            <a:off x="1600200" y="8420100"/>
            <a:ext cx="8382000" cy="914400"/>
          </a:xfrm>
          <a:prstGeom prst="rect">
            <a:avLst/>
          </a:prstGeom>
        </p:spPr>
        <p:txBody>
          <a:bodyPr/>
          <a:lstStyle>
            <a:lvl1pPr marL="0" indent="0">
              <a:buNone/>
              <a:defRPr sz="2000">
                <a:solidFill>
                  <a:srgbClr val="0A3349"/>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141602766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62717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115EB7-51EA-FC43-8EE2-E66C34F84201}"/>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D3D9E1"/>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4" name="Subtitle 2">
            <a:extLst>
              <a:ext uri="{FF2B5EF4-FFF2-40B4-BE49-F238E27FC236}">
                <a16:creationId xmlns:a16="http://schemas.microsoft.com/office/drawing/2014/main" id="{18188DC0-E515-4348-B400-1BA387A5DEE8}"/>
              </a:ext>
            </a:extLst>
          </p:cNvPr>
          <p:cNvSpPr txBox="1">
            <a:spLocks/>
          </p:cNvSpPr>
          <p:nvPr userDrawn="1"/>
        </p:nvSpPr>
        <p:spPr>
          <a:xfrm>
            <a:off x="14859000" y="9639300"/>
            <a:ext cx="3200400" cy="533400"/>
          </a:xfrm>
          <a:prstGeom prst="rect">
            <a:avLst/>
          </a:prstGeom>
          <a:ln>
            <a:noFill/>
          </a:ln>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D3D9E1"/>
                </a:solidFill>
                <a:latin typeface="NeueHaasGroteskDisp Pro" panose="020B0504020202020204" pitchFamily="34" charset="77"/>
              </a:rPr>
              <a:t>eki.ee</a:t>
            </a:r>
            <a:endParaRPr lang="en-GB" sz="2400">
              <a:solidFill>
                <a:srgbClr val="D3D9E1"/>
              </a:solidFill>
              <a:latin typeface="NeueHaasGroteskDisp Pro" panose="020B0504020202020204" pitchFamily="34" charset="77"/>
            </a:endParaRPr>
          </a:p>
        </p:txBody>
      </p:sp>
      <p:sp>
        <p:nvSpPr>
          <p:cNvPr id="5" name="Text Placeholder 2">
            <a:extLst>
              <a:ext uri="{FF2B5EF4-FFF2-40B4-BE49-F238E27FC236}">
                <a16:creationId xmlns:a16="http://schemas.microsoft.com/office/drawing/2014/main" id="{DD951272-2D77-0640-B33E-BBDCEB68F3DD}"/>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D3D9E1"/>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6" name="Slide Number Placeholder 8">
            <a:extLst>
              <a:ext uri="{FF2B5EF4-FFF2-40B4-BE49-F238E27FC236}">
                <a16:creationId xmlns:a16="http://schemas.microsoft.com/office/drawing/2014/main" id="{08F81225-822D-1D4D-BAC6-DE9B58135FC4}"/>
              </a:ext>
            </a:extLst>
          </p:cNvPr>
          <p:cNvSpPr>
            <a:spLocks noGrp="1"/>
          </p:cNvSpPr>
          <p:nvPr>
            <p:ph type="sldNum" sz="quarter" idx="4"/>
          </p:nvPr>
        </p:nvSpPr>
        <p:spPr>
          <a:xfrm>
            <a:off x="228600" y="9639300"/>
            <a:ext cx="1447800" cy="461665"/>
          </a:xfrm>
          <a:prstGeom prst="rect">
            <a:avLst/>
          </a:prstGeom>
          <a:noFill/>
          <a:ln>
            <a:noFill/>
          </a:ln>
        </p:spPr>
        <p:txBody>
          <a:bodyPr wrap="square" rtlCol="0">
            <a:spAutoFit/>
          </a:bodyPr>
          <a:lstStyle>
            <a:lvl1pPr>
              <a:defRPr lang="uk-UA" sz="2400" b="0" smtClean="0">
                <a:solidFill>
                  <a:srgbClr val="D3D9E1"/>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7" name="Straight Connector 6">
            <a:extLst>
              <a:ext uri="{FF2B5EF4-FFF2-40B4-BE49-F238E27FC236}">
                <a16:creationId xmlns:a16="http://schemas.microsoft.com/office/drawing/2014/main" id="{EC12CE20-1C3A-204D-9C51-10AD1C0EBB74}"/>
              </a:ext>
            </a:extLst>
          </p:cNvPr>
          <p:cNvCxnSpPr>
            <a:cxnSpLocks/>
          </p:cNvCxnSpPr>
          <p:nvPr userDrawn="1"/>
        </p:nvCxnSpPr>
        <p:spPr>
          <a:xfrm>
            <a:off x="304800" y="9486900"/>
            <a:ext cx="17678400" cy="0"/>
          </a:xfrm>
          <a:prstGeom prst="line">
            <a:avLst/>
          </a:prstGeom>
          <a:ln w="12700">
            <a:solidFill>
              <a:srgbClr val="D3D9E1"/>
            </a:solidFill>
            <a:headEnd type="none"/>
            <a:tailEnd type="none"/>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3FB9FB8-FB8F-9C45-82A8-DB9D0F0DF737}"/>
              </a:ext>
            </a:extLst>
          </p:cNvPr>
          <p:cNvPicPr>
            <a:picLocks noChangeAspect="1"/>
          </p:cNvPicPr>
          <p:nvPr userDrawn="1"/>
        </p:nvPicPr>
        <p:blipFill>
          <a:blip r:embed="rId2">
            <a:alphaModFix/>
            <a:duotone>
              <a:prstClr val="black"/>
              <a:srgbClr val="D3D9E1">
                <a:tint val="45000"/>
                <a:satMod val="400000"/>
              </a:srgbClr>
            </a:duotone>
          </a:blip>
          <a:stretch>
            <a:fillRect/>
          </a:stretch>
        </p:blipFill>
        <p:spPr>
          <a:xfrm>
            <a:off x="1745238" y="419100"/>
            <a:ext cx="1078523" cy="2133600"/>
          </a:xfrm>
          <a:prstGeom prst="rect">
            <a:avLst/>
          </a:prstGeom>
        </p:spPr>
      </p:pic>
      <p:pic>
        <p:nvPicPr>
          <p:cNvPr id="9" name="Picture 8">
            <a:extLst>
              <a:ext uri="{FF2B5EF4-FFF2-40B4-BE49-F238E27FC236}">
                <a16:creationId xmlns:a16="http://schemas.microsoft.com/office/drawing/2014/main" id="{2E22746B-D342-C94E-AAFF-B729131E8CA0}"/>
              </a:ext>
            </a:extLst>
          </p:cNvPr>
          <p:cNvPicPr>
            <a:picLocks noChangeAspect="1"/>
          </p:cNvPicPr>
          <p:nvPr userDrawn="1"/>
        </p:nvPicPr>
        <p:blipFill>
          <a:blip r:embed="rId2">
            <a:alphaModFix/>
            <a:duotone>
              <a:prstClr val="black"/>
              <a:srgbClr val="D3D9E1">
                <a:tint val="45000"/>
                <a:satMod val="400000"/>
              </a:srgbClr>
            </a:duotone>
          </a:blip>
          <a:stretch>
            <a:fillRect/>
          </a:stretch>
        </p:blipFill>
        <p:spPr>
          <a:xfrm>
            <a:off x="521677" y="419100"/>
            <a:ext cx="1078523" cy="2133600"/>
          </a:xfrm>
          <a:prstGeom prst="rect">
            <a:avLst/>
          </a:prstGeom>
        </p:spPr>
      </p:pic>
    </p:spTree>
    <p:extLst>
      <p:ext uri="{BB962C8B-B14F-4D97-AF65-F5344CB8AC3E}">
        <p14:creationId xmlns:p14="http://schemas.microsoft.com/office/powerpoint/2010/main" val="56333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ITEL-tume taust">
    <p:bg>
      <p:bgPr>
        <a:solidFill>
          <a:srgbClr val="0A3349"/>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14D433E-FBCA-C041-B43F-C793811E668D}"/>
              </a:ext>
            </a:extLst>
          </p:cNvPr>
          <p:cNvSpPr>
            <a:spLocks noGrp="1"/>
          </p:cNvSpPr>
          <p:nvPr>
            <p:ph type="ctrTitle"/>
          </p:nvPr>
        </p:nvSpPr>
        <p:spPr>
          <a:xfrm>
            <a:off x="1600200" y="1714500"/>
            <a:ext cx="14782800" cy="3088125"/>
          </a:xfrm>
          <a:prstGeom prst="rect">
            <a:avLst/>
          </a:prstGeom>
        </p:spPr>
        <p:txBody>
          <a:bodyPr anchor="b"/>
          <a:lstStyle>
            <a:lvl1pPr algn="l">
              <a:defRPr sz="10000" b="0" i="0">
                <a:solidFill>
                  <a:schemeClr val="tx1"/>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17" name="Subtitle 2">
            <a:extLst>
              <a:ext uri="{FF2B5EF4-FFF2-40B4-BE49-F238E27FC236}">
                <a16:creationId xmlns:a16="http://schemas.microsoft.com/office/drawing/2014/main" id="{43462849-78E5-2343-9286-DC14A35D4B75}"/>
              </a:ext>
            </a:extLst>
          </p:cNvPr>
          <p:cNvSpPr>
            <a:spLocks noGrp="1"/>
          </p:cNvSpPr>
          <p:nvPr>
            <p:ph type="subTitle" idx="1"/>
          </p:nvPr>
        </p:nvSpPr>
        <p:spPr>
          <a:xfrm>
            <a:off x="1600200" y="5837835"/>
            <a:ext cx="14782800" cy="1517470"/>
          </a:xfrm>
          <a:prstGeom prst="rect">
            <a:avLst/>
          </a:prstGeom>
        </p:spPr>
        <p:txBody>
          <a:bodyPr/>
          <a:lstStyle>
            <a:lvl1pPr marL="0" indent="0" algn="l">
              <a:buNone/>
              <a:defRPr sz="4000" b="0" i="0">
                <a:solidFill>
                  <a:schemeClr val="tx1"/>
                </a:solidFill>
                <a:latin typeface="NeueHaasGroteskDisp Pro" panose="020B0504020202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a:p>
        </p:txBody>
      </p:sp>
      <p:sp>
        <p:nvSpPr>
          <p:cNvPr id="19" name="Text Placeholder 15">
            <a:extLst>
              <a:ext uri="{FF2B5EF4-FFF2-40B4-BE49-F238E27FC236}">
                <a16:creationId xmlns:a16="http://schemas.microsoft.com/office/drawing/2014/main" id="{4D512647-B596-3D4E-B31E-11513E487778}"/>
              </a:ext>
            </a:extLst>
          </p:cNvPr>
          <p:cNvSpPr>
            <a:spLocks noGrp="1"/>
          </p:cNvSpPr>
          <p:nvPr>
            <p:ph type="body" sz="quarter" idx="10"/>
          </p:nvPr>
        </p:nvSpPr>
        <p:spPr>
          <a:xfrm>
            <a:off x="1600200" y="8420100"/>
            <a:ext cx="8382000" cy="914400"/>
          </a:xfrm>
          <a:prstGeom prst="rect">
            <a:avLst/>
          </a:prstGeom>
        </p:spPr>
        <p:txBody>
          <a:bodyPr/>
          <a:lstStyle>
            <a:lvl1pPr marL="0" indent="0">
              <a:buNone/>
              <a:defRPr sz="2000">
                <a:solidFill>
                  <a:schemeClr val="tx1"/>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pic>
        <p:nvPicPr>
          <p:cNvPr id="2" name="Picture 1">
            <a:extLst>
              <a:ext uri="{FF2B5EF4-FFF2-40B4-BE49-F238E27FC236}">
                <a16:creationId xmlns:a16="http://schemas.microsoft.com/office/drawing/2014/main" id="{E929AC4F-BE5C-8542-A75E-B236C7B62205}"/>
              </a:ext>
            </a:extLst>
          </p:cNvPr>
          <p:cNvPicPr>
            <a:picLocks noChangeAspect="1"/>
          </p:cNvPicPr>
          <p:nvPr userDrawn="1"/>
        </p:nvPicPr>
        <p:blipFill>
          <a:blip r:embed="rId2"/>
          <a:stretch>
            <a:fillRect/>
          </a:stretch>
        </p:blipFill>
        <p:spPr>
          <a:xfrm>
            <a:off x="16036567" y="419100"/>
            <a:ext cx="1919739" cy="792000"/>
          </a:xfrm>
          <a:prstGeom prst="rect">
            <a:avLst/>
          </a:prstGeom>
        </p:spPr>
      </p:pic>
      <p:cxnSp>
        <p:nvCxnSpPr>
          <p:cNvPr id="9" name="Straight Connector 8">
            <a:extLst>
              <a:ext uri="{FF2B5EF4-FFF2-40B4-BE49-F238E27FC236}">
                <a16:creationId xmlns:a16="http://schemas.microsoft.com/office/drawing/2014/main" id="{2CD993F5-D266-DF41-A779-12A715363C81}"/>
              </a:ext>
            </a:extLst>
          </p:cNvPr>
          <p:cNvCxnSpPr>
            <a:cxnSpLocks/>
          </p:cNvCxnSpPr>
          <p:nvPr userDrawn="1"/>
        </p:nvCxnSpPr>
        <p:spPr>
          <a:xfrm>
            <a:off x="304800" y="9639300"/>
            <a:ext cx="17651506" cy="0"/>
          </a:xfrm>
          <a:prstGeom prst="line">
            <a:avLst/>
          </a:prstGeom>
          <a:ln w="12700" cap="sq">
            <a:solidFill>
              <a:schemeClr val="tx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F773F872-6E6E-634A-B73A-E6CFAB70D5FF}"/>
              </a:ext>
            </a:extLst>
          </p:cNvPr>
          <p:cNvSpPr>
            <a:spLocks noGrp="1"/>
          </p:cNvSpPr>
          <p:nvPr>
            <p:ph type="body" sz="quarter" idx="11"/>
          </p:nvPr>
        </p:nvSpPr>
        <p:spPr>
          <a:xfrm>
            <a:off x="285750" y="9715500"/>
            <a:ext cx="3524250" cy="401585"/>
          </a:xfrm>
          <a:prstGeom prst="rect">
            <a:avLst/>
          </a:prstGeom>
        </p:spPr>
        <p:txBody>
          <a:bodyPr/>
          <a:lstStyle>
            <a:lvl1pPr marL="0" indent="0">
              <a:buNone/>
              <a:defRPr sz="2000">
                <a:solidFill>
                  <a:schemeClr val="tx1">
                    <a:lumMod val="95000"/>
                  </a:schemeClr>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
        <p:nvSpPr>
          <p:cNvPr id="13" name="Text Placeholder 15">
            <a:extLst>
              <a:ext uri="{FF2B5EF4-FFF2-40B4-BE49-F238E27FC236}">
                <a16:creationId xmlns:a16="http://schemas.microsoft.com/office/drawing/2014/main" id="{D89CBAB7-22C0-B748-8AED-65A3669904EF}"/>
              </a:ext>
            </a:extLst>
          </p:cNvPr>
          <p:cNvSpPr>
            <a:spLocks noGrp="1"/>
          </p:cNvSpPr>
          <p:nvPr>
            <p:ph type="body" sz="quarter" idx="12" hasCustomPrompt="1"/>
          </p:nvPr>
        </p:nvSpPr>
        <p:spPr>
          <a:xfrm>
            <a:off x="16744950" y="9715500"/>
            <a:ext cx="1238250" cy="401583"/>
          </a:xfrm>
          <a:prstGeom prst="rect">
            <a:avLst/>
          </a:prstGeom>
        </p:spPr>
        <p:txBody>
          <a:bodyPr/>
          <a:lstStyle>
            <a:lvl1pPr marL="0" indent="0" algn="r">
              <a:buNone/>
              <a:defRPr sz="2000">
                <a:solidFill>
                  <a:schemeClr val="tx1">
                    <a:lumMod val="95000"/>
                  </a:schemeClr>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err="1"/>
              <a:t>eki.ee</a:t>
            </a:r>
            <a:endParaRPr lang="en-GB"/>
          </a:p>
        </p:txBody>
      </p:sp>
    </p:spTree>
    <p:extLst>
      <p:ext uri="{BB962C8B-B14F-4D97-AF65-F5344CB8AC3E}">
        <p14:creationId xmlns:p14="http://schemas.microsoft.com/office/powerpoint/2010/main" val="336738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ITEL-tume taust + foto">
    <p:bg>
      <p:bgPr>
        <a:solidFill>
          <a:srgbClr val="0A3349"/>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14D433E-FBCA-C041-B43F-C793811E668D}"/>
              </a:ext>
            </a:extLst>
          </p:cNvPr>
          <p:cNvSpPr>
            <a:spLocks noGrp="1"/>
          </p:cNvSpPr>
          <p:nvPr>
            <p:ph type="ctrTitle"/>
          </p:nvPr>
        </p:nvSpPr>
        <p:spPr>
          <a:xfrm>
            <a:off x="1600200" y="1714500"/>
            <a:ext cx="10591800" cy="3088125"/>
          </a:xfrm>
          <a:prstGeom prst="rect">
            <a:avLst/>
          </a:prstGeom>
        </p:spPr>
        <p:txBody>
          <a:bodyPr anchor="b"/>
          <a:lstStyle>
            <a:lvl1pPr algn="l">
              <a:defRPr sz="10000" b="0" i="0">
                <a:solidFill>
                  <a:schemeClr val="tx1"/>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17" name="Subtitle 2">
            <a:extLst>
              <a:ext uri="{FF2B5EF4-FFF2-40B4-BE49-F238E27FC236}">
                <a16:creationId xmlns:a16="http://schemas.microsoft.com/office/drawing/2014/main" id="{43462849-78E5-2343-9286-DC14A35D4B75}"/>
              </a:ext>
            </a:extLst>
          </p:cNvPr>
          <p:cNvSpPr>
            <a:spLocks noGrp="1"/>
          </p:cNvSpPr>
          <p:nvPr>
            <p:ph type="subTitle" idx="1"/>
          </p:nvPr>
        </p:nvSpPr>
        <p:spPr>
          <a:xfrm>
            <a:off x="1600200" y="5837835"/>
            <a:ext cx="10591800" cy="1517470"/>
          </a:xfrm>
          <a:prstGeom prst="rect">
            <a:avLst/>
          </a:prstGeom>
        </p:spPr>
        <p:txBody>
          <a:bodyPr/>
          <a:lstStyle>
            <a:lvl1pPr marL="0" indent="0" algn="l">
              <a:buNone/>
              <a:defRPr sz="4000" b="0" i="0">
                <a:solidFill>
                  <a:schemeClr val="tx1"/>
                </a:solidFill>
                <a:latin typeface="NeueHaasGroteskDisp Pro" panose="020B0504020202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a:p>
        </p:txBody>
      </p:sp>
      <p:sp>
        <p:nvSpPr>
          <p:cNvPr id="19" name="Text Placeholder 15">
            <a:extLst>
              <a:ext uri="{FF2B5EF4-FFF2-40B4-BE49-F238E27FC236}">
                <a16:creationId xmlns:a16="http://schemas.microsoft.com/office/drawing/2014/main" id="{4D512647-B596-3D4E-B31E-11513E487778}"/>
              </a:ext>
            </a:extLst>
          </p:cNvPr>
          <p:cNvSpPr>
            <a:spLocks noGrp="1"/>
          </p:cNvSpPr>
          <p:nvPr>
            <p:ph type="body" sz="quarter" idx="10"/>
          </p:nvPr>
        </p:nvSpPr>
        <p:spPr>
          <a:xfrm>
            <a:off x="1600200" y="8420100"/>
            <a:ext cx="8382000" cy="914400"/>
          </a:xfrm>
          <a:prstGeom prst="rect">
            <a:avLst/>
          </a:prstGeom>
        </p:spPr>
        <p:txBody>
          <a:bodyPr/>
          <a:lstStyle>
            <a:lvl1pPr marL="0" indent="0">
              <a:buNone/>
              <a:defRPr sz="2000">
                <a:solidFill>
                  <a:schemeClr val="tx1"/>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
        <p:nvSpPr>
          <p:cNvPr id="3" name="Picture Placeholder 2">
            <a:extLst>
              <a:ext uri="{FF2B5EF4-FFF2-40B4-BE49-F238E27FC236}">
                <a16:creationId xmlns:a16="http://schemas.microsoft.com/office/drawing/2014/main" id="{E5901931-CBD6-C347-87E4-2B17C11D9F06}"/>
              </a:ext>
            </a:extLst>
          </p:cNvPr>
          <p:cNvSpPr>
            <a:spLocks noGrp="1"/>
          </p:cNvSpPr>
          <p:nvPr>
            <p:ph type="pic" sz="quarter" idx="11"/>
          </p:nvPr>
        </p:nvSpPr>
        <p:spPr>
          <a:xfrm>
            <a:off x="12877800" y="2095500"/>
            <a:ext cx="4320000" cy="4320000"/>
          </a:xfrm>
          <a:prstGeom prst="ellipse">
            <a:avLst/>
          </a:prstGeom>
        </p:spPr>
        <p:txBody>
          <a:bodyPr/>
          <a:lstStyle>
            <a:lvl1pPr>
              <a:defRPr>
                <a:solidFill>
                  <a:schemeClr val="tx1"/>
                </a:solidFill>
              </a:defRPr>
            </a:lvl1pPr>
          </a:lstStyle>
          <a:p>
            <a:endParaRPr/>
          </a:p>
        </p:txBody>
      </p:sp>
      <p:cxnSp>
        <p:nvCxnSpPr>
          <p:cNvPr id="12" name="Straight Connector 11">
            <a:extLst>
              <a:ext uri="{FF2B5EF4-FFF2-40B4-BE49-F238E27FC236}">
                <a16:creationId xmlns:a16="http://schemas.microsoft.com/office/drawing/2014/main" id="{83575F92-F9B7-BE4F-AE14-241099DD9E7E}"/>
              </a:ext>
            </a:extLst>
          </p:cNvPr>
          <p:cNvCxnSpPr>
            <a:cxnSpLocks/>
          </p:cNvCxnSpPr>
          <p:nvPr userDrawn="1"/>
        </p:nvCxnSpPr>
        <p:spPr>
          <a:xfrm>
            <a:off x="304800" y="9639300"/>
            <a:ext cx="17651506" cy="0"/>
          </a:xfrm>
          <a:prstGeom prst="line">
            <a:avLst/>
          </a:prstGeom>
          <a:ln w="12700" cap="sq">
            <a:solidFill>
              <a:schemeClr val="tx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12D0D1-EBE0-D445-A51E-CFF6C7EFE9ED}"/>
              </a:ext>
            </a:extLst>
          </p:cNvPr>
          <p:cNvSpPr>
            <a:spLocks noGrp="1"/>
          </p:cNvSpPr>
          <p:nvPr>
            <p:ph type="body" sz="quarter" idx="12"/>
          </p:nvPr>
        </p:nvSpPr>
        <p:spPr>
          <a:xfrm>
            <a:off x="285750" y="9715500"/>
            <a:ext cx="3524250" cy="401585"/>
          </a:xfrm>
          <a:prstGeom prst="rect">
            <a:avLst/>
          </a:prstGeom>
        </p:spPr>
        <p:txBody>
          <a:bodyPr/>
          <a:lstStyle>
            <a:lvl1pPr marL="0" indent="0">
              <a:buNone/>
              <a:defRPr sz="2000">
                <a:solidFill>
                  <a:schemeClr val="tx1"/>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
        <p:nvSpPr>
          <p:cNvPr id="14" name="Text Placeholder 15">
            <a:extLst>
              <a:ext uri="{FF2B5EF4-FFF2-40B4-BE49-F238E27FC236}">
                <a16:creationId xmlns:a16="http://schemas.microsoft.com/office/drawing/2014/main" id="{4CEE9360-657D-4E4C-8BA1-F0EA334DE157}"/>
              </a:ext>
            </a:extLst>
          </p:cNvPr>
          <p:cNvSpPr>
            <a:spLocks noGrp="1"/>
          </p:cNvSpPr>
          <p:nvPr>
            <p:ph type="body" sz="quarter" idx="13" hasCustomPrompt="1"/>
          </p:nvPr>
        </p:nvSpPr>
        <p:spPr>
          <a:xfrm>
            <a:off x="16744950" y="9715500"/>
            <a:ext cx="1238250" cy="401583"/>
          </a:xfrm>
          <a:prstGeom prst="rect">
            <a:avLst/>
          </a:prstGeom>
        </p:spPr>
        <p:txBody>
          <a:bodyPr/>
          <a:lstStyle>
            <a:lvl1pPr marL="0" indent="0" algn="r">
              <a:buNone/>
              <a:defRPr sz="2000">
                <a:solidFill>
                  <a:schemeClr val="tx1"/>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err="1"/>
              <a:t>eki.ee</a:t>
            </a:r>
            <a:endParaRPr lang="en-GB"/>
          </a:p>
        </p:txBody>
      </p:sp>
      <p:pic>
        <p:nvPicPr>
          <p:cNvPr id="15" name="Picture 14">
            <a:extLst>
              <a:ext uri="{FF2B5EF4-FFF2-40B4-BE49-F238E27FC236}">
                <a16:creationId xmlns:a16="http://schemas.microsoft.com/office/drawing/2014/main" id="{96D6CB37-8735-734B-9CD9-64DC6525C83E}"/>
              </a:ext>
            </a:extLst>
          </p:cNvPr>
          <p:cNvPicPr>
            <a:picLocks noChangeAspect="1"/>
          </p:cNvPicPr>
          <p:nvPr userDrawn="1"/>
        </p:nvPicPr>
        <p:blipFill>
          <a:blip r:embed="rId2"/>
          <a:stretch>
            <a:fillRect/>
          </a:stretch>
        </p:blipFill>
        <p:spPr>
          <a:xfrm>
            <a:off x="16036567" y="419100"/>
            <a:ext cx="1919739" cy="792000"/>
          </a:xfrm>
          <a:prstGeom prst="rect">
            <a:avLst/>
          </a:prstGeom>
        </p:spPr>
      </p:pic>
    </p:spTree>
    <p:extLst>
      <p:ext uri="{BB962C8B-B14F-4D97-AF65-F5344CB8AC3E}">
        <p14:creationId xmlns:p14="http://schemas.microsoft.com/office/powerpoint/2010/main" val="275375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JAKAV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AEFFFC-C057-5D4F-A5ED-0F260E5048E0}"/>
              </a:ext>
            </a:extLst>
          </p:cNvPr>
          <p:cNvPicPr>
            <a:picLocks noChangeAspect="1"/>
          </p:cNvPicPr>
          <p:nvPr userDrawn="1"/>
        </p:nvPicPr>
        <p:blipFill>
          <a:blip r:embed="rId2">
            <a:alphaModFix amt="70000"/>
          </a:blip>
          <a:stretch>
            <a:fillRect/>
          </a:stretch>
        </p:blipFill>
        <p:spPr>
          <a:xfrm>
            <a:off x="304800" y="266699"/>
            <a:ext cx="928688" cy="1837186"/>
          </a:xfrm>
          <a:prstGeom prst="rect">
            <a:avLst/>
          </a:prstGeom>
        </p:spPr>
      </p:pic>
      <p:pic>
        <p:nvPicPr>
          <p:cNvPr id="10" name="Picture 9">
            <a:extLst>
              <a:ext uri="{FF2B5EF4-FFF2-40B4-BE49-F238E27FC236}">
                <a16:creationId xmlns:a16="http://schemas.microsoft.com/office/drawing/2014/main" id="{BC401CB9-18B8-A547-AB9C-6385D94BF800}"/>
              </a:ext>
            </a:extLst>
          </p:cNvPr>
          <p:cNvPicPr>
            <a:picLocks noChangeAspect="1"/>
          </p:cNvPicPr>
          <p:nvPr userDrawn="1"/>
        </p:nvPicPr>
        <p:blipFill>
          <a:blip r:embed="rId2">
            <a:alphaModFix amt="70000"/>
          </a:blip>
          <a:stretch>
            <a:fillRect/>
          </a:stretch>
        </p:blipFill>
        <p:spPr>
          <a:xfrm>
            <a:off x="1433512" y="266700"/>
            <a:ext cx="928688" cy="1837186"/>
          </a:xfrm>
          <a:prstGeom prst="rect">
            <a:avLst/>
          </a:prstGeom>
        </p:spPr>
      </p:pic>
      <p:sp>
        <p:nvSpPr>
          <p:cNvPr id="15" name="Text Placeholder 6">
            <a:extLst>
              <a:ext uri="{FF2B5EF4-FFF2-40B4-BE49-F238E27FC236}">
                <a16:creationId xmlns:a16="http://schemas.microsoft.com/office/drawing/2014/main" id="{10A3CEC8-FD8F-7244-A290-1BA19E240872}"/>
              </a:ext>
            </a:extLst>
          </p:cNvPr>
          <p:cNvSpPr>
            <a:spLocks noGrp="1"/>
          </p:cNvSpPr>
          <p:nvPr>
            <p:ph type="body" sz="quarter" idx="10"/>
          </p:nvPr>
        </p:nvSpPr>
        <p:spPr>
          <a:xfrm>
            <a:off x="1600200" y="3086100"/>
            <a:ext cx="4489704" cy="6019800"/>
          </a:xfrm>
          <a:prstGeom prst="rect">
            <a:avLst/>
          </a:prstGeom>
        </p:spPr>
        <p:txBody>
          <a:bodyPr/>
          <a:lstStyle>
            <a:lvl1pPr marL="0" indent="0">
              <a:buNone/>
              <a:defRPr sz="4000" b="0" i="0">
                <a:solidFill>
                  <a:srgbClr val="0A3349"/>
                </a:solidFill>
                <a:latin typeface="NeueHaasGroteskText Pro Md" panose="020B0504020202020204" pitchFamily="34" charset="77"/>
              </a:defRPr>
            </a:lvl1pPr>
            <a:lvl2pPr>
              <a:defRPr sz="2400">
                <a:solidFill>
                  <a:srgbClr val="004A4A"/>
                </a:solidFill>
                <a:latin typeface="NeueHaasGroteskText Pro" panose="020B0504020202020204" pitchFamily="34" charset="77"/>
              </a:defRPr>
            </a:lvl2pPr>
            <a:lvl3pPr>
              <a:defRPr sz="2400">
                <a:solidFill>
                  <a:srgbClr val="004A4A"/>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16" name="Text Placeholder 6">
            <a:extLst>
              <a:ext uri="{FF2B5EF4-FFF2-40B4-BE49-F238E27FC236}">
                <a16:creationId xmlns:a16="http://schemas.microsoft.com/office/drawing/2014/main" id="{1099DCAD-6A51-1945-BB14-F8EFF6CF25FC}"/>
              </a:ext>
            </a:extLst>
          </p:cNvPr>
          <p:cNvSpPr>
            <a:spLocks noGrp="1"/>
          </p:cNvSpPr>
          <p:nvPr>
            <p:ph type="body" sz="quarter" idx="11"/>
          </p:nvPr>
        </p:nvSpPr>
        <p:spPr>
          <a:xfrm>
            <a:off x="6864096" y="3086100"/>
            <a:ext cx="9823704" cy="6019800"/>
          </a:xfrm>
          <a:prstGeom prst="rect">
            <a:avLst/>
          </a:prstGeom>
        </p:spPr>
        <p:txBody>
          <a:bodyPr/>
          <a:lstStyle>
            <a:lvl1pPr marL="0" indent="0">
              <a:buNone/>
              <a:defRPr sz="4000">
                <a:solidFill>
                  <a:srgbClr val="0A3349"/>
                </a:solidFill>
                <a:latin typeface="NeueHaasGroteskText Pro" panose="020B0504020202020204" pitchFamily="34" charset="77"/>
              </a:defRPr>
            </a:lvl1pPr>
            <a:lvl2pPr>
              <a:defRPr sz="2400">
                <a:solidFill>
                  <a:srgbClr val="004A4A"/>
                </a:solidFill>
                <a:latin typeface="NeueHaasGroteskText Pro" panose="020B0504020202020204" pitchFamily="34" charset="77"/>
              </a:defRPr>
            </a:lvl2pPr>
            <a:lvl3pPr>
              <a:defRPr sz="2400">
                <a:solidFill>
                  <a:srgbClr val="004A4A"/>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17" name="Title 1">
            <a:extLst>
              <a:ext uri="{FF2B5EF4-FFF2-40B4-BE49-F238E27FC236}">
                <a16:creationId xmlns:a16="http://schemas.microsoft.com/office/drawing/2014/main" id="{835618FD-B978-534D-8B76-FA1568B101C3}"/>
              </a:ext>
            </a:extLst>
          </p:cNvPr>
          <p:cNvSpPr>
            <a:spLocks noGrp="1"/>
          </p:cNvSpPr>
          <p:nvPr>
            <p:ph type="ctrTitle"/>
          </p:nvPr>
        </p:nvSpPr>
        <p:spPr>
          <a:xfrm>
            <a:off x="1600200" y="1231901"/>
            <a:ext cx="13716000" cy="1066799"/>
          </a:xfrm>
          <a:prstGeom prst="rect">
            <a:avLst/>
          </a:prstGeom>
        </p:spPr>
        <p:txBody>
          <a:bodyPr anchor="b"/>
          <a:lstStyle>
            <a:lvl1pPr algn="l">
              <a:defRPr sz="80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pic>
        <p:nvPicPr>
          <p:cNvPr id="7" name="Picture 6">
            <a:extLst>
              <a:ext uri="{FF2B5EF4-FFF2-40B4-BE49-F238E27FC236}">
                <a16:creationId xmlns:a16="http://schemas.microsoft.com/office/drawing/2014/main" id="{096FA804-2F88-5743-B7A2-D885CAB971EF}"/>
              </a:ext>
            </a:extLst>
          </p:cNvPr>
          <p:cNvPicPr>
            <a:picLocks noChangeAspect="1"/>
          </p:cNvPicPr>
          <p:nvPr userDrawn="1"/>
        </p:nvPicPr>
        <p:blipFill>
          <a:blip r:embed="rId3"/>
          <a:stretch>
            <a:fillRect/>
          </a:stretch>
        </p:blipFill>
        <p:spPr>
          <a:xfrm>
            <a:off x="16036567" y="419100"/>
            <a:ext cx="1919739" cy="792000"/>
          </a:xfrm>
          <a:prstGeom prst="rect">
            <a:avLst/>
          </a:prstGeom>
        </p:spPr>
      </p:pic>
    </p:spTree>
    <p:extLst>
      <p:ext uri="{BB962C8B-B14F-4D97-AF65-F5344CB8AC3E}">
        <p14:creationId xmlns:p14="http://schemas.microsoft.com/office/powerpoint/2010/main" val="48128995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SITAAT-hele taus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506EC9E-B6EB-2B40-91BA-6405F5758EDF}"/>
              </a:ext>
            </a:extLst>
          </p:cNvPr>
          <p:cNvSpPr>
            <a:spLocks noGrp="1"/>
          </p:cNvSpPr>
          <p:nvPr>
            <p:ph type="body" sz="quarter" idx="10"/>
          </p:nvPr>
        </p:nvSpPr>
        <p:spPr>
          <a:xfrm>
            <a:off x="3352800" y="1496904"/>
            <a:ext cx="11582399" cy="6495796"/>
          </a:xfrm>
          <a:prstGeom prst="rect">
            <a:avLst/>
          </a:prstGeom>
        </p:spPr>
        <p:txBody>
          <a:bodyPr anchor="ctr"/>
          <a:lstStyle>
            <a:lvl1pPr marL="0" indent="0" algn="ctr">
              <a:buNone/>
              <a:defRPr sz="8000">
                <a:solidFill>
                  <a:srgbClr val="0A3349"/>
                </a:solidFill>
                <a:latin typeface="NeueHaasGroteskText Pro" panose="020B0504020202020204" pitchFamily="34" charset="77"/>
              </a:defRPr>
            </a:lvl1pPr>
          </a:lstStyle>
          <a:p>
            <a:pPr lvl="0"/>
            <a:r>
              <a:rPr lang="en-GB"/>
              <a:t>Click to edit Master text styles</a:t>
            </a:r>
          </a:p>
        </p:txBody>
      </p:sp>
      <p:grpSp>
        <p:nvGrpSpPr>
          <p:cNvPr id="20" name="Group 19">
            <a:extLst>
              <a:ext uri="{FF2B5EF4-FFF2-40B4-BE49-F238E27FC236}">
                <a16:creationId xmlns:a16="http://schemas.microsoft.com/office/drawing/2014/main" id="{84704407-A397-5B4E-9FAF-4A89DBDB0F55}"/>
              </a:ext>
            </a:extLst>
          </p:cNvPr>
          <p:cNvGrpSpPr>
            <a:grpSpLocks noChangeAspect="1"/>
          </p:cNvGrpSpPr>
          <p:nvPr userDrawn="1"/>
        </p:nvGrpSpPr>
        <p:grpSpPr>
          <a:xfrm>
            <a:off x="1655518" y="7183202"/>
            <a:ext cx="1260000" cy="1149114"/>
            <a:chOff x="1655519" y="7581900"/>
            <a:chExt cx="1169743" cy="1066800"/>
          </a:xfrm>
        </p:grpSpPr>
        <p:pic>
          <p:nvPicPr>
            <p:cNvPr id="21" name="Picture 20">
              <a:extLst>
                <a:ext uri="{FF2B5EF4-FFF2-40B4-BE49-F238E27FC236}">
                  <a16:creationId xmlns:a16="http://schemas.microsoft.com/office/drawing/2014/main" id="{567C5595-D4AF-C74E-B7AE-AFC36E7E177F}"/>
                </a:ext>
              </a:extLst>
            </p:cNvPr>
            <p:cNvPicPr>
              <a:picLocks noChangeAspect="1"/>
            </p:cNvPicPr>
            <p:nvPr userDrawn="1"/>
          </p:nvPicPr>
          <p:blipFill>
            <a:blip r:embed="rId2"/>
            <a:stretch>
              <a:fillRect/>
            </a:stretch>
          </p:blipFill>
          <p:spPr>
            <a:xfrm>
              <a:off x="1655519" y="7581900"/>
              <a:ext cx="539262" cy="1066800"/>
            </a:xfrm>
            <a:prstGeom prst="rect">
              <a:avLst/>
            </a:prstGeom>
          </p:spPr>
        </p:pic>
        <p:pic>
          <p:nvPicPr>
            <p:cNvPr id="22" name="Picture 21">
              <a:extLst>
                <a:ext uri="{FF2B5EF4-FFF2-40B4-BE49-F238E27FC236}">
                  <a16:creationId xmlns:a16="http://schemas.microsoft.com/office/drawing/2014/main" id="{B9CF882D-13CD-1F46-ADD9-D3640A976751}"/>
                </a:ext>
              </a:extLst>
            </p:cNvPr>
            <p:cNvPicPr>
              <a:picLocks noChangeAspect="1"/>
            </p:cNvPicPr>
            <p:nvPr userDrawn="1"/>
          </p:nvPicPr>
          <p:blipFill>
            <a:blip r:embed="rId2"/>
            <a:stretch>
              <a:fillRect/>
            </a:stretch>
          </p:blipFill>
          <p:spPr>
            <a:xfrm>
              <a:off x="2286000" y="7581900"/>
              <a:ext cx="539262" cy="1066800"/>
            </a:xfrm>
            <a:prstGeom prst="rect">
              <a:avLst/>
            </a:prstGeom>
          </p:spPr>
        </p:pic>
      </p:grpSp>
      <p:grpSp>
        <p:nvGrpSpPr>
          <p:cNvPr id="23" name="Group 22">
            <a:extLst>
              <a:ext uri="{FF2B5EF4-FFF2-40B4-BE49-F238E27FC236}">
                <a16:creationId xmlns:a16="http://schemas.microsoft.com/office/drawing/2014/main" id="{26A6E8A9-8F9C-9447-BF68-52B9606372E0}"/>
              </a:ext>
            </a:extLst>
          </p:cNvPr>
          <p:cNvGrpSpPr>
            <a:grpSpLocks noChangeAspect="1"/>
          </p:cNvGrpSpPr>
          <p:nvPr userDrawn="1"/>
        </p:nvGrpSpPr>
        <p:grpSpPr>
          <a:xfrm rot="10800000">
            <a:off x="15372481" y="1181100"/>
            <a:ext cx="1260000" cy="1149114"/>
            <a:chOff x="14918877" y="1485900"/>
            <a:chExt cx="1169743" cy="1066800"/>
          </a:xfrm>
        </p:grpSpPr>
        <p:pic>
          <p:nvPicPr>
            <p:cNvPr id="24" name="Picture 23">
              <a:extLst>
                <a:ext uri="{FF2B5EF4-FFF2-40B4-BE49-F238E27FC236}">
                  <a16:creationId xmlns:a16="http://schemas.microsoft.com/office/drawing/2014/main" id="{517ED7D4-3A8D-EA4B-9624-C3BA2F84AACB}"/>
                </a:ext>
              </a:extLst>
            </p:cNvPr>
            <p:cNvPicPr>
              <a:picLocks noChangeAspect="1"/>
            </p:cNvPicPr>
            <p:nvPr userDrawn="1"/>
          </p:nvPicPr>
          <p:blipFill>
            <a:blip r:embed="rId2"/>
            <a:stretch>
              <a:fillRect/>
            </a:stretch>
          </p:blipFill>
          <p:spPr>
            <a:xfrm>
              <a:off x="14918877" y="1485900"/>
              <a:ext cx="539262" cy="1066800"/>
            </a:xfrm>
            <a:prstGeom prst="rect">
              <a:avLst/>
            </a:prstGeom>
          </p:spPr>
        </p:pic>
        <p:pic>
          <p:nvPicPr>
            <p:cNvPr id="25" name="Picture 24">
              <a:extLst>
                <a:ext uri="{FF2B5EF4-FFF2-40B4-BE49-F238E27FC236}">
                  <a16:creationId xmlns:a16="http://schemas.microsoft.com/office/drawing/2014/main" id="{4852B80C-3190-BC41-B209-DCB7B869A17E}"/>
                </a:ext>
              </a:extLst>
            </p:cNvPr>
            <p:cNvPicPr>
              <a:picLocks noChangeAspect="1"/>
            </p:cNvPicPr>
            <p:nvPr userDrawn="1"/>
          </p:nvPicPr>
          <p:blipFill>
            <a:blip r:embed="rId2"/>
            <a:stretch>
              <a:fillRect/>
            </a:stretch>
          </p:blipFill>
          <p:spPr>
            <a:xfrm>
              <a:off x="15549358" y="1485900"/>
              <a:ext cx="539262" cy="1066800"/>
            </a:xfrm>
            <a:prstGeom prst="rect">
              <a:avLst/>
            </a:prstGeom>
          </p:spPr>
        </p:pic>
      </p:grpSp>
      <p:sp>
        <p:nvSpPr>
          <p:cNvPr id="12" name="Text Placeholder 6">
            <a:extLst>
              <a:ext uri="{FF2B5EF4-FFF2-40B4-BE49-F238E27FC236}">
                <a16:creationId xmlns:a16="http://schemas.microsoft.com/office/drawing/2014/main" id="{7978EBED-6139-9949-8EAD-6D7E9DD2C932}"/>
              </a:ext>
            </a:extLst>
          </p:cNvPr>
          <p:cNvSpPr>
            <a:spLocks noGrp="1"/>
          </p:cNvSpPr>
          <p:nvPr>
            <p:ph type="body" sz="quarter" idx="11"/>
          </p:nvPr>
        </p:nvSpPr>
        <p:spPr>
          <a:xfrm>
            <a:off x="4914898" y="8572500"/>
            <a:ext cx="8458201" cy="685800"/>
          </a:xfrm>
          <a:prstGeom prst="rect">
            <a:avLst/>
          </a:prstGeom>
        </p:spPr>
        <p:txBody>
          <a:bodyPr/>
          <a:lstStyle>
            <a:lvl1pPr marL="0" indent="0" algn="ctr">
              <a:lnSpc>
                <a:spcPct val="100000"/>
              </a:lnSpc>
              <a:buNone/>
              <a:defRPr sz="4000">
                <a:solidFill>
                  <a:srgbClr val="0A3349"/>
                </a:solidFill>
                <a:latin typeface="NeueHaasGroteskText Pro" panose="020B0504020202020204" pitchFamily="34" charset="77"/>
              </a:defRPr>
            </a:lvl1pPr>
            <a:lvl2pPr>
              <a:lnSpc>
                <a:spcPct val="100000"/>
              </a:lnSpc>
              <a:defRPr sz="3200">
                <a:solidFill>
                  <a:srgbClr val="0A3349"/>
                </a:solidFill>
                <a:latin typeface="NeueHaasGroteskText Pro" panose="020B0504020202020204" pitchFamily="34" charset="77"/>
              </a:defRPr>
            </a:lvl2pPr>
            <a:lvl3pPr>
              <a:lnSpc>
                <a:spcPct val="100000"/>
              </a:lnSpc>
              <a:defRPr sz="3200">
                <a:solidFill>
                  <a:srgbClr val="0A3349"/>
                </a:solidFill>
                <a:latin typeface="NeueHaasGroteskText Pro" panose="020B0504020202020204" pitchFamily="34" charset="77"/>
              </a:defRPr>
            </a:lvl3pPr>
            <a:lvl4pPr>
              <a:lnSpc>
                <a:spcPct val="100000"/>
              </a:lnSpc>
              <a:defRPr sz="3200">
                <a:solidFill>
                  <a:srgbClr val="0A3349"/>
                </a:solidFill>
                <a:latin typeface="NeueHaasGroteskText Pro" panose="020B0504020202020204" pitchFamily="34" charset="77"/>
              </a:defRPr>
            </a:lvl4pPr>
            <a:lvl5pPr>
              <a:lnSpc>
                <a:spcPct val="100000"/>
              </a:lnSpc>
              <a:defRPr sz="32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20399291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SITAAT-hele taust">
    <p:bg>
      <p:bgPr>
        <a:solidFill>
          <a:srgbClr val="0A3349"/>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506EC9E-B6EB-2B40-91BA-6405F5758EDF}"/>
              </a:ext>
            </a:extLst>
          </p:cNvPr>
          <p:cNvSpPr>
            <a:spLocks noGrp="1"/>
          </p:cNvSpPr>
          <p:nvPr>
            <p:ph type="body" sz="quarter" idx="10"/>
          </p:nvPr>
        </p:nvSpPr>
        <p:spPr>
          <a:xfrm>
            <a:off x="3352800" y="1496904"/>
            <a:ext cx="11582399" cy="6495796"/>
          </a:xfrm>
          <a:prstGeom prst="rect">
            <a:avLst/>
          </a:prstGeom>
        </p:spPr>
        <p:txBody>
          <a:bodyPr anchor="ctr"/>
          <a:lstStyle>
            <a:lvl1pPr marL="0" indent="0" algn="ctr">
              <a:buNone/>
              <a:defRPr sz="8000">
                <a:solidFill>
                  <a:schemeClr val="bg1"/>
                </a:solidFill>
                <a:latin typeface="NeueHaasGroteskText Pro" panose="020B0504020202020204" pitchFamily="34" charset="77"/>
              </a:defRPr>
            </a:lvl1pPr>
          </a:lstStyle>
          <a:p>
            <a:pPr lvl="0"/>
            <a:r>
              <a:rPr lang="en-GB"/>
              <a:t>Click to edit Master text styles</a:t>
            </a:r>
          </a:p>
        </p:txBody>
      </p:sp>
      <p:grpSp>
        <p:nvGrpSpPr>
          <p:cNvPr id="20" name="Group 19">
            <a:extLst>
              <a:ext uri="{FF2B5EF4-FFF2-40B4-BE49-F238E27FC236}">
                <a16:creationId xmlns:a16="http://schemas.microsoft.com/office/drawing/2014/main" id="{84704407-A397-5B4E-9FAF-4A89DBDB0F55}"/>
              </a:ext>
            </a:extLst>
          </p:cNvPr>
          <p:cNvGrpSpPr>
            <a:grpSpLocks noChangeAspect="1"/>
          </p:cNvGrpSpPr>
          <p:nvPr userDrawn="1"/>
        </p:nvGrpSpPr>
        <p:grpSpPr>
          <a:xfrm>
            <a:off x="1655517" y="7183202"/>
            <a:ext cx="1259999" cy="1149114"/>
            <a:chOff x="1655519" y="7581900"/>
            <a:chExt cx="1169743" cy="1066800"/>
          </a:xfrm>
        </p:grpSpPr>
        <p:pic>
          <p:nvPicPr>
            <p:cNvPr id="21" name="Picture 20">
              <a:extLst>
                <a:ext uri="{FF2B5EF4-FFF2-40B4-BE49-F238E27FC236}">
                  <a16:creationId xmlns:a16="http://schemas.microsoft.com/office/drawing/2014/main" id="{567C5595-D4AF-C74E-B7AE-AFC36E7E177F}"/>
                </a:ext>
              </a:extLst>
            </p:cNvPr>
            <p:cNvPicPr>
              <a:picLocks noChangeAspect="1"/>
            </p:cNvPicPr>
            <p:nvPr userDrawn="1"/>
          </p:nvPicPr>
          <p:blipFill>
            <a:blip r:embed="rId2"/>
            <a:stretch>
              <a:fillRect/>
            </a:stretch>
          </p:blipFill>
          <p:spPr>
            <a:xfrm>
              <a:off x="1655519" y="7581900"/>
              <a:ext cx="539262" cy="1066800"/>
            </a:xfrm>
            <a:prstGeom prst="rect">
              <a:avLst/>
            </a:prstGeom>
          </p:spPr>
        </p:pic>
        <p:pic>
          <p:nvPicPr>
            <p:cNvPr id="22" name="Picture 21">
              <a:extLst>
                <a:ext uri="{FF2B5EF4-FFF2-40B4-BE49-F238E27FC236}">
                  <a16:creationId xmlns:a16="http://schemas.microsoft.com/office/drawing/2014/main" id="{B9CF882D-13CD-1F46-ADD9-D3640A976751}"/>
                </a:ext>
              </a:extLst>
            </p:cNvPr>
            <p:cNvPicPr>
              <a:picLocks noChangeAspect="1"/>
            </p:cNvPicPr>
            <p:nvPr userDrawn="1"/>
          </p:nvPicPr>
          <p:blipFill>
            <a:blip r:embed="rId2"/>
            <a:stretch>
              <a:fillRect/>
            </a:stretch>
          </p:blipFill>
          <p:spPr>
            <a:xfrm>
              <a:off x="2286000" y="7581900"/>
              <a:ext cx="539262" cy="1066800"/>
            </a:xfrm>
            <a:prstGeom prst="rect">
              <a:avLst/>
            </a:prstGeom>
          </p:spPr>
        </p:pic>
      </p:grpSp>
      <p:grpSp>
        <p:nvGrpSpPr>
          <p:cNvPr id="23" name="Group 22">
            <a:extLst>
              <a:ext uri="{FF2B5EF4-FFF2-40B4-BE49-F238E27FC236}">
                <a16:creationId xmlns:a16="http://schemas.microsoft.com/office/drawing/2014/main" id="{26A6E8A9-8F9C-9447-BF68-52B9606372E0}"/>
              </a:ext>
            </a:extLst>
          </p:cNvPr>
          <p:cNvGrpSpPr>
            <a:grpSpLocks noChangeAspect="1"/>
          </p:cNvGrpSpPr>
          <p:nvPr userDrawn="1"/>
        </p:nvGrpSpPr>
        <p:grpSpPr>
          <a:xfrm rot="10800000">
            <a:off x="15372487" y="1181100"/>
            <a:ext cx="1259991" cy="1149114"/>
            <a:chOff x="14918885" y="1485900"/>
            <a:chExt cx="1169735" cy="1066800"/>
          </a:xfrm>
        </p:grpSpPr>
        <p:pic>
          <p:nvPicPr>
            <p:cNvPr id="24" name="Picture 23">
              <a:extLst>
                <a:ext uri="{FF2B5EF4-FFF2-40B4-BE49-F238E27FC236}">
                  <a16:creationId xmlns:a16="http://schemas.microsoft.com/office/drawing/2014/main" id="{517ED7D4-3A8D-EA4B-9624-C3BA2F84AACB}"/>
                </a:ext>
              </a:extLst>
            </p:cNvPr>
            <p:cNvPicPr>
              <a:picLocks noChangeAspect="1"/>
            </p:cNvPicPr>
            <p:nvPr userDrawn="1"/>
          </p:nvPicPr>
          <p:blipFill>
            <a:blip r:embed="rId2"/>
            <a:stretch>
              <a:fillRect/>
            </a:stretch>
          </p:blipFill>
          <p:spPr>
            <a:xfrm>
              <a:off x="14918885" y="1485900"/>
              <a:ext cx="539262" cy="1066800"/>
            </a:xfrm>
            <a:prstGeom prst="rect">
              <a:avLst/>
            </a:prstGeom>
          </p:spPr>
        </p:pic>
        <p:pic>
          <p:nvPicPr>
            <p:cNvPr id="25" name="Picture 24">
              <a:extLst>
                <a:ext uri="{FF2B5EF4-FFF2-40B4-BE49-F238E27FC236}">
                  <a16:creationId xmlns:a16="http://schemas.microsoft.com/office/drawing/2014/main" id="{4852B80C-3190-BC41-B209-DCB7B869A17E}"/>
                </a:ext>
              </a:extLst>
            </p:cNvPr>
            <p:cNvPicPr>
              <a:picLocks noChangeAspect="1"/>
            </p:cNvPicPr>
            <p:nvPr userDrawn="1"/>
          </p:nvPicPr>
          <p:blipFill>
            <a:blip r:embed="rId2"/>
            <a:stretch>
              <a:fillRect/>
            </a:stretch>
          </p:blipFill>
          <p:spPr>
            <a:xfrm>
              <a:off x="15549358" y="1485900"/>
              <a:ext cx="539262" cy="1066800"/>
            </a:xfrm>
            <a:prstGeom prst="rect">
              <a:avLst/>
            </a:prstGeom>
          </p:spPr>
        </p:pic>
      </p:grpSp>
      <p:sp>
        <p:nvSpPr>
          <p:cNvPr id="12" name="Text Placeholder 6">
            <a:extLst>
              <a:ext uri="{FF2B5EF4-FFF2-40B4-BE49-F238E27FC236}">
                <a16:creationId xmlns:a16="http://schemas.microsoft.com/office/drawing/2014/main" id="{7978EBED-6139-9949-8EAD-6D7E9DD2C932}"/>
              </a:ext>
            </a:extLst>
          </p:cNvPr>
          <p:cNvSpPr>
            <a:spLocks noGrp="1"/>
          </p:cNvSpPr>
          <p:nvPr>
            <p:ph type="body" sz="quarter" idx="11"/>
          </p:nvPr>
        </p:nvSpPr>
        <p:spPr>
          <a:xfrm>
            <a:off x="4914898" y="8572500"/>
            <a:ext cx="8458201" cy="685800"/>
          </a:xfrm>
          <a:prstGeom prst="rect">
            <a:avLst/>
          </a:prstGeom>
        </p:spPr>
        <p:txBody>
          <a:bodyPr/>
          <a:lstStyle>
            <a:lvl1pPr marL="0" indent="0" algn="ctr">
              <a:lnSpc>
                <a:spcPct val="100000"/>
              </a:lnSpc>
              <a:buNone/>
              <a:defRPr sz="4000">
                <a:solidFill>
                  <a:schemeClr val="bg1"/>
                </a:solidFill>
                <a:latin typeface="NeueHaasGroteskText Pro" panose="020B0504020202020204" pitchFamily="34" charset="77"/>
              </a:defRPr>
            </a:lvl1pPr>
            <a:lvl2pPr>
              <a:lnSpc>
                <a:spcPct val="100000"/>
              </a:lnSpc>
              <a:defRPr sz="3200">
                <a:solidFill>
                  <a:srgbClr val="0A3349"/>
                </a:solidFill>
                <a:latin typeface="NeueHaasGroteskText Pro" panose="020B0504020202020204" pitchFamily="34" charset="77"/>
              </a:defRPr>
            </a:lvl2pPr>
            <a:lvl3pPr>
              <a:lnSpc>
                <a:spcPct val="100000"/>
              </a:lnSpc>
              <a:defRPr sz="3200">
                <a:solidFill>
                  <a:srgbClr val="0A3349"/>
                </a:solidFill>
                <a:latin typeface="NeueHaasGroteskText Pro" panose="020B0504020202020204" pitchFamily="34" charset="77"/>
              </a:defRPr>
            </a:lvl3pPr>
            <a:lvl4pPr>
              <a:lnSpc>
                <a:spcPct val="100000"/>
              </a:lnSpc>
              <a:defRPr sz="3200">
                <a:solidFill>
                  <a:srgbClr val="0A3349"/>
                </a:solidFill>
                <a:latin typeface="NeueHaasGroteskText Pro" panose="020B0504020202020204" pitchFamily="34" charset="77"/>
              </a:defRPr>
            </a:lvl4pPr>
            <a:lvl5pPr>
              <a:lnSpc>
                <a:spcPct val="100000"/>
              </a:lnSpc>
              <a:defRPr sz="32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252828729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AHEPEALKIRI- lihtn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AC131F-B034-AE49-9364-081F091CEBCE}"/>
              </a:ext>
            </a:extLst>
          </p:cNvPr>
          <p:cNvSpPr>
            <a:spLocks noGrp="1"/>
          </p:cNvSpPr>
          <p:nvPr>
            <p:ph type="ctrTitle"/>
          </p:nvPr>
        </p:nvSpPr>
        <p:spPr>
          <a:xfrm>
            <a:off x="1600200" y="1638301"/>
            <a:ext cx="14859000" cy="2666999"/>
          </a:xfrm>
          <a:prstGeom prst="rect">
            <a:avLst/>
          </a:prstGeom>
        </p:spPr>
        <p:txBody>
          <a:bodyPr anchor="b"/>
          <a:lstStyle>
            <a:lvl1pPr algn="l">
              <a:defRPr sz="80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3" name="Text Placeholder 2">
            <a:extLst>
              <a:ext uri="{FF2B5EF4-FFF2-40B4-BE49-F238E27FC236}">
                <a16:creationId xmlns:a16="http://schemas.microsoft.com/office/drawing/2014/main" id="{B9950952-E316-444E-80C6-E9C5F80BE686}"/>
              </a:ext>
            </a:extLst>
          </p:cNvPr>
          <p:cNvSpPr>
            <a:spLocks noGrp="1"/>
          </p:cNvSpPr>
          <p:nvPr>
            <p:ph type="body" sz="quarter" idx="10"/>
          </p:nvPr>
        </p:nvSpPr>
        <p:spPr>
          <a:xfrm>
            <a:off x="1600200" y="4991107"/>
            <a:ext cx="14859000" cy="3809993"/>
          </a:xfrm>
          <a:prstGeom prst="rect">
            <a:avLst/>
          </a:prstGeom>
        </p:spPr>
        <p:txBody>
          <a:bodyPr/>
          <a:lstStyle>
            <a:lvl1pPr marL="0" indent="0">
              <a:lnSpc>
                <a:spcPct val="100000"/>
              </a:lnSpc>
              <a:buNone/>
              <a:defRPr sz="40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pic>
        <p:nvPicPr>
          <p:cNvPr id="6" name="Picture 5">
            <a:extLst>
              <a:ext uri="{FF2B5EF4-FFF2-40B4-BE49-F238E27FC236}">
                <a16:creationId xmlns:a16="http://schemas.microsoft.com/office/drawing/2014/main" id="{4D1F5EA7-CDA7-E94C-9277-97B88CFB6BEF}"/>
              </a:ext>
            </a:extLst>
          </p:cNvPr>
          <p:cNvPicPr>
            <a:picLocks noChangeAspect="1"/>
          </p:cNvPicPr>
          <p:nvPr userDrawn="1"/>
        </p:nvPicPr>
        <p:blipFill>
          <a:blip r:embed="rId2"/>
          <a:stretch>
            <a:fillRect/>
          </a:stretch>
        </p:blipFill>
        <p:spPr>
          <a:xfrm>
            <a:off x="16036567" y="419100"/>
            <a:ext cx="1919739" cy="792000"/>
          </a:xfrm>
          <a:prstGeom prst="rect">
            <a:avLst/>
          </a:prstGeom>
        </p:spPr>
      </p:pic>
      <p:pic>
        <p:nvPicPr>
          <p:cNvPr id="8" name="Picture 7">
            <a:extLst>
              <a:ext uri="{FF2B5EF4-FFF2-40B4-BE49-F238E27FC236}">
                <a16:creationId xmlns:a16="http://schemas.microsoft.com/office/drawing/2014/main" id="{D4C98310-000E-B143-AE30-180DE9C66A2F}"/>
              </a:ext>
            </a:extLst>
          </p:cNvPr>
          <p:cNvPicPr>
            <a:picLocks noChangeAspect="1"/>
          </p:cNvPicPr>
          <p:nvPr userDrawn="1"/>
        </p:nvPicPr>
        <p:blipFill>
          <a:blip r:embed="rId3">
            <a:alphaModFix amt="70000"/>
          </a:blip>
          <a:stretch>
            <a:fillRect/>
          </a:stretch>
        </p:blipFill>
        <p:spPr>
          <a:xfrm>
            <a:off x="304800" y="266699"/>
            <a:ext cx="928688" cy="1837186"/>
          </a:xfrm>
          <a:prstGeom prst="rect">
            <a:avLst/>
          </a:prstGeom>
        </p:spPr>
      </p:pic>
      <p:pic>
        <p:nvPicPr>
          <p:cNvPr id="9" name="Picture 8">
            <a:extLst>
              <a:ext uri="{FF2B5EF4-FFF2-40B4-BE49-F238E27FC236}">
                <a16:creationId xmlns:a16="http://schemas.microsoft.com/office/drawing/2014/main" id="{3AF07715-43A4-A949-8528-2FED3AB39F03}"/>
              </a:ext>
            </a:extLst>
          </p:cNvPr>
          <p:cNvPicPr>
            <a:picLocks noChangeAspect="1"/>
          </p:cNvPicPr>
          <p:nvPr userDrawn="1"/>
        </p:nvPicPr>
        <p:blipFill>
          <a:blip r:embed="rId3">
            <a:alphaModFix amt="70000"/>
          </a:blip>
          <a:stretch>
            <a:fillRect/>
          </a:stretch>
        </p:blipFill>
        <p:spPr>
          <a:xfrm>
            <a:off x="1433512" y="266700"/>
            <a:ext cx="928688" cy="1837186"/>
          </a:xfrm>
          <a:prstGeom prst="rect">
            <a:avLst/>
          </a:prstGeom>
        </p:spPr>
      </p:pic>
    </p:spTree>
    <p:extLst>
      <p:ext uri="{BB962C8B-B14F-4D97-AF65-F5344CB8AC3E}">
        <p14:creationId xmlns:p14="http://schemas.microsoft.com/office/powerpoint/2010/main" val="389590718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lihtne, pealkirjag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54AC85-109E-9C44-888B-62FC0ECA0D9B}"/>
              </a:ext>
            </a:extLst>
          </p:cNvPr>
          <p:cNvPicPr>
            <a:picLocks noChangeAspect="1"/>
          </p:cNvPicPr>
          <p:nvPr userDrawn="1"/>
        </p:nvPicPr>
        <p:blipFill>
          <a:blip r:embed="rId2">
            <a:alphaModFix amt="70000"/>
          </a:blip>
          <a:stretch>
            <a:fillRect/>
          </a:stretch>
        </p:blipFill>
        <p:spPr>
          <a:xfrm>
            <a:off x="304800" y="266699"/>
            <a:ext cx="928688" cy="1837186"/>
          </a:xfrm>
          <a:prstGeom prst="rect">
            <a:avLst/>
          </a:prstGeom>
        </p:spPr>
      </p:pic>
      <p:pic>
        <p:nvPicPr>
          <p:cNvPr id="8" name="Picture 7">
            <a:extLst>
              <a:ext uri="{FF2B5EF4-FFF2-40B4-BE49-F238E27FC236}">
                <a16:creationId xmlns:a16="http://schemas.microsoft.com/office/drawing/2014/main" id="{D3DCB4F9-0523-D043-B3B1-2DC59DFB6447}"/>
              </a:ext>
            </a:extLst>
          </p:cNvPr>
          <p:cNvPicPr>
            <a:picLocks noChangeAspect="1"/>
          </p:cNvPicPr>
          <p:nvPr userDrawn="1"/>
        </p:nvPicPr>
        <p:blipFill>
          <a:blip r:embed="rId2">
            <a:alphaModFix amt="70000"/>
          </a:blip>
          <a:stretch>
            <a:fillRect/>
          </a:stretch>
        </p:blipFill>
        <p:spPr>
          <a:xfrm>
            <a:off x="1433512" y="266700"/>
            <a:ext cx="928688" cy="1837186"/>
          </a:xfrm>
          <a:prstGeom prst="rect">
            <a:avLst/>
          </a:prstGeom>
        </p:spPr>
      </p:pic>
      <p:sp>
        <p:nvSpPr>
          <p:cNvPr id="7" name="Text Placeholder 6">
            <a:extLst>
              <a:ext uri="{FF2B5EF4-FFF2-40B4-BE49-F238E27FC236}">
                <a16:creationId xmlns:a16="http://schemas.microsoft.com/office/drawing/2014/main" id="{CFB8F2EB-90E9-174D-A159-80F87F6F8D57}"/>
              </a:ext>
            </a:extLst>
          </p:cNvPr>
          <p:cNvSpPr>
            <a:spLocks noGrp="1"/>
          </p:cNvSpPr>
          <p:nvPr>
            <p:ph type="body" sz="quarter" idx="10"/>
          </p:nvPr>
        </p:nvSpPr>
        <p:spPr>
          <a:xfrm>
            <a:off x="1600200" y="3238500"/>
            <a:ext cx="15087600" cy="5867399"/>
          </a:xfrm>
          <a:prstGeom prst="rect">
            <a:avLst/>
          </a:prstGeom>
        </p:spPr>
        <p:txBody>
          <a:bodyPr/>
          <a:lstStyle>
            <a:lvl1pPr marL="0" indent="0">
              <a:lnSpc>
                <a:spcPct val="100000"/>
              </a:lnSpc>
              <a:buNone/>
              <a:defRPr sz="3200">
                <a:solidFill>
                  <a:srgbClr val="0A3349"/>
                </a:solidFill>
                <a:latin typeface="NeueHaasGroteskText Pro" panose="020B0504020202020204" pitchFamily="34" charset="77"/>
              </a:defRPr>
            </a:lvl1pPr>
            <a:lvl2pPr>
              <a:lnSpc>
                <a:spcPct val="100000"/>
              </a:lnSpc>
              <a:defRPr sz="3200">
                <a:solidFill>
                  <a:srgbClr val="0A3349"/>
                </a:solidFill>
                <a:latin typeface="NeueHaasGroteskText Pro" panose="020B0504020202020204" pitchFamily="34" charset="77"/>
              </a:defRPr>
            </a:lvl2pPr>
            <a:lvl3pPr>
              <a:lnSpc>
                <a:spcPct val="100000"/>
              </a:lnSpc>
              <a:defRPr sz="3200">
                <a:solidFill>
                  <a:srgbClr val="0A3349"/>
                </a:solidFill>
                <a:latin typeface="NeueHaasGroteskText Pro" panose="020B0504020202020204" pitchFamily="34" charset="77"/>
              </a:defRPr>
            </a:lvl3pPr>
            <a:lvl4pPr>
              <a:lnSpc>
                <a:spcPct val="100000"/>
              </a:lnSpc>
              <a:defRPr sz="3200">
                <a:solidFill>
                  <a:srgbClr val="0A3349"/>
                </a:solidFill>
                <a:latin typeface="NeueHaasGroteskText Pro" panose="020B0504020202020204" pitchFamily="34" charset="77"/>
              </a:defRPr>
            </a:lvl4pPr>
            <a:lvl5pPr>
              <a:lnSpc>
                <a:spcPct val="100000"/>
              </a:lnSpc>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6" name="Title 1">
            <a:extLst>
              <a:ext uri="{FF2B5EF4-FFF2-40B4-BE49-F238E27FC236}">
                <a16:creationId xmlns:a16="http://schemas.microsoft.com/office/drawing/2014/main" id="{1D425273-78A6-9A4A-9ED7-FF7A9D6698AE}"/>
              </a:ext>
            </a:extLst>
          </p:cNvPr>
          <p:cNvSpPr>
            <a:spLocks noGrp="1"/>
          </p:cNvSpPr>
          <p:nvPr>
            <p:ph type="ctrTitle"/>
          </p:nvPr>
        </p:nvSpPr>
        <p:spPr>
          <a:xfrm>
            <a:off x="1600200" y="1485901"/>
            <a:ext cx="13944600" cy="990599"/>
          </a:xfrm>
          <a:prstGeom prst="rect">
            <a:avLst/>
          </a:prstGeom>
        </p:spPr>
        <p:txBody>
          <a:bodyPr anchor="t"/>
          <a:lstStyle>
            <a:lvl1pPr algn="l">
              <a:defRPr sz="60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pic>
        <p:nvPicPr>
          <p:cNvPr id="6" name="Picture 5">
            <a:extLst>
              <a:ext uri="{FF2B5EF4-FFF2-40B4-BE49-F238E27FC236}">
                <a16:creationId xmlns:a16="http://schemas.microsoft.com/office/drawing/2014/main" id="{E87911E9-7BBD-064F-AF51-C4F10F6FD94C}"/>
              </a:ext>
            </a:extLst>
          </p:cNvPr>
          <p:cNvPicPr>
            <a:picLocks noChangeAspect="1"/>
          </p:cNvPicPr>
          <p:nvPr userDrawn="1"/>
        </p:nvPicPr>
        <p:blipFill>
          <a:blip r:embed="rId3"/>
          <a:stretch>
            <a:fillRect/>
          </a:stretch>
        </p:blipFill>
        <p:spPr>
          <a:xfrm>
            <a:off x="16036567" y="419100"/>
            <a:ext cx="1919739" cy="792000"/>
          </a:xfrm>
          <a:prstGeom prst="rect">
            <a:avLst/>
          </a:prstGeom>
        </p:spPr>
      </p:pic>
    </p:spTree>
    <p:extLst>
      <p:ext uri="{BB962C8B-B14F-4D97-AF65-F5344CB8AC3E}">
        <p14:creationId xmlns:p14="http://schemas.microsoft.com/office/powerpoint/2010/main" val="251330792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liht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4D0D7-BEDA-444A-B7AB-3F8ABF99FBCD}"/>
              </a:ext>
            </a:extLst>
          </p:cNvPr>
          <p:cNvPicPr>
            <a:picLocks noChangeAspect="1"/>
          </p:cNvPicPr>
          <p:nvPr userDrawn="1"/>
        </p:nvPicPr>
        <p:blipFill>
          <a:blip r:embed="rId2"/>
          <a:stretch>
            <a:fillRect/>
          </a:stretch>
        </p:blipFill>
        <p:spPr>
          <a:xfrm>
            <a:off x="16036567" y="419100"/>
            <a:ext cx="1919739" cy="792000"/>
          </a:xfrm>
          <a:prstGeom prst="rect">
            <a:avLst/>
          </a:prstGeom>
        </p:spPr>
      </p:pic>
      <p:pic>
        <p:nvPicPr>
          <p:cNvPr id="8" name="Picture 7">
            <a:extLst>
              <a:ext uri="{FF2B5EF4-FFF2-40B4-BE49-F238E27FC236}">
                <a16:creationId xmlns:a16="http://schemas.microsoft.com/office/drawing/2014/main" id="{85645D7D-BDFA-7D42-AC90-2C14DB6C52F2}"/>
              </a:ext>
            </a:extLst>
          </p:cNvPr>
          <p:cNvPicPr>
            <a:picLocks noChangeAspect="1"/>
          </p:cNvPicPr>
          <p:nvPr userDrawn="1"/>
        </p:nvPicPr>
        <p:blipFill>
          <a:blip r:embed="rId3">
            <a:alphaModFix amt="70000"/>
          </a:blip>
          <a:stretch>
            <a:fillRect/>
          </a:stretch>
        </p:blipFill>
        <p:spPr>
          <a:xfrm>
            <a:off x="304800" y="266699"/>
            <a:ext cx="928688" cy="1837186"/>
          </a:xfrm>
          <a:prstGeom prst="rect">
            <a:avLst/>
          </a:prstGeom>
        </p:spPr>
      </p:pic>
      <p:pic>
        <p:nvPicPr>
          <p:cNvPr id="9" name="Picture 8">
            <a:extLst>
              <a:ext uri="{FF2B5EF4-FFF2-40B4-BE49-F238E27FC236}">
                <a16:creationId xmlns:a16="http://schemas.microsoft.com/office/drawing/2014/main" id="{055EF74C-0A99-0148-9DAE-A8BD82657EC1}"/>
              </a:ext>
            </a:extLst>
          </p:cNvPr>
          <p:cNvPicPr>
            <a:picLocks noChangeAspect="1"/>
          </p:cNvPicPr>
          <p:nvPr userDrawn="1"/>
        </p:nvPicPr>
        <p:blipFill>
          <a:blip r:embed="rId3">
            <a:alphaModFix amt="70000"/>
          </a:blip>
          <a:stretch>
            <a:fillRect/>
          </a:stretch>
        </p:blipFill>
        <p:spPr>
          <a:xfrm>
            <a:off x="1433512" y="266700"/>
            <a:ext cx="928688" cy="1837186"/>
          </a:xfrm>
          <a:prstGeom prst="rect">
            <a:avLst/>
          </a:prstGeom>
        </p:spPr>
      </p:pic>
      <p:sp>
        <p:nvSpPr>
          <p:cNvPr id="10" name="Text Placeholder 6">
            <a:extLst>
              <a:ext uri="{FF2B5EF4-FFF2-40B4-BE49-F238E27FC236}">
                <a16:creationId xmlns:a16="http://schemas.microsoft.com/office/drawing/2014/main" id="{EC15A3E4-44AC-F446-8FD3-56FE1FF26142}"/>
              </a:ext>
            </a:extLst>
          </p:cNvPr>
          <p:cNvSpPr>
            <a:spLocks noGrp="1"/>
          </p:cNvSpPr>
          <p:nvPr>
            <p:ph type="body" sz="quarter" idx="10"/>
          </p:nvPr>
        </p:nvSpPr>
        <p:spPr>
          <a:xfrm>
            <a:off x="1600200" y="1485900"/>
            <a:ext cx="15163800" cy="7620000"/>
          </a:xfrm>
          <a:prstGeom prst="rect">
            <a:avLst/>
          </a:prstGeom>
        </p:spPr>
        <p:txBody>
          <a:bodyPr/>
          <a:lstStyle>
            <a:lvl1pPr marL="0" indent="0">
              <a:lnSpc>
                <a:spcPct val="100000"/>
              </a:lnSpc>
              <a:buNone/>
              <a:defRPr sz="3200">
                <a:solidFill>
                  <a:srgbClr val="0A3349"/>
                </a:solidFill>
                <a:latin typeface="NeueHaasGroteskText Pro" panose="020B0504020202020204" pitchFamily="34" charset="77"/>
              </a:defRPr>
            </a:lvl1pPr>
            <a:lvl2pPr>
              <a:lnSpc>
                <a:spcPct val="100000"/>
              </a:lnSpc>
              <a:defRPr sz="3200">
                <a:solidFill>
                  <a:srgbClr val="0A3349"/>
                </a:solidFill>
                <a:latin typeface="NeueHaasGroteskText Pro" panose="020B0504020202020204" pitchFamily="34" charset="77"/>
              </a:defRPr>
            </a:lvl2pPr>
            <a:lvl3pPr>
              <a:lnSpc>
                <a:spcPct val="100000"/>
              </a:lnSpc>
              <a:defRPr sz="3200">
                <a:solidFill>
                  <a:srgbClr val="0A3349"/>
                </a:solidFill>
                <a:latin typeface="NeueHaasGroteskText Pro" panose="020B0504020202020204" pitchFamily="34" charset="77"/>
              </a:defRPr>
            </a:lvl3pPr>
            <a:lvl4pPr>
              <a:lnSpc>
                <a:spcPct val="100000"/>
              </a:lnSpc>
              <a:defRPr sz="3200">
                <a:solidFill>
                  <a:srgbClr val="0A3349"/>
                </a:solidFill>
                <a:latin typeface="NeueHaasGroteskText Pro" panose="020B0504020202020204" pitchFamily="34" charset="77"/>
              </a:defRPr>
            </a:lvl4pPr>
            <a:lvl5pPr>
              <a:lnSpc>
                <a:spcPct val="100000"/>
              </a:lnSpc>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extLst>
      <p:ext uri="{BB962C8B-B14F-4D97-AF65-F5344CB8AC3E}">
        <p14:creationId xmlns:p14="http://schemas.microsoft.com/office/powerpoint/2010/main" val="222879013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kahes tulbas">
    <p:spTree>
      <p:nvGrpSpPr>
        <p:cNvPr id="1" name=""/>
        <p:cNvGrpSpPr/>
        <p:nvPr/>
      </p:nvGrpSpPr>
      <p:grpSpPr>
        <a:xfrm>
          <a:off x="0" y="0"/>
          <a:ext cx="0" cy="0"/>
          <a:chOff x="0" y="0"/>
          <a:chExt cx="0" cy="0"/>
        </a:xfrm>
      </p:grpSpPr>
      <p:sp>
        <p:nvSpPr>
          <p:cNvPr id="19" name="Text Placeholder 6">
            <a:extLst>
              <a:ext uri="{FF2B5EF4-FFF2-40B4-BE49-F238E27FC236}">
                <a16:creationId xmlns:a16="http://schemas.microsoft.com/office/drawing/2014/main" id="{E633D72E-28F1-B647-AC76-4440ACA85897}"/>
              </a:ext>
            </a:extLst>
          </p:cNvPr>
          <p:cNvSpPr>
            <a:spLocks noGrp="1"/>
          </p:cNvSpPr>
          <p:nvPr>
            <p:ph type="body" sz="quarter" idx="10"/>
          </p:nvPr>
        </p:nvSpPr>
        <p:spPr>
          <a:xfrm>
            <a:off x="1600200" y="3162300"/>
            <a:ext cx="7010400" cy="5943600"/>
          </a:xfrm>
          <a:prstGeom prst="rect">
            <a:avLst/>
          </a:prstGeom>
        </p:spPr>
        <p:txBody>
          <a:bodyPr/>
          <a:lstStyle>
            <a:lvl1pPr marL="0" indent="0">
              <a:lnSpc>
                <a:spcPct val="100000"/>
              </a:lnSpc>
              <a:buNone/>
              <a:defRPr sz="3200">
                <a:solidFill>
                  <a:srgbClr val="0A3349"/>
                </a:solidFill>
                <a:latin typeface="NeueHaasGroteskText Pro" panose="020B0504020202020204" pitchFamily="34" charset="77"/>
              </a:defRPr>
            </a:lvl1pPr>
            <a:lvl2pPr>
              <a:lnSpc>
                <a:spcPct val="100000"/>
              </a:lnSpc>
              <a:defRPr sz="3200">
                <a:solidFill>
                  <a:srgbClr val="0A3349"/>
                </a:solidFill>
                <a:latin typeface="NeueHaasGroteskText Pro" panose="020B0504020202020204" pitchFamily="34" charset="77"/>
              </a:defRPr>
            </a:lvl2pPr>
            <a:lvl3pPr>
              <a:lnSpc>
                <a:spcPct val="100000"/>
              </a:lnSpc>
              <a:defRPr sz="3200">
                <a:solidFill>
                  <a:srgbClr val="0A3349"/>
                </a:solidFill>
                <a:latin typeface="NeueHaasGroteskText Pro" panose="020B0504020202020204" pitchFamily="34" charset="77"/>
              </a:defRPr>
            </a:lvl3pPr>
            <a:lvl4pPr>
              <a:lnSpc>
                <a:spcPct val="100000"/>
              </a:lnSpc>
              <a:defRPr sz="3200">
                <a:solidFill>
                  <a:srgbClr val="0A3349"/>
                </a:solidFill>
                <a:latin typeface="NeueHaasGroteskText Pro" panose="020B0504020202020204" pitchFamily="34" charset="77"/>
              </a:defRPr>
            </a:lvl4pPr>
            <a:lvl5pPr>
              <a:lnSpc>
                <a:spcPct val="100000"/>
              </a:lnSpc>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22" name="Text Placeholder 6">
            <a:extLst>
              <a:ext uri="{FF2B5EF4-FFF2-40B4-BE49-F238E27FC236}">
                <a16:creationId xmlns:a16="http://schemas.microsoft.com/office/drawing/2014/main" id="{D8C5900B-B149-734A-A2A4-FF3F71FB0BBA}"/>
              </a:ext>
            </a:extLst>
          </p:cNvPr>
          <p:cNvSpPr>
            <a:spLocks noGrp="1"/>
          </p:cNvSpPr>
          <p:nvPr>
            <p:ph type="body" sz="quarter" idx="11"/>
          </p:nvPr>
        </p:nvSpPr>
        <p:spPr>
          <a:xfrm>
            <a:off x="9525000" y="3162300"/>
            <a:ext cx="7010400" cy="5943600"/>
          </a:xfrm>
          <a:prstGeom prst="rect">
            <a:avLst/>
          </a:prstGeom>
        </p:spPr>
        <p:txBody>
          <a:bodyPr/>
          <a:lstStyle>
            <a:lvl1pPr marL="0" indent="0">
              <a:lnSpc>
                <a:spcPct val="100000"/>
              </a:lnSpc>
              <a:buNone/>
              <a:defRPr sz="3200">
                <a:solidFill>
                  <a:srgbClr val="0A3349"/>
                </a:solidFill>
                <a:latin typeface="NeueHaasGroteskText Pro" panose="020B0504020202020204" pitchFamily="34" charset="77"/>
              </a:defRPr>
            </a:lvl1pPr>
            <a:lvl2pPr>
              <a:lnSpc>
                <a:spcPct val="100000"/>
              </a:lnSpc>
              <a:defRPr sz="3200">
                <a:solidFill>
                  <a:srgbClr val="0A3349"/>
                </a:solidFill>
                <a:latin typeface="NeueHaasGroteskText Pro" panose="020B0504020202020204" pitchFamily="34" charset="77"/>
              </a:defRPr>
            </a:lvl2pPr>
            <a:lvl3pPr>
              <a:lnSpc>
                <a:spcPct val="100000"/>
              </a:lnSpc>
              <a:defRPr sz="3200">
                <a:solidFill>
                  <a:srgbClr val="0A3349"/>
                </a:solidFill>
                <a:latin typeface="NeueHaasGroteskText Pro" panose="020B0504020202020204" pitchFamily="34" charset="77"/>
              </a:defRPr>
            </a:lvl3pPr>
            <a:lvl4pPr>
              <a:lnSpc>
                <a:spcPct val="100000"/>
              </a:lnSpc>
              <a:defRPr sz="3200">
                <a:solidFill>
                  <a:srgbClr val="0A3349"/>
                </a:solidFill>
                <a:latin typeface="NeueHaasGroteskText Pro" panose="020B0504020202020204" pitchFamily="34" charset="77"/>
              </a:defRPr>
            </a:lvl4pPr>
            <a:lvl5pPr>
              <a:lnSpc>
                <a:spcPct val="100000"/>
              </a:lnSpc>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pic>
        <p:nvPicPr>
          <p:cNvPr id="7" name="Picture 6">
            <a:extLst>
              <a:ext uri="{FF2B5EF4-FFF2-40B4-BE49-F238E27FC236}">
                <a16:creationId xmlns:a16="http://schemas.microsoft.com/office/drawing/2014/main" id="{29E98484-08CB-3E45-82F9-BF7034DB9732}"/>
              </a:ext>
            </a:extLst>
          </p:cNvPr>
          <p:cNvPicPr>
            <a:picLocks noChangeAspect="1"/>
          </p:cNvPicPr>
          <p:nvPr userDrawn="1"/>
        </p:nvPicPr>
        <p:blipFill>
          <a:blip r:embed="rId2"/>
          <a:stretch>
            <a:fillRect/>
          </a:stretch>
        </p:blipFill>
        <p:spPr>
          <a:xfrm>
            <a:off x="16036567" y="419100"/>
            <a:ext cx="1919739" cy="792000"/>
          </a:xfrm>
          <a:prstGeom prst="rect">
            <a:avLst/>
          </a:prstGeom>
        </p:spPr>
      </p:pic>
      <p:pic>
        <p:nvPicPr>
          <p:cNvPr id="11" name="Picture 10">
            <a:extLst>
              <a:ext uri="{FF2B5EF4-FFF2-40B4-BE49-F238E27FC236}">
                <a16:creationId xmlns:a16="http://schemas.microsoft.com/office/drawing/2014/main" id="{8E7574B8-13B5-5F46-AAD8-87BE3F1BA3BC}"/>
              </a:ext>
            </a:extLst>
          </p:cNvPr>
          <p:cNvPicPr>
            <a:picLocks noChangeAspect="1"/>
          </p:cNvPicPr>
          <p:nvPr userDrawn="1"/>
        </p:nvPicPr>
        <p:blipFill>
          <a:blip r:embed="rId3">
            <a:alphaModFix amt="70000"/>
          </a:blip>
          <a:stretch>
            <a:fillRect/>
          </a:stretch>
        </p:blipFill>
        <p:spPr>
          <a:xfrm>
            <a:off x="304800" y="266699"/>
            <a:ext cx="928688" cy="1837186"/>
          </a:xfrm>
          <a:prstGeom prst="rect">
            <a:avLst/>
          </a:prstGeom>
        </p:spPr>
      </p:pic>
      <p:pic>
        <p:nvPicPr>
          <p:cNvPr id="12" name="Picture 11">
            <a:extLst>
              <a:ext uri="{FF2B5EF4-FFF2-40B4-BE49-F238E27FC236}">
                <a16:creationId xmlns:a16="http://schemas.microsoft.com/office/drawing/2014/main" id="{30F98C1F-8CF0-D247-9AF9-1B5513B49088}"/>
              </a:ext>
            </a:extLst>
          </p:cNvPr>
          <p:cNvPicPr>
            <a:picLocks noChangeAspect="1"/>
          </p:cNvPicPr>
          <p:nvPr userDrawn="1"/>
        </p:nvPicPr>
        <p:blipFill>
          <a:blip r:embed="rId3">
            <a:alphaModFix amt="70000"/>
          </a:blip>
          <a:stretch>
            <a:fillRect/>
          </a:stretch>
        </p:blipFill>
        <p:spPr>
          <a:xfrm>
            <a:off x="1433512" y="266700"/>
            <a:ext cx="928688" cy="1837186"/>
          </a:xfrm>
          <a:prstGeom prst="rect">
            <a:avLst/>
          </a:prstGeom>
        </p:spPr>
      </p:pic>
      <p:sp>
        <p:nvSpPr>
          <p:cNvPr id="13" name="Title 1">
            <a:extLst>
              <a:ext uri="{FF2B5EF4-FFF2-40B4-BE49-F238E27FC236}">
                <a16:creationId xmlns:a16="http://schemas.microsoft.com/office/drawing/2014/main" id="{B9C1F3C2-85AA-C44B-9369-EC9C52AFC19D}"/>
              </a:ext>
            </a:extLst>
          </p:cNvPr>
          <p:cNvSpPr>
            <a:spLocks noGrp="1"/>
          </p:cNvSpPr>
          <p:nvPr>
            <p:ph type="ctrTitle"/>
          </p:nvPr>
        </p:nvSpPr>
        <p:spPr>
          <a:xfrm>
            <a:off x="1600200" y="1485901"/>
            <a:ext cx="13944600" cy="1219199"/>
          </a:xfrm>
          <a:prstGeom prst="rect">
            <a:avLst/>
          </a:prstGeom>
        </p:spPr>
        <p:txBody>
          <a:bodyPr anchor="t"/>
          <a:lstStyle>
            <a:lvl1pPr algn="l">
              <a:defRPr sz="60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Tree>
    <p:extLst>
      <p:ext uri="{BB962C8B-B14F-4D97-AF65-F5344CB8AC3E}">
        <p14:creationId xmlns:p14="http://schemas.microsoft.com/office/powerpoint/2010/main" val="335923279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ITEL-tume taust">
    <p:bg>
      <p:bgPr>
        <a:solidFill>
          <a:srgbClr val="0A334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2F32B-009B-DA45-9A2F-EF9E89ED1B85}"/>
              </a:ext>
            </a:extLst>
          </p:cNvPr>
          <p:cNvSpPr>
            <a:spLocks noGrp="1"/>
          </p:cNvSpPr>
          <p:nvPr>
            <p:ph type="ctrTitle"/>
          </p:nvPr>
        </p:nvSpPr>
        <p:spPr>
          <a:xfrm>
            <a:off x="1600200" y="2324100"/>
            <a:ext cx="13106400" cy="3469125"/>
          </a:xfrm>
          <a:prstGeom prst="rect">
            <a:avLst/>
          </a:prstGeom>
        </p:spPr>
        <p:txBody>
          <a:bodyPr anchor="b"/>
          <a:lstStyle>
            <a:lvl1pPr algn="l">
              <a:defRPr sz="11200" b="0" i="0">
                <a:solidFill>
                  <a:srgbClr val="D6E4F0"/>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8" name="Subtitle 2">
            <a:extLst>
              <a:ext uri="{FF2B5EF4-FFF2-40B4-BE49-F238E27FC236}">
                <a16:creationId xmlns:a16="http://schemas.microsoft.com/office/drawing/2014/main" id="{E7C596B7-E44B-6245-ABB7-4600B4F79271}"/>
              </a:ext>
            </a:extLst>
          </p:cNvPr>
          <p:cNvSpPr>
            <a:spLocks noGrp="1"/>
          </p:cNvSpPr>
          <p:nvPr>
            <p:ph type="subTitle" idx="1"/>
          </p:nvPr>
        </p:nvSpPr>
        <p:spPr>
          <a:xfrm>
            <a:off x="1600200" y="6447435"/>
            <a:ext cx="9067800" cy="1517470"/>
          </a:xfrm>
          <a:prstGeom prst="rect">
            <a:avLst/>
          </a:prstGeom>
        </p:spPr>
        <p:txBody>
          <a:bodyPr/>
          <a:lstStyle>
            <a:lvl1pPr marL="0" indent="0" algn="l">
              <a:buNone/>
              <a:defRPr sz="4800" b="0" i="0">
                <a:solidFill>
                  <a:srgbClr val="D6E4F0"/>
                </a:solidFill>
                <a:latin typeface="NeueHaasGroteskDisp Pro" panose="020B0504020202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a:p>
        </p:txBody>
      </p:sp>
      <p:sp>
        <p:nvSpPr>
          <p:cNvPr id="9" name="Subtitle 2">
            <a:extLst>
              <a:ext uri="{FF2B5EF4-FFF2-40B4-BE49-F238E27FC236}">
                <a16:creationId xmlns:a16="http://schemas.microsoft.com/office/drawing/2014/main" id="{18C86C3A-5FC8-CB43-BDB9-7627CA48B85D}"/>
              </a:ext>
            </a:extLst>
          </p:cNvPr>
          <p:cNvSpPr txBox="1">
            <a:spLocks/>
          </p:cNvSpPr>
          <p:nvPr userDrawn="1"/>
        </p:nvSpPr>
        <p:spPr>
          <a:xfrm>
            <a:off x="228600" y="9639300"/>
            <a:ext cx="19812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r>
              <a:rPr lang="en-GB" sz="2400">
                <a:solidFill>
                  <a:srgbClr val="D6E4F0"/>
                </a:solidFill>
                <a:latin typeface="NeueHaasGroteskDisp Pro" panose="020B0504020202020204" pitchFamily="34" charset="77"/>
              </a:rPr>
              <a:t>01.01.2022</a:t>
            </a:r>
          </a:p>
        </p:txBody>
      </p:sp>
      <p:sp>
        <p:nvSpPr>
          <p:cNvPr id="10" name="Subtitle 2">
            <a:extLst>
              <a:ext uri="{FF2B5EF4-FFF2-40B4-BE49-F238E27FC236}">
                <a16:creationId xmlns:a16="http://schemas.microsoft.com/office/drawing/2014/main" id="{24EE4676-A9D6-6D4C-8DD5-3D237569A995}"/>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D6E4F0"/>
                </a:solidFill>
                <a:latin typeface="NeueHaasGroteskDisp Pro" panose="020B0504020202020204" pitchFamily="34" charset="77"/>
              </a:rPr>
              <a:t>eki.ee</a:t>
            </a:r>
            <a:endParaRPr lang="en-GB" sz="2400">
              <a:solidFill>
                <a:srgbClr val="D6E4F0"/>
              </a:solidFill>
              <a:latin typeface="NeueHaasGroteskDisp Pro" panose="020B0504020202020204" pitchFamily="34" charset="77"/>
            </a:endParaRPr>
          </a:p>
        </p:txBody>
      </p:sp>
      <p:cxnSp>
        <p:nvCxnSpPr>
          <p:cNvPr id="13" name="Straight Connector 12">
            <a:extLst>
              <a:ext uri="{FF2B5EF4-FFF2-40B4-BE49-F238E27FC236}">
                <a16:creationId xmlns:a16="http://schemas.microsoft.com/office/drawing/2014/main" id="{D2EC6318-CE36-0744-8B69-3A5D29C83F7B}"/>
              </a:ext>
            </a:extLst>
          </p:cNvPr>
          <p:cNvCxnSpPr>
            <a:cxnSpLocks/>
          </p:cNvCxnSpPr>
          <p:nvPr userDrawn="1"/>
        </p:nvCxnSpPr>
        <p:spPr>
          <a:xfrm>
            <a:off x="304800" y="9486900"/>
            <a:ext cx="17678400" cy="0"/>
          </a:xfrm>
          <a:prstGeom prst="line">
            <a:avLst/>
          </a:prstGeom>
          <a:ln w="12700">
            <a:solidFill>
              <a:srgbClr val="D6E4F0"/>
            </a:solidFill>
            <a:headEnd type="none"/>
            <a:tailEnd type="none"/>
          </a:ln>
        </p:spPr>
        <p:style>
          <a:lnRef idx="1">
            <a:schemeClr val="dk1"/>
          </a:lnRef>
          <a:fillRef idx="0">
            <a:schemeClr val="dk1"/>
          </a:fillRef>
          <a:effectRef idx="0">
            <a:schemeClr val="dk1"/>
          </a:effectRef>
          <a:fontRef idx="minor">
            <a:schemeClr val="tx1"/>
          </a:fontRef>
        </p:style>
      </p:cxnSp>
      <p:sp>
        <p:nvSpPr>
          <p:cNvPr id="14" name="Text Placeholder 15">
            <a:extLst>
              <a:ext uri="{FF2B5EF4-FFF2-40B4-BE49-F238E27FC236}">
                <a16:creationId xmlns:a16="http://schemas.microsoft.com/office/drawing/2014/main" id="{D3606C71-E5DD-CC4F-ABAD-840CA6A50AF9}"/>
              </a:ext>
            </a:extLst>
          </p:cNvPr>
          <p:cNvSpPr>
            <a:spLocks noGrp="1"/>
          </p:cNvSpPr>
          <p:nvPr>
            <p:ph type="body" sz="quarter" idx="10"/>
          </p:nvPr>
        </p:nvSpPr>
        <p:spPr>
          <a:xfrm>
            <a:off x="1600200" y="8420100"/>
            <a:ext cx="8382000" cy="914400"/>
          </a:xfrm>
          <a:prstGeom prst="rect">
            <a:avLst/>
          </a:prstGeom>
        </p:spPr>
        <p:txBody>
          <a:bodyPr/>
          <a:lstStyle>
            <a:lvl1pPr marL="0" indent="0">
              <a:buNone/>
              <a:defRPr sz="2000">
                <a:solidFill>
                  <a:srgbClr val="D3D9E1"/>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
        <p:nvSpPr>
          <p:cNvPr id="15" name="Text Placeholder 2">
            <a:extLst>
              <a:ext uri="{FF2B5EF4-FFF2-40B4-BE49-F238E27FC236}">
                <a16:creationId xmlns:a16="http://schemas.microsoft.com/office/drawing/2014/main" id="{2B80A517-877B-BB42-A774-9FD450382DB1}"/>
              </a:ext>
            </a:extLst>
          </p:cNvPr>
          <p:cNvSpPr>
            <a:spLocks noGrp="1"/>
          </p:cNvSpPr>
          <p:nvPr>
            <p:ph type="body" sz="quarter" idx="11" hasCustomPrompt="1"/>
          </p:nvPr>
        </p:nvSpPr>
        <p:spPr>
          <a:xfrm>
            <a:off x="3048000" y="342900"/>
            <a:ext cx="10972800" cy="1143000"/>
          </a:xfrm>
          <a:prstGeom prst="rect">
            <a:avLst/>
          </a:prstGeom>
        </p:spPr>
        <p:txBody>
          <a:bodyPr/>
          <a:lstStyle>
            <a:lvl1pPr marL="0" indent="0">
              <a:buNone/>
              <a:defRPr sz="6000" b="0" i="0" spc="600">
                <a:solidFill>
                  <a:srgbClr val="D6E4F0"/>
                </a:solidFill>
                <a:latin typeface="NeueHaasGroteskDisp Pro" panose="020B0504020202020204" pitchFamily="34" charset="77"/>
                <a:cs typeface="Arial Narrow" panose="020B0604020202020204" pitchFamily="34" charset="0"/>
              </a:defRPr>
            </a:lvl1pPr>
            <a:lvl2pPr marL="685800" indent="0">
              <a:buNone/>
              <a:defRPr/>
            </a:lvl2pPr>
          </a:lstStyle>
          <a:p>
            <a:pPr lvl="0"/>
            <a:r>
              <a:rPr lang="en-GB"/>
              <a:t>CLICK TO EDIT MASTER TEXT STYLES</a:t>
            </a:r>
          </a:p>
        </p:txBody>
      </p:sp>
      <p:pic>
        <p:nvPicPr>
          <p:cNvPr id="18" name="Picture 17">
            <a:extLst>
              <a:ext uri="{FF2B5EF4-FFF2-40B4-BE49-F238E27FC236}">
                <a16:creationId xmlns:a16="http://schemas.microsoft.com/office/drawing/2014/main" id="{4316FAA0-CB91-CC4E-AEFE-8617F29E5B60}"/>
              </a:ext>
            </a:extLst>
          </p:cNvPr>
          <p:cNvPicPr>
            <a:picLocks noChangeAspect="1"/>
          </p:cNvPicPr>
          <p:nvPr userDrawn="1"/>
        </p:nvPicPr>
        <p:blipFill>
          <a:blip r:embed="rId2">
            <a:duotone>
              <a:prstClr val="black"/>
              <a:srgbClr val="D3D9E1">
                <a:tint val="45000"/>
                <a:satMod val="400000"/>
              </a:srgbClr>
            </a:duotone>
          </a:blip>
          <a:stretch>
            <a:fillRect/>
          </a:stretch>
        </p:blipFill>
        <p:spPr>
          <a:xfrm>
            <a:off x="15925800" y="306016"/>
            <a:ext cx="1981200" cy="817356"/>
          </a:xfrm>
          <a:prstGeom prst="rect">
            <a:avLst/>
          </a:prstGeom>
        </p:spPr>
      </p:pic>
    </p:spTree>
    <p:extLst>
      <p:ext uri="{BB962C8B-B14F-4D97-AF65-F5344CB8AC3E}">
        <p14:creationId xmlns:p14="http://schemas.microsoft.com/office/powerpoint/2010/main" val="3610617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KST-kahes tulbas">
    <p:spTree>
      <p:nvGrpSpPr>
        <p:cNvPr id="1" name=""/>
        <p:cNvGrpSpPr/>
        <p:nvPr/>
      </p:nvGrpSpPr>
      <p:grpSpPr>
        <a:xfrm>
          <a:off x="0" y="0"/>
          <a:ext cx="0" cy="0"/>
          <a:chOff x="0" y="0"/>
          <a:chExt cx="0" cy="0"/>
        </a:xfrm>
      </p:grpSpPr>
      <p:sp>
        <p:nvSpPr>
          <p:cNvPr id="19" name="Text Placeholder 6">
            <a:extLst>
              <a:ext uri="{FF2B5EF4-FFF2-40B4-BE49-F238E27FC236}">
                <a16:creationId xmlns:a16="http://schemas.microsoft.com/office/drawing/2014/main" id="{E633D72E-28F1-B647-AC76-4440ACA85897}"/>
              </a:ext>
            </a:extLst>
          </p:cNvPr>
          <p:cNvSpPr>
            <a:spLocks noGrp="1"/>
          </p:cNvSpPr>
          <p:nvPr>
            <p:ph type="body" sz="quarter" idx="10"/>
          </p:nvPr>
        </p:nvSpPr>
        <p:spPr>
          <a:xfrm>
            <a:off x="1600200" y="3162300"/>
            <a:ext cx="6840000" cy="5943600"/>
          </a:xfrm>
          <a:prstGeom prst="rect">
            <a:avLst/>
          </a:prstGeom>
          <a:solidFill>
            <a:srgbClr val="0A3349"/>
          </a:solidFill>
        </p:spPr>
        <p:txBody>
          <a:bodyPr lIns="360000" tIns="360000" rIns="360000" bIns="360000"/>
          <a:lstStyle>
            <a:lvl1pPr marL="0" indent="0">
              <a:buNone/>
              <a:defRPr sz="3200">
                <a:solidFill>
                  <a:schemeClr val="bg1"/>
                </a:solidFill>
                <a:latin typeface="NeueHaasGroteskText Pro" panose="020B0504020202020204" pitchFamily="34" charset="77"/>
              </a:defRPr>
            </a:lvl1pPr>
            <a:lvl2pPr>
              <a:defRPr sz="3200">
                <a:solidFill>
                  <a:schemeClr val="bg1"/>
                </a:solidFill>
                <a:latin typeface="NeueHaasGroteskText Pro" panose="020B0504020202020204" pitchFamily="34" charset="77"/>
              </a:defRPr>
            </a:lvl2pPr>
            <a:lvl3pPr>
              <a:defRPr sz="3200">
                <a:solidFill>
                  <a:schemeClr val="bg1"/>
                </a:solidFill>
                <a:latin typeface="NeueHaasGroteskText Pro" panose="020B0504020202020204" pitchFamily="34" charset="77"/>
              </a:defRPr>
            </a:lvl3pPr>
            <a:lvl4pPr>
              <a:defRPr sz="3200">
                <a:solidFill>
                  <a:schemeClr val="bg1"/>
                </a:solidFill>
                <a:latin typeface="NeueHaasGroteskText Pro" panose="020B0504020202020204" pitchFamily="34" charset="77"/>
              </a:defRPr>
            </a:lvl4pPr>
            <a:lvl5pPr>
              <a:defRPr sz="3200">
                <a:solidFill>
                  <a:schemeClr val="bg1"/>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22" name="Text Placeholder 6">
            <a:extLst>
              <a:ext uri="{FF2B5EF4-FFF2-40B4-BE49-F238E27FC236}">
                <a16:creationId xmlns:a16="http://schemas.microsoft.com/office/drawing/2014/main" id="{D8C5900B-B149-734A-A2A4-FF3F71FB0BBA}"/>
              </a:ext>
            </a:extLst>
          </p:cNvPr>
          <p:cNvSpPr>
            <a:spLocks noGrp="1"/>
          </p:cNvSpPr>
          <p:nvPr>
            <p:ph type="body" sz="quarter" idx="11"/>
          </p:nvPr>
        </p:nvSpPr>
        <p:spPr>
          <a:xfrm>
            <a:off x="9685875" y="3162300"/>
            <a:ext cx="6840000" cy="5943600"/>
          </a:xfrm>
          <a:prstGeom prst="rect">
            <a:avLst/>
          </a:prstGeom>
          <a:solidFill>
            <a:schemeClr val="bg1">
              <a:alpha val="54000"/>
            </a:schemeClr>
          </a:solidFill>
        </p:spPr>
        <p:txBody>
          <a:bodyPr lIns="360000" tIns="360000" rIns="360000" bIns="360000"/>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32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pic>
        <p:nvPicPr>
          <p:cNvPr id="3" name="Graphic 2">
            <a:extLst>
              <a:ext uri="{FF2B5EF4-FFF2-40B4-BE49-F238E27FC236}">
                <a16:creationId xmlns:a16="http://schemas.microsoft.com/office/drawing/2014/main" id="{FCFAAB8E-ACC9-A844-AE31-EDB353B0CC2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724900" y="5791200"/>
            <a:ext cx="720000" cy="720000"/>
          </a:xfrm>
          <a:prstGeom prst="rect">
            <a:avLst/>
          </a:prstGeom>
        </p:spPr>
      </p:pic>
      <p:pic>
        <p:nvPicPr>
          <p:cNvPr id="9" name="Picture 8">
            <a:extLst>
              <a:ext uri="{FF2B5EF4-FFF2-40B4-BE49-F238E27FC236}">
                <a16:creationId xmlns:a16="http://schemas.microsoft.com/office/drawing/2014/main" id="{E3420AEF-7CE0-944B-80E9-01F323F22B1A}"/>
              </a:ext>
            </a:extLst>
          </p:cNvPr>
          <p:cNvPicPr>
            <a:picLocks noChangeAspect="1"/>
          </p:cNvPicPr>
          <p:nvPr userDrawn="1"/>
        </p:nvPicPr>
        <p:blipFill>
          <a:blip r:embed="rId3"/>
          <a:stretch>
            <a:fillRect/>
          </a:stretch>
        </p:blipFill>
        <p:spPr>
          <a:xfrm>
            <a:off x="16036567" y="419100"/>
            <a:ext cx="1919739" cy="792000"/>
          </a:xfrm>
          <a:prstGeom prst="rect">
            <a:avLst/>
          </a:prstGeom>
        </p:spPr>
      </p:pic>
      <p:pic>
        <p:nvPicPr>
          <p:cNvPr id="12" name="Picture 11">
            <a:extLst>
              <a:ext uri="{FF2B5EF4-FFF2-40B4-BE49-F238E27FC236}">
                <a16:creationId xmlns:a16="http://schemas.microsoft.com/office/drawing/2014/main" id="{2452E8FA-0666-BA49-970E-0396099B0F27}"/>
              </a:ext>
            </a:extLst>
          </p:cNvPr>
          <p:cNvPicPr>
            <a:picLocks noChangeAspect="1"/>
          </p:cNvPicPr>
          <p:nvPr userDrawn="1"/>
        </p:nvPicPr>
        <p:blipFill>
          <a:blip r:embed="rId4">
            <a:alphaModFix amt="70000"/>
          </a:blip>
          <a:stretch>
            <a:fillRect/>
          </a:stretch>
        </p:blipFill>
        <p:spPr>
          <a:xfrm>
            <a:off x="304800" y="266699"/>
            <a:ext cx="928688" cy="1837186"/>
          </a:xfrm>
          <a:prstGeom prst="rect">
            <a:avLst/>
          </a:prstGeom>
        </p:spPr>
      </p:pic>
      <p:pic>
        <p:nvPicPr>
          <p:cNvPr id="13" name="Picture 12">
            <a:extLst>
              <a:ext uri="{FF2B5EF4-FFF2-40B4-BE49-F238E27FC236}">
                <a16:creationId xmlns:a16="http://schemas.microsoft.com/office/drawing/2014/main" id="{546DD543-FF53-584F-BE2C-B72EB004A99B}"/>
              </a:ext>
            </a:extLst>
          </p:cNvPr>
          <p:cNvPicPr>
            <a:picLocks noChangeAspect="1"/>
          </p:cNvPicPr>
          <p:nvPr userDrawn="1"/>
        </p:nvPicPr>
        <p:blipFill>
          <a:blip r:embed="rId4">
            <a:alphaModFix amt="70000"/>
          </a:blip>
          <a:stretch>
            <a:fillRect/>
          </a:stretch>
        </p:blipFill>
        <p:spPr>
          <a:xfrm>
            <a:off x="1433512" y="266700"/>
            <a:ext cx="928688" cy="1837186"/>
          </a:xfrm>
          <a:prstGeom prst="rect">
            <a:avLst/>
          </a:prstGeom>
        </p:spPr>
      </p:pic>
      <p:sp>
        <p:nvSpPr>
          <p:cNvPr id="14" name="Title 1">
            <a:extLst>
              <a:ext uri="{FF2B5EF4-FFF2-40B4-BE49-F238E27FC236}">
                <a16:creationId xmlns:a16="http://schemas.microsoft.com/office/drawing/2014/main" id="{1C0D74ED-F6F1-A445-9FBB-76A7826CF80D}"/>
              </a:ext>
            </a:extLst>
          </p:cNvPr>
          <p:cNvSpPr>
            <a:spLocks noGrp="1"/>
          </p:cNvSpPr>
          <p:nvPr>
            <p:ph type="ctrTitle"/>
          </p:nvPr>
        </p:nvSpPr>
        <p:spPr>
          <a:xfrm>
            <a:off x="1600200" y="1485901"/>
            <a:ext cx="13944600" cy="1219199"/>
          </a:xfrm>
          <a:prstGeom prst="rect">
            <a:avLst/>
          </a:prstGeom>
        </p:spPr>
        <p:txBody>
          <a:bodyPr anchor="t"/>
          <a:lstStyle>
            <a:lvl1pPr algn="l">
              <a:defRPr sz="60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Tree>
    <p:extLst>
      <p:ext uri="{BB962C8B-B14F-4D97-AF65-F5344CB8AC3E}">
        <p14:creationId xmlns:p14="http://schemas.microsoft.com/office/powerpoint/2010/main" val="288457523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kolmes tulbas">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85BF9A5F-F28A-674B-8DA3-C7589EF0B268}"/>
              </a:ext>
            </a:extLst>
          </p:cNvPr>
          <p:cNvSpPr>
            <a:spLocks noGrp="1"/>
          </p:cNvSpPr>
          <p:nvPr>
            <p:ph type="body" sz="quarter" idx="10"/>
          </p:nvPr>
        </p:nvSpPr>
        <p:spPr>
          <a:xfrm>
            <a:off x="1600200" y="3162300"/>
            <a:ext cx="4489704" cy="5943600"/>
          </a:xfrm>
          <a:prstGeom prst="rect">
            <a:avLst/>
          </a:prstGeom>
        </p:spPr>
        <p:txBody>
          <a:bodyPr/>
          <a:lstStyle>
            <a:lvl1pPr marL="0" indent="0">
              <a:lnSpc>
                <a:spcPct val="100000"/>
              </a:lnSpc>
              <a:buNone/>
              <a:defRPr sz="3200">
                <a:solidFill>
                  <a:srgbClr val="0A3349"/>
                </a:solidFill>
                <a:latin typeface="NeueHaasGroteskText Pro" panose="020B0504020202020204" pitchFamily="34" charset="77"/>
              </a:defRPr>
            </a:lvl1pPr>
            <a:lvl2pPr>
              <a:lnSpc>
                <a:spcPct val="100000"/>
              </a:lnSpc>
              <a:defRPr sz="2000">
                <a:solidFill>
                  <a:srgbClr val="0A3349"/>
                </a:solidFill>
                <a:latin typeface="NeueHaasGroteskText Pro" panose="020B0504020202020204" pitchFamily="34" charset="77"/>
              </a:defRPr>
            </a:lvl2pPr>
            <a:lvl3pPr>
              <a:lnSpc>
                <a:spcPct val="100000"/>
              </a:lnSpc>
              <a:defRPr sz="20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p:txBody>
      </p:sp>
      <p:sp>
        <p:nvSpPr>
          <p:cNvPr id="24" name="Text Placeholder 6">
            <a:extLst>
              <a:ext uri="{FF2B5EF4-FFF2-40B4-BE49-F238E27FC236}">
                <a16:creationId xmlns:a16="http://schemas.microsoft.com/office/drawing/2014/main" id="{0C8E9E80-3543-9B4A-A789-5A3D1EBEDF5B}"/>
              </a:ext>
            </a:extLst>
          </p:cNvPr>
          <p:cNvSpPr>
            <a:spLocks noGrp="1"/>
          </p:cNvSpPr>
          <p:nvPr>
            <p:ph type="body" sz="quarter" idx="11"/>
          </p:nvPr>
        </p:nvSpPr>
        <p:spPr>
          <a:xfrm>
            <a:off x="6864096" y="3162300"/>
            <a:ext cx="4489704" cy="5943600"/>
          </a:xfrm>
          <a:prstGeom prst="rect">
            <a:avLst/>
          </a:prstGeom>
        </p:spPr>
        <p:txBody>
          <a:bodyPr/>
          <a:lstStyle>
            <a:lvl1pPr marL="0" indent="0">
              <a:lnSpc>
                <a:spcPct val="100000"/>
              </a:lnSpc>
              <a:buNone/>
              <a:defRPr sz="3200">
                <a:solidFill>
                  <a:srgbClr val="0A3349"/>
                </a:solidFill>
                <a:latin typeface="NeueHaasGroteskText Pro" panose="020B0504020202020204" pitchFamily="34" charset="77"/>
              </a:defRPr>
            </a:lvl1pPr>
            <a:lvl2pPr>
              <a:lnSpc>
                <a:spcPct val="100000"/>
              </a:lnSpc>
              <a:defRPr sz="2000">
                <a:solidFill>
                  <a:srgbClr val="0A3349"/>
                </a:solidFill>
                <a:latin typeface="NeueHaasGroteskText Pro" panose="020B0504020202020204" pitchFamily="34" charset="77"/>
              </a:defRPr>
            </a:lvl2pPr>
            <a:lvl3pPr>
              <a:lnSpc>
                <a:spcPct val="100000"/>
              </a:lnSpc>
              <a:defRPr sz="20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p:txBody>
      </p:sp>
      <p:sp>
        <p:nvSpPr>
          <p:cNvPr id="26" name="Text Placeholder 6">
            <a:extLst>
              <a:ext uri="{FF2B5EF4-FFF2-40B4-BE49-F238E27FC236}">
                <a16:creationId xmlns:a16="http://schemas.microsoft.com/office/drawing/2014/main" id="{B4757E22-8DD9-5945-89ED-957F7BF47ECC}"/>
              </a:ext>
            </a:extLst>
          </p:cNvPr>
          <p:cNvSpPr>
            <a:spLocks noGrp="1"/>
          </p:cNvSpPr>
          <p:nvPr>
            <p:ph type="body" sz="quarter" idx="12"/>
          </p:nvPr>
        </p:nvSpPr>
        <p:spPr>
          <a:xfrm>
            <a:off x="12121896" y="3162300"/>
            <a:ext cx="4489704" cy="5943600"/>
          </a:xfrm>
          <a:prstGeom prst="rect">
            <a:avLst/>
          </a:prstGeom>
        </p:spPr>
        <p:txBody>
          <a:bodyPr/>
          <a:lstStyle>
            <a:lvl1pPr marL="0" indent="0">
              <a:lnSpc>
                <a:spcPct val="100000"/>
              </a:lnSpc>
              <a:buNone/>
              <a:defRPr sz="3200">
                <a:solidFill>
                  <a:srgbClr val="0A3349"/>
                </a:solidFill>
                <a:latin typeface="NeueHaasGroteskText Pro" panose="020B0504020202020204" pitchFamily="34" charset="77"/>
              </a:defRPr>
            </a:lvl1pPr>
            <a:lvl2pPr>
              <a:lnSpc>
                <a:spcPct val="100000"/>
              </a:lnSpc>
              <a:defRPr sz="2000">
                <a:solidFill>
                  <a:srgbClr val="0A3349"/>
                </a:solidFill>
                <a:latin typeface="NeueHaasGroteskText Pro" panose="020B0504020202020204" pitchFamily="34" charset="77"/>
              </a:defRPr>
            </a:lvl2pPr>
            <a:lvl3pPr>
              <a:lnSpc>
                <a:spcPct val="100000"/>
              </a:lnSpc>
              <a:defRPr sz="20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EFD446AF-6A94-864D-93BA-2CCF87508837}"/>
              </a:ext>
            </a:extLst>
          </p:cNvPr>
          <p:cNvPicPr>
            <a:picLocks noChangeAspect="1"/>
          </p:cNvPicPr>
          <p:nvPr userDrawn="1"/>
        </p:nvPicPr>
        <p:blipFill>
          <a:blip r:embed="rId2"/>
          <a:stretch>
            <a:fillRect/>
          </a:stretch>
        </p:blipFill>
        <p:spPr>
          <a:xfrm>
            <a:off x="16036567" y="419100"/>
            <a:ext cx="1919739" cy="792000"/>
          </a:xfrm>
          <a:prstGeom prst="rect">
            <a:avLst/>
          </a:prstGeom>
        </p:spPr>
      </p:pic>
      <p:pic>
        <p:nvPicPr>
          <p:cNvPr id="10" name="Picture 9">
            <a:extLst>
              <a:ext uri="{FF2B5EF4-FFF2-40B4-BE49-F238E27FC236}">
                <a16:creationId xmlns:a16="http://schemas.microsoft.com/office/drawing/2014/main" id="{3ECE92FB-5F4A-C446-B4B1-9062FFA293DB}"/>
              </a:ext>
            </a:extLst>
          </p:cNvPr>
          <p:cNvPicPr>
            <a:picLocks noChangeAspect="1"/>
          </p:cNvPicPr>
          <p:nvPr userDrawn="1"/>
        </p:nvPicPr>
        <p:blipFill>
          <a:blip r:embed="rId3">
            <a:alphaModFix amt="70000"/>
          </a:blip>
          <a:stretch>
            <a:fillRect/>
          </a:stretch>
        </p:blipFill>
        <p:spPr>
          <a:xfrm>
            <a:off x="304800" y="266699"/>
            <a:ext cx="928688" cy="1837186"/>
          </a:xfrm>
          <a:prstGeom prst="rect">
            <a:avLst/>
          </a:prstGeom>
        </p:spPr>
      </p:pic>
      <p:pic>
        <p:nvPicPr>
          <p:cNvPr id="11" name="Picture 10">
            <a:extLst>
              <a:ext uri="{FF2B5EF4-FFF2-40B4-BE49-F238E27FC236}">
                <a16:creationId xmlns:a16="http://schemas.microsoft.com/office/drawing/2014/main" id="{59E5BA84-F115-3241-9FE9-8CDBD513C794}"/>
              </a:ext>
            </a:extLst>
          </p:cNvPr>
          <p:cNvPicPr>
            <a:picLocks noChangeAspect="1"/>
          </p:cNvPicPr>
          <p:nvPr userDrawn="1"/>
        </p:nvPicPr>
        <p:blipFill>
          <a:blip r:embed="rId3">
            <a:alphaModFix amt="70000"/>
          </a:blip>
          <a:stretch>
            <a:fillRect/>
          </a:stretch>
        </p:blipFill>
        <p:spPr>
          <a:xfrm>
            <a:off x="1433512" y="266700"/>
            <a:ext cx="928688" cy="1837186"/>
          </a:xfrm>
          <a:prstGeom prst="rect">
            <a:avLst/>
          </a:prstGeom>
        </p:spPr>
      </p:pic>
      <p:sp>
        <p:nvSpPr>
          <p:cNvPr id="12" name="Title 1">
            <a:extLst>
              <a:ext uri="{FF2B5EF4-FFF2-40B4-BE49-F238E27FC236}">
                <a16:creationId xmlns:a16="http://schemas.microsoft.com/office/drawing/2014/main" id="{C3A82E19-BABB-BB4F-8022-1E4964B49637}"/>
              </a:ext>
            </a:extLst>
          </p:cNvPr>
          <p:cNvSpPr>
            <a:spLocks noGrp="1"/>
          </p:cNvSpPr>
          <p:nvPr>
            <p:ph type="ctrTitle"/>
          </p:nvPr>
        </p:nvSpPr>
        <p:spPr>
          <a:xfrm>
            <a:off x="1600200" y="1485901"/>
            <a:ext cx="13944600" cy="1219199"/>
          </a:xfrm>
          <a:prstGeom prst="rect">
            <a:avLst/>
          </a:prstGeom>
        </p:spPr>
        <p:txBody>
          <a:bodyPr anchor="t"/>
          <a:lstStyle>
            <a:lvl1pPr algn="l">
              <a:defRPr sz="60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Tree>
    <p:extLst>
      <p:ext uri="{BB962C8B-B14F-4D97-AF65-F5344CB8AC3E}">
        <p14:creationId xmlns:p14="http://schemas.microsoft.com/office/powerpoint/2010/main" val="30722129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LT+TEKST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5FBEB50-CF7E-C94A-B067-7A1B09943515}"/>
              </a:ext>
            </a:extLst>
          </p:cNvPr>
          <p:cNvSpPr>
            <a:spLocks noGrp="1"/>
          </p:cNvSpPr>
          <p:nvPr>
            <p:ph type="pic" sz="quarter" idx="12"/>
          </p:nvPr>
        </p:nvSpPr>
        <p:spPr>
          <a:xfrm>
            <a:off x="0" y="0"/>
            <a:ext cx="9144000" cy="10287000"/>
          </a:xfrm>
          <a:prstGeom prst="rect">
            <a:avLst/>
          </a:prstGeom>
        </p:spPr>
        <p:txBody>
          <a:bodyPr/>
          <a:lstStyle/>
          <a:p>
            <a:endParaRPr/>
          </a:p>
        </p:txBody>
      </p:sp>
      <p:pic>
        <p:nvPicPr>
          <p:cNvPr id="6" name="Picture 5">
            <a:extLst>
              <a:ext uri="{FF2B5EF4-FFF2-40B4-BE49-F238E27FC236}">
                <a16:creationId xmlns:a16="http://schemas.microsoft.com/office/drawing/2014/main" id="{8681744E-EA65-754E-ABBA-B7B3A42A66D2}"/>
              </a:ext>
            </a:extLst>
          </p:cNvPr>
          <p:cNvPicPr>
            <a:picLocks noChangeAspect="1"/>
          </p:cNvPicPr>
          <p:nvPr userDrawn="1"/>
        </p:nvPicPr>
        <p:blipFill>
          <a:blip r:embed="rId2"/>
          <a:stretch>
            <a:fillRect/>
          </a:stretch>
        </p:blipFill>
        <p:spPr>
          <a:xfrm>
            <a:off x="16036567" y="419100"/>
            <a:ext cx="1919739" cy="792000"/>
          </a:xfrm>
          <a:prstGeom prst="rect">
            <a:avLst/>
          </a:prstGeom>
        </p:spPr>
      </p:pic>
      <p:sp>
        <p:nvSpPr>
          <p:cNvPr id="7" name="Text Placeholder 6">
            <a:extLst>
              <a:ext uri="{FF2B5EF4-FFF2-40B4-BE49-F238E27FC236}">
                <a16:creationId xmlns:a16="http://schemas.microsoft.com/office/drawing/2014/main" id="{512A380C-D0AA-4346-ACB3-6909BDC51359}"/>
              </a:ext>
            </a:extLst>
          </p:cNvPr>
          <p:cNvSpPr>
            <a:spLocks noGrp="1"/>
          </p:cNvSpPr>
          <p:nvPr>
            <p:ph type="body" sz="quarter" idx="11"/>
          </p:nvPr>
        </p:nvSpPr>
        <p:spPr>
          <a:xfrm>
            <a:off x="9144000" y="0"/>
            <a:ext cx="9144000" cy="10287000"/>
          </a:xfrm>
          <a:prstGeom prst="rect">
            <a:avLst/>
          </a:prstGeom>
          <a:noFill/>
        </p:spPr>
        <p:txBody>
          <a:bodyPr lIns="1080000" tIns="1080000" rIns="1080000" bIns="1080000" anchor="ctr"/>
          <a:lstStyle>
            <a:lvl1pPr marL="0" indent="0">
              <a:lnSpc>
                <a:spcPct val="100000"/>
              </a:lnSpc>
              <a:buFont typeface="Arial" panose="020B0604020202020204" pitchFamily="34" charset="0"/>
              <a:buNone/>
              <a:defRPr sz="40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5349163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ILT+TEKST_1">
    <p:bg>
      <p:bgPr>
        <a:solidFill>
          <a:srgbClr val="0A3349"/>
        </a:solidFill>
        <a:effectLst/>
      </p:bgPr>
    </p:bg>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37E1C21F-1062-504C-9F70-7B8D1F990D1D}"/>
              </a:ext>
            </a:extLst>
          </p:cNvPr>
          <p:cNvSpPr>
            <a:spLocks noGrp="1"/>
          </p:cNvSpPr>
          <p:nvPr>
            <p:ph type="body" sz="quarter" idx="11"/>
          </p:nvPr>
        </p:nvSpPr>
        <p:spPr>
          <a:xfrm>
            <a:off x="9144000" y="0"/>
            <a:ext cx="9144000" cy="10287000"/>
          </a:xfrm>
          <a:prstGeom prst="rect">
            <a:avLst/>
          </a:prstGeom>
          <a:noFill/>
        </p:spPr>
        <p:txBody>
          <a:bodyPr lIns="1080000" tIns="1080000" rIns="1080000" bIns="1080000" anchor="ctr"/>
          <a:lstStyle>
            <a:lvl1pPr marL="0" indent="0">
              <a:lnSpc>
                <a:spcPct val="100000"/>
              </a:lnSpc>
              <a:buFont typeface="Arial" panose="020B0604020202020204" pitchFamily="34" charset="0"/>
              <a:buNone/>
              <a:defRPr sz="4000">
                <a:solidFill>
                  <a:srgbClr val="C1D3DF"/>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3" name="Picture Placeholder 2">
            <a:extLst>
              <a:ext uri="{FF2B5EF4-FFF2-40B4-BE49-F238E27FC236}">
                <a16:creationId xmlns:a16="http://schemas.microsoft.com/office/drawing/2014/main" id="{A5FBEB50-CF7E-C94A-B067-7A1B09943515}"/>
              </a:ext>
            </a:extLst>
          </p:cNvPr>
          <p:cNvSpPr>
            <a:spLocks noGrp="1"/>
          </p:cNvSpPr>
          <p:nvPr>
            <p:ph type="pic" sz="quarter" idx="12"/>
          </p:nvPr>
        </p:nvSpPr>
        <p:spPr>
          <a:xfrm>
            <a:off x="0" y="0"/>
            <a:ext cx="9144000" cy="10287000"/>
          </a:xfrm>
          <a:prstGeom prst="rect">
            <a:avLst/>
          </a:prstGeom>
        </p:spPr>
        <p:txBody>
          <a:bodyPr/>
          <a:lstStyle/>
          <a:p>
            <a:endParaRPr/>
          </a:p>
        </p:txBody>
      </p:sp>
      <p:pic>
        <p:nvPicPr>
          <p:cNvPr id="5" name="Picture 4">
            <a:extLst>
              <a:ext uri="{FF2B5EF4-FFF2-40B4-BE49-F238E27FC236}">
                <a16:creationId xmlns:a16="http://schemas.microsoft.com/office/drawing/2014/main" id="{60782121-6FA7-8E4D-8285-095DB48058AE}"/>
              </a:ext>
            </a:extLst>
          </p:cNvPr>
          <p:cNvPicPr>
            <a:picLocks noChangeAspect="1"/>
          </p:cNvPicPr>
          <p:nvPr userDrawn="1"/>
        </p:nvPicPr>
        <p:blipFill>
          <a:blip r:embed="rId2"/>
          <a:stretch>
            <a:fillRect/>
          </a:stretch>
        </p:blipFill>
        <p:spPr>
          <a:xfrm>
            <a:off x="16036567" y="419100"/>
            <a:ext cx="1919739" cy="792000"/>
          </a:xfrm>
          <a:prstGeom prst="rect">
            <a:avLst/>
          </a:prstGeom>
        </p:spPr>
      </p:pic>
    </p:spTree>
    <p:extLst>
      <p:ext uri="{BB962C8B-B14F-4D97-AF65-F5344CB8AC3E}">
        <p14:creationId xmlns:p14="http://schemas.microsoft.com/office/powerpoint/2010/main" val="358871739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LT+TEKST_2">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8D17599E-28A3-FE4F-BFE4-B217610CC0B6}"/>
              </a:ext>
            </a:extLst>
          </p:cNvPr>
          <p:cNvSpPr>
            <a:spLocks noGrp="1"/>
          </p:cNvSpPr>
          <p:nvPr>
            <p:ph type="pic" sz="quarter" idx="12"/>
          </p:nvPr>
        </p:nvSpPr>
        <p:spPr>
          <a:xfrm>
            <a:off x="9144000" y="0"/>
            <a:ext cx="9144000" cy="10287000"/>
          </a:xfrm>
          <a:prstGeom prst="rect">
            <a:avLst/>
          </a:prstGeom>
        </p:spPr>
        <p:txBody>
          <a:bodyPr/>
          <a:lstStyle/>
          <a:p>
            <a:endParaRPr/>
          </a:p>
        </p:txBody>
      </p:sp>
      <p:sp>
        <p:nvSpPr>
          <p:cNvPr id="6" name="Text Placeholder 6">
            <a:extLst>
              <a:ext uri="{FF2B5EF4-FFF2-40B4-BE49-F238E27FC236}">
                <a16:creationId xmlns:a16="http://schemas.microsoft.com/office/drawing/2014/main" id="{5A3B400E-C12F-EF44-A433-BDB23A2AD68E}"/>
              </a:ext>
            </a:extLst>
          </p:cNvPr>
          <p:cNvSpPr>
            <a:spLocks noGrp="1"/>
          </p:cNvSpPr>
          <p:nvPr>
            <p:ph type="body" sz="quarter" idx="11"/>
          </p:nvPr>
        </p:nvSpPr>
        <p:spPr>
          <a:xfrm>
            <a:off x="0" y="0"/>
            <a:ext cx="9144000" cy="10287000"/>
          </a:xfrm>
          <a:prstGeom prst="rect">
            <a:avLst/>
          </a:prstGeom>
          <a:noFill/>
        </p:spPr>
        <p:txBody>
          <a:bodyPr lIns="1080000" tIns="1080000" rIns="1080000" bIns="1080000" anchor="ctr"/>
          <a:lstStyle>
            <a:lvl1pPr marL="0" indent="0">
              <a:lnSpc>
                <a:spcPct val="100000"/>
              </a:lnSpc>
              <a:buFont typeface="Arial" panose="020B0604020202020204" pitchFamily="34" charset="0"/>
              <a:buNone/>
              <a:defRPr sz="40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pic>
        <p:nvPicPr>
          <p:cNvPr id="7" name="Picture 6">
            <a:extLst>
              <a:ext uri="{FF2B5EF4-FFF2-40B4-BE49-F238E27FC236}">
                <a16:creationId xmlns:a16="http://schemas.microsoft.com/office/drawing/2014/main" id="{7E58BF32-AA45-BF4A-9F02-C15E727E53A0}"/>
              </a:ext>
            </a:extLst>
          </p:cNvPr>
          <p:cNvPicPr>
            <a:picLocks noChangeAspect="1"/>
          </p:cNvPicPr>
          <p:nvPr userDrawn="1"/>
        </p:nvPicPr>
        <p:blipFill>
          <a:blip r:embed="rId2">
            <a:alphaModFix amt="70000"/>
          </a:blip>
          <a:stretch>
            <a:fillRect/>
          </a:stretch>
        </p:blipFill>
        <p:spPr>
          <a:xfrm>
            <a:off x="304800" y="266699"/>
            <a:ext cx="928688" cy="1837186"/>
          </a:xfrm>
          <a:prstGeom prst="rect">
            <a:avLst/>
          </a:prstGeom>
        </p:spPr>
      </p:pic>
      <p:pic>
        <p:nvPicPr>
          <p:cNvPr id="8" name="Picture 7">
            <a:extLst>
              <a:ext uri="{FF2B5EF4-FFF2-40B4-BE49-F238E27FC236}">
                <a16:creationId xmlns:a16="http://schemas.microsoft.com/office/drawing/2014/main" id="{C088AF43-5CB3-0B4E-80A5-8E4065F419D1}"/>
              </a:ext>
            </a:extLst>
          </p:cNvPr>
          <p:cNvPicPr>
            <a:picLocks noChangeAspect="1"/>
          </p:cNvPicPr>
          <p:nvPr userDrawn="1"/>
        </p:nvPicPr>
        <p:blipFill>
          <a:blip r:embed="rId2">
            <a:alphaModFix amt="70000"/>
          </a:blip>
          <a:stretch>
            <a:fillRect/>
          </a:stretch>
        </p:blipFill>
        <p:spPr>
          <a:xfrm>
            <a:off x="1433512" y="266700"/>
            <a:ext cx="928688" cy="1837186"/>
          </a:xfrm>
          <a:prstGeom prst="rect">
            <a:avLst/>
          </a:prstGeom>
        </p:spPr>
      </p:pic>
    </p:spTree>
    <p:extLst>
      <p:ext uri="{BB962C8B-B14F-4D97-AF65-F5344CB8AC3E}">
        <p14:creationId xmlns:p14="http://schemas.microsoft.com/office/powerpoint/2010/main" val="12645705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LT+TEKST_2">
    <p:bg>
      <p:bgPr>
        <a:solidFill>
          <a:srgbClr val="0A3349"/>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8D17599E-28A3-FE4F-BFE4-B217610CC0B6}"/>
              </a:ext>
            </a:extLst>
          </p:cNvPr>
          <p:cNvSpPr>
            <a:spLocks noGrp="1"/>
          </p:cNvSpPr>
          <p:nvPr>
            <p:ph type="pic" sz="quarter" idx="12"/>
          </p:nvPr>
        </p:nvSpPr>
        <p:spPr>
          <a:xfrm>
            <a:off x="9144000" y="0"/>
            <a:ext cx="9144000" cy="10287000"/>
          </a:xfrm>
          <a:prstGeom prst="rect">
            <a:avLst/>
          </a:prstGeom>
        </p:spPr>
        <p:txBody>
          <a:bodyPr/>
          <a:lstStyle/>
          <a:p>
            <a:endParaRPr/>
          </a:p>
        </p:txBody>
      </p:sp>
      <p:sp>
        <p:nvSpPr>
          <p:cNvPr id="7" name="Text Placeholder 6">
            <a:extLst>
              <a:ext uri="{FF2B5EF4-FFF2-40B4-BE49-F238E27FC236}">
                <a16:creationId xmlns:a16="http://schemas.microsoft.com/office/drawing/2014/main" id="{A0BDF13C-ACB4-6B4C-8495-01BDB4331D7A}"/>
              </a:ext>
            </a:extLst>
          </p:cNvPr>
          <p:cNvSpPr>
            <a:spLocks noGrp="1"/>
          </p:cNvSpPr>
          <p:nvPr>
            <p:ph type="body" sz="quarter" idx="11"/>
          </p:nvPr>
        </p:nvSpPr>
        <p:spPr>
          <a:xfrm>
            <a:off x="-4482" y="-11206"/>
            <a:ext cx="9144000" cy="10298206"/>
          </a:xfrm>
          <a:prstGeom prst="rect">
            <a:avLst/>
          </a:prstGeom>
          <a:noFill/>
        </p:spPr>
        <p:txBody>
          <a:bodyPr lIns="1080000" tIns="1080000" rIns="1080000" bIns="1080000" anchor="ctr"/>
          <a:lstStyle>
            <a:lvl1pPr marL="0" indent="0">
              <a:lnSpc>
                <a:spcPct val="100000"/>
              </a:lnSpc>
              <a:buFont typeface="Arial" panose="020B0604020202020204" pitchFamily="34" charset="0"/>
              <a:buNone/>
              <a:defRPr sz="4000">
                <a:solidFill>
                  <a:srgbClr val="C1D3DF"/>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pic>
        <p:nvPicPr>
          <p:cNvPr id="6" name="Picture 5">
            <a:extLst>
              <a:ext uri="{FF2B5EF4-FFF2-40B4-BE49-F238E27FC236}">
                <a16:creationId xmlns:a16="http://schemas.microsoft.com/office/drawing/2014/main" id="{DACE53E6-A993-7D49-BE7E-F203039CE999}"/>
              </a:ext>
            </a:extLst>
          </p:cNvPr>
          <p:cNvPicPr>
            <a:picLocks noChangeAspect="1"/>
          </p:cNvPicPr>
          <p:nvPr userDrawn="1"/>
        </p:nvPicPr>
        <p:blipFill>
          <a:blip r:embed="rId2">
            <a:alphaModFix amt="70000"/>
          </a:blip>
          <a:stretch>
            <a:fillRect/>
          </a:stretch>
        </p:blipFill>
        <p:spPr>
          <a:xfrm>
            <a:off x="274544" y="266699"/>
            <a:ext cx="990600" cy="1959666"/>
          </a:xfrm>
          <a:prstGeom prst="rect">
            <a:avLst/>
          </a:prstGeom>
        </p:spPr>
      </p:pic>
      <p:pic>
        <p:nvPicPr>
          <p:cNvPr id="8" name="Picture 7">
            <a:extLst>
              <a:ext uri="{FF2B5EF4-FFF2-40B4-BE49-F238E27FC236}">
                <a16:creationId xmlns:a16="http://schemas.microsoft.com/office/drawing/2014/main" id="{4915DAB9-636A-7945-8591-6915B1D0A0A9}"/>
              </a:ext>
            </a:extLst>
          </p:cNvPr>
          <p:cNvPicPr>
            <a:picLocks noChangeAspect="1"/>
          </p:cNvPicPr>
          <p:nvPr userDrawn="1"/>
        </p:nvPicPr>
        <p:blipFill>
          <a:blip r:embed="rId2">
            <a:alphaModFix amt="70000"/>
          </a:blip>
          <a:stretch>
            <a:fillRect/>
          </a:stretch>
        </p:blipFill>
        <p:spPr>
          <a:xfrm>
            <a:off x="1447800" y="266699"/>
            <a:ext cx="990600" cy="1959666"/>
          </a:xfrm>
          <a:prstGeom prst="rect">
            <a:avLst/>
          </a:prstGeom>
        </p:spPr>
      </p:pic>
    </p:spTree>
    <p:extLst>
      <p:ext uri="{BB962C8B-B14F-4D97-AF65-F5344CB8AC3E}">
        <p14:creationId xmlns:p14="http://schemas.microsoft.com/office/powerpoint/2010/main" val="239989544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LT+TEKST_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8A4247BF-E559-9A45-B853-00AFDB70B81F}"/>
              </a:ext>
            </a:extLst>
          </p:cNvPr>
          <p:cNvSpPr>
            <a:spLocks noGrp="1"/>
          </p:cNvSpPr>
          <p:nvPr>
            <p:ph type="pic" sz="quarter" idx="12"/>
          </p:nvPr>
        </p:nvSpPr>
        <p:spPr>
          <a:xfrm>
            <a:off x="0" y="5143500"/>
            <a:ext cx="18288000" cy="5143500"/>
          </a:xfrm>
          <a:prstGeom prst="rect">
            <a:avLst/>
          </a:prstGeom>
        </p:spPr>
        <p:txBody>
          <a:bodyPr/>
          <a:lstStyle/>
          <a:p>
            <a:endParaRPr/>
          </a:p>
        </p:txBody>
      </p:sp>
      <p:pic>
        <p:nvPicPr>
          <p:cNvPr id="6" name="Picture 5">
            <a:extLst>
              <a:ext uri="{FF2B5EF4-FFF2-40B4-BE49-F238E27FC236}">
                <a16:creationId xmlns:a16="http://schemas.microsoft.com/office/drawing/2014/main" id="{6DC296FB-C3EC-8641-BCE3-E19E6BD4C573}"/>
              </a:ext>
            </a:extLst>
          </p:cNvPr>
          <p:cNvPicPr>
            <a:picLocks noChangeAspect="1"/>
          </p:cNvPicPr>
          <p:nvPr userDrawn="1"/>
        </p:nvPicPr>
        <p:blipFill>
          <a:blip r:embed="rId2"/>
          <a:stretch>
            <a:fillRect/>
          </a:stretch>
        </p:blipFill>
        <p:spPr>
          <a:xfrm>
            <a:off x="16036567" y="419100"/>
            <a:ext cx="1919739" cy="792000"/>
          </a:xfrm>
          <a:prstGeom prst="rect">
            <a:avLst/>
          </a:prstGeom>
        </p:spPr>
      </p:pic>
      <p:sp>
        <p:nvSpPr>
          <p:cNvPr id="7" name="Text Placeholder 6">
            <a:extLst>
              <a:ext uri="{FF2B5EF4-FFF2-40B4-BE49-F238E27FC236}">
                <a16:creationId xmlns:a16="http://schemas.microsoft.com/office/drawing/2014/main" id="{F4C8CEB1-98A3-8C43-906B-89D52286DF80}"/>
              </a:ext>
            </a:extLst>
          </p:cNvPr>
          <p:cNvSpPr>
            <a:spLocks noGrp="1"/>
          </p:cNvSpPr>
          <p:nvPr>
            <p:ph type="body" sz="quarter" idx="11"/>
          </p:nvPr>
        </p:nvSpPr>
        <p:spPr>
          <a:xfrm>
            <a:off x="0" y="0"/>
            <a:ext cx="18292482" cy="5143500"/>
          </a:xfrm>
          <a:prstGeom prst="rect">
            <a:avLst/>
          </a:prstGeom>
          <a:noFill/>
        </p:spPr>
        <p:txBody>
          <a:bodyPr lIns="1080000" tIns="1080000" rIns="1080000" bIns="1080000" anchor="ctr"/>
          <a:lstStyle>
            <a:lvl1pPr marL="0" indent="0">
              <a:lnSpc>
                <a:spcPct val="100000"/>
              </a:lnSpc>
              <a:buFont typeface="Arial" panose="020B0604020202020204" pitchFamily="34" charset="0"/>
              <a:buNone/>
              <a:defRPr sz="40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386296811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ILT+TEKST_3">
    <p:bg>
      <p:bgPr>
        <a:solidFill>
          <a:srgbClr val="0A3349"/>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8A4247BF-E559-9A45-B853-00AFDB70B81F}"/>
              </a:ext>
            </a:extLst>
          </p:cNvPr>
          <p:cNvSpPr>
            <a:spLocks noGrp="1"/>
          </p:cNvSpPr>
          <p:nvPr>
            <p:ph type="pic" sz="quarter" idx="12"/>
          </p:nvPr>
        </p:nvSpPr>
        <p:spPr>
          <a:xfrm>
            <a:off x="0" y="5143500"/>
            <a:ext cx="18288000" cy="5143500"/>
          </a:xfrm>
          <a:prstGeom prst="rect">
            <a:avLst/>
          </a:prstGeom>
        </p:spPr>
        <p:txBody>
          <a:bodyPr/>
          <a:lstStyle/>
          <a:p>
            <a:endParaRPr/>
          </a:p>
        </p:txBody>
      </p:sp>
      <p:sp>
        <p:nvSpPr>
          <p:cNvPr id="5" name="Text Placeholder 6">
            <a:extLst>
              <a:ext uri="{FF2B5EF4-FFF2-40B4-BE49-F238E27FC236}">
                <a16:creationId xmlns:a16="http://schemas.microsoft.com/office/drawing/2014/main" id="{EDD9C41C-2D76-1244-99A3-5BAF9E900AAA}"/>
              </a:ext>
            </a:extLst>
          </p:cNvPr>
          <p:cNvSpPr>
            <a:spLocks noGrp="1"/>
          </p:cNvSpPr>
          <p:nvPr>
            <p:ph type="body" sz="quarter" idx="11"/>
          </p:nvPr>
        </p:nvSpPr>
        <p:spPr>
          <a:xfrm>
            <a:off x="-4482" y="-11206"/>
            <a:ext cx="18292482" cy="5143500"/>
          </a:xfrm>
          <a:prstGeom prst="rect">
            <a:avLst/>
          </a:prstGeom>
          <a:noFill/>
        </p:spPr>
        <p:txBody>
          <a:bodyPr lIns="1080000" tIns="1080000" rIns="1080000" bIns="1080000" anchor="ctr"/>
          <a:lstStyle>
            <a:lvl1pPr marL="0" indent="0">
              <a:lnSpc>
                <a:spcPct val="100000"/>
              </a:lnSpc>
              <a:buFont typeface="Arial" panose="020B0604020202020204" pitchFamily="34" charset="0"/>
              <a:buNone/>
              <a:defRPr sz="4000">
                <a:solidFill>
                  <a:srgbClr val="C1D3DF"/>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pic>
        <p:nvPicPr>
          <p:cNvPr id="10" name="Picture 9">
            <a:extLst>
              <a:ext uri="{FF2B5EF4-FFF2-40B4-BE49-F238E27FC236}">
                <a16:creationId xmlns:a16="http://schemas.microsoft.com/office/drawing/2014/main" id="{66268797-A8A4-0945-A5A9-6EAAA5134E7F}"/>
              </a:ext>
            </a:extLst>
          </p:cNvPr>
          <p:cNvPicPr>
            <a:picLocks noChangeAspect="1"/>
          </p:cNvPicPr>
          <p:nvPr userDrawn="1"/>
        </p:nvPicPr>
        <p:blipFill>
          <a:blip r:embed="rId2"/>
          <a:stretch>
            <a:fillRect/>
          </a:stretch>
        </p:blipFill>
        <p:spPr>
          <a:xfrm>
            <a:off x="16036567" y="419100"/>
            <a:ext cx="1919739" cy="792000"/>
          </a:xfrm>
          <a:prstGeom prst="rect">
            <a:avLst/>
          </a:prstGeom>
        </p:spPr>
      </p:pic>
    </p:spTree>
    <p:extLst>
      <p:ext uri="{BB962C8B-B14F-4D97-AF65-F5344CB8AC3E}">
        <p14:creationId xmlns:p14="http://schemas.microsoft.com/office/powerpoint/2010/main" val="42771100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LT+TEKST_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651721F-0039-CE4B-BDAB-EA1DD5BFCA36}"/>
              </a:ext>
            </a:extLst>
          </p:cNvPr>
          <p:cNvSpPr>
            <a:spLocks noGrp="1"/>
          </p:cNvSpPr>
          <p:nvPr>
            <p:ph type="pic" sz="quarter" idx="12"/>
          </p:nvPr>
        </p:nvSpPr>
        <p:spPr>
          <a:xfrm>
            <a:off x="0" y="0"/>
            <a:ext cx="18288000" cy="5143500"/>
          </a:xfrm>
          <a:prstGeom prst="rect">
            <a:avLst/>
          </a:prstGeom>
        </p:spPr>
        <p:txBody>
          <a:bodyPr/>
          <a:lstStyle/>
          <a:p>
            <a:endParaRPr/>
          </a:p>
        </p:txBody>
      </p:sp>
      <p:sp>
        <p:nvSpPr>
          <p:cNvPr id="6" name="Text Placeholder 6">
            <a:extLst>
              <a:ext uri="{FF2B5EF4-FFF2-40B4-BE49-F238E27FC236}">
                <a16:creationId xmlns:a16="http://schemas.microsoft.com/office/drawing/2014/main" id="{87E2421A-3110-C449-809D-A8343625BEB7}"/>
              </a:ext>
            </a:extLst>
          </p:cNvPr>
          <p:cNvSpPr>
            <a:spLocks noGrp="1"/>
          </p:cNvSpPr>
          <p:nvPr>
            <p:ph type="body" sz="quarter" idx="11"/>
          </p:nvPr>
        </p:nvSpPr>
        <p:spPr>
          <a:xfrm>
            <a:off x="0" y="5177118"/>
            <a:ext cx="18292482" cy="5143500"/>
          </a:xfrm>
          <a:prstGeom prst="rect">
            <a:avLst/>
          </a:prstGeom>
          <a:noFill/>
        </p:spPr>
        <p:txBody>
          <a:bodyPr lIns="1080000" tIns="1080000" rIns="1080000" bIns="1080000" anchor="ctr"/>
          <a:lstStyle>
            <a:lvl1pPr marL="0" indent="0">
              <a:lnSpc>
                <a:spcPct val="100000"/>
              </a:lnSpc>
              <a:buFont typeface="Arial" panose="020B0604020202020204" pitchFamily="34" charset="0"/>
              <a:buNone/>
              <a:defRPr sz="40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31400022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LT+TEKST_4">
    <p:bg>
      <p:bgPr>
        <a:solidFill>
          <a:srgbClr val="0A3349"/>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651721F-0039-CE4B-BDAB-EA1DD5BFCA36}"/>
              </a:ext>
            </a:extLst>
          </p:cNvPr>
          <p:cNvSpPr>
            <a:spLocks noGrp="1"/>
          </p:cNvSpPr>
          <p:nvPr>
            <p:ph type="pic" sz="quarter" idx="12"/>
          </p:nvPr>
        </p:nvSpPr>
        <p:spPr>
          <a:xfrm>
            <a:off x="0" y="0"/>
            <a:ext cx="18288000" cy="5143500"/>
          </a:xfrm>
          <a:prstGeom prst="rect">
            <a:avLst/>
          </a:prstGeom>
        </p:spPr>
        <p:txBody>
          <a:bodyPr/>
          <a:lstStyle/>
          <a:p>
            <a:endParaRPr/>
          </a:p>
        </p:txBody>
      </p:sp>
      <p:sp>
        <p:nvSpPr>
          <p:cNvPr id="4" name="Text Placeholder 6">
            <a:extLst>
              <a:ext uri="{FF2B5EF4-FFF2-40B4-BE49-F238E27FC236}">
                <a16:creationId xmlns:a16="http://schemas.microsoft.com/office/drawing/2014/main" id="{49CD2226-C44D-5541-AEB2-CE9D4C57C3CF}"/>
              </a:ext>
            </a:extLst>
          </p:cNvPr>
          <p:cNvSpPr>
            <a:spLocks noGrp="1"/>
          </p:cNvSpPr>
          <p:nvPr>
            <p:ph type="body" sz="quarter" idx="11"/>
          </p:nvPr>
        </p:nvSpPr>
        <p:spPr>
          <a:xfrm>
            <a:off x="-4482" y="5163671"/>
            <a:ext cx="18292482" cy="5143500"/>
          </a:xfrm>
          <a:prstGeom prst="rect">
            <a:avLst/>
          </a:prstGeom>
          <a:noFill/>
        </p:spPr>
        <p:txBody>
          <a:bodyPr lIns="1080000" tIns="1080000" rIns="1080000" bIns="1080000" anchor="ctr"/>
          <a:lstStyle>
            <a:lvl1pPr marL="0" indent="0">
              <a:lnSpc>
                <a:spcPct val="100000"/>
              </a:lnSpc>
              <a:buFont typeface="Arial" panose="020B0604020202020204" pitchFamily="34" charset="0"/>
              <a:buNone/>
              <a:defRPr sz="4000">
                <a:solidFill>
                  <a:srgbClr val="C1D3DF"/>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16487981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SITAAT-hele taust">
    <p:spTree>
      <p:nvGrpSpPr>
        <p:cNvPr id="1" name=""/>
        <p:cNvGrpSpPr/>
        <p:nvPr/>
      </p:nvGrpSpPr>
      <p:grpSpPr>
        <a:xfrm>
          <a:off x="0" y="0"/>
          <a:ext cx="0" cy="0"/>
          <a:chOff x="0" y="0"/>
          <a:chExt cx="0" cy="0"/>
        </a:xfrm>
      </p:grpSpPr>
      <p:sp>
        <p:nvSpPr>
          <p:cNvPr id="17" name="Slide Number Placeholder 8">
            <a:extLst>
              <a:ext uri="{FF2B5EF4-FFF2-40B4-BE49-F238E27FC236}">
                <a16:creationId xmlns:a16="http://schemas.microsoft.com/office/drawing/2014/main" id="{090C6714-7BA1-A04E-BA08-E2629E617C12}"/>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grpSp>
        <p:nvGrpSpPr>
          <p:cNvPr id="4" name="Group 3">
            <a:extLst>
              <a:ext uri="{FF2B5EF4-FFF2-40B4-BE49-F238E27FC236}">
                <a16:creationId xmlns:a16="http://schemas.microsoft.com/office/drawing/2014/main" id="{9AFE4E29-B117-0E4C-AC34-B1AB9BC0B27D}"/>
              </a:ext>
            </a:extLst>
          </p:cNvPr>
          <p:cNvGrpSpPr>
            <a:grpSpLocks noChangeAspect="1"/>
          </p:cNvGrpSpPr>
          <p:nvPr userDrawn="1"/>
        </p:nvGrpSpPr>
        <p:grpSpPr>
          <a:xfrm>
            <a:off x="2217503" y="6210301"/>
            <a:ext cx="1800000" cy="1668025"/>
            <a:chOff x="8851900" y="4565650"/>
            <a:chExt cx="1247140" cy="1155700"/>
          </a:xfrm>
        </p:grpSpPr>
        <p:pic>
          <p:nvPicPr>
            <p:cNvPr id="5" name="Picture 4">
              <a:extLst>
                <a:ext uri="{FF2B5EF4-FFF2-40B4-BE49-F238E27FC236}">
                  <a16:creationId xmlns:a16="http://schemas.microsoft.com/office/drawing/2014/main" id="{BAA03F0B-8345-0049-B13A-C984C74F73B6}"/>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6" name="Picture 5">
              <a:extLst>
                <a:ext uri="{FF2B5EF4-FFF2-40B4-BE49-F238E27FC236}">
                  <a16:creationId xmlns:a16="http://schemas.microsoft.com/office/drawing/2014/main" id="{A2B56746-0C43-5943-B42B-F177850E02DF}"/>
                </a:ext>
              </a:extLst>
            </p:cNvPr>
            <p:cNvPicPr>
              <a:picLocks noChangeAspect="1"/>
            </p:cNvPicPr>
            <p:nvPr userDrawn="1"/>
          </p:nvPicPr>
          <p:blipFill>
            <a:blip r:embed="rId2"/>
            <a:stretch>
              <a:fillRect/>
            </a:stretch>
          </p:blipFill>
          <p:spPr>
            <a:xfrm>
              <a:off x="9514840" y="4565650"/>
              <a:ext cx="584200" cy="1155700"/>
            </a:xfrm>
            <a:prstGeom prst="rect">
              <a:avLst/>
            </a:prstGeom>
          </p:spPr>
        </p:pic>
      </p:grpSp>
      <p:grpSp>
        <p:nvGrpSpPr>
          <p:cNvPr id="7" name="Group 6">
            <a:extLst>
              <a:ext uri="{FF2B5EF4-FFF2-40B4-BE49-F238E27FC236}">
                <a16:creationId xmlns:a16="http://schemas.microsoft.com/office/drawing/2014/main" id="{684D1349-9BD0-A646-BDFC-1564C15278BB}"/>
              </a:ext>
            </a:extLst>
          </p:cNvPr>
          <p:cNvGrpSpPr>
            <a:grpSpLocks noChangeAspect="1"/>
          </p:cNvGrpSpPr>
          <p:nvPr userDrawn="1"/>
        </p:nvGrpSpPr>
        <p:grpSpPr>
          <a:xfrm rot="10800000">
            <a:off x="13592400" y="1023883"/>
            <a:ext cx="1800000" cy="1668025"/>
            <a:chOff x="8851900" y="4565650"/>
            <a:chExt cx="1247140" cy="1155700"/>
          </a:xfrm>
        </p:grpSpPr>
        <p:pic>
          <p:nvPicPr>
            <p:cNvPr id="8" name="Picture 7">
              <a:extLst>
                <a:ext uri="{FF2B5EF4-FFF2-40B4-BE49-F238E27FC236}">
                  <a16:creationId xmlns:a16="http://schemas.microsoft.com/office/drawing/2014/main" id="{BB0AFBCB-7C45-4642-B582-61891355C325}"/>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9" name="Picture 8">
              <a:extLst>
                <a:ext uri="{FF2B5EF4-FFF2-40B4-BE49-F238E27FC236}">
                  <a16:creationId xmlns:a16="http://schemas.microsoft.com/office/drawing/2014/main" id="{F4F30BFF-E4CC-6A4C-892F-691F87ED0548}"/>
                </a:ext>
              </a:extLst>
            </p:cNvPr>
            <p:cNvPicPr>
              <a:picLocks noChangeAspect="1"/>
            </p:cNvPicPr>
            <p:nvPr userDrawn="1"/>
          </p:nvPicPr>
          <p:blipFill>
            <a:blip r:embed="rId2"/>
            <a:stretch>
              <a:fillRect/>
            </a:stretch>
          </p:blipFill>
          <p:spPr>
            <a:xfrm>
              <a:off x="9514840" y="4565650"/>
              <a:ext cx="584200" cy="1155700"/>
            </a:xfrm>
            <a:prstGeom prst="rect">
              <a:avLst/>
            </a:prstGeom>
          </p:spPr>
        </p:pic>
      </p:grpSp>
      <p:sp>
        <p:nvSpPr>
          <p:cNvPr id="13" name="Subtitle 2">
            <a:extLst>
              <a:ext uri="{FF2B5EF4-FFF2-40B4-BE49-F238E27FC236}">
                <a16:creationId xmlns:a16="http://schemas.microsoft.com/office/drawing/2014/main" id="{71AAF750-6A95-8244-9EE6-1948DDD37F1D}"/>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cxnSp>
        <p:nvCxnSpPr>
          <p:cNvPr id="14" name="Straight Connector 13">
            <a:extLst>
              <a:ext uri="{FF2B5EF4-FFF2-40B4-BE49-F238E27FC236}">
                <a16:creationId xmlns:a16="http://schemas.microsoft.com/office/drawing/2014/main" id="{2E15AC8A-968A-8A4C-8E63-B8D277BB2F3F}"/>
              </a:ext>
            </a:extLst>
          </p:cNvPr>
          <p:cNvCxnSpPr>
            <a:cxnSpLocks/>
          </p:cNvCxnSpPr>
          <p:nvPr userDrawn="1"/>
        </p:nvCxnSpPr>
        <p:spPr>
          <a:xfrm>
            <a:off x="304800" y="9486900"/>
            <a:ext cx="17678400" cy="0"/>
          </a:xfrm>
          <a:prstGeom prst="line">
            <a:avLst/>
          </a:prstGeom>
          <a:ln w="12700">
            <a:headEnd type="none"/>
            <a:tailEnd type="none"/>
          </a:ln>
        </p:spPr>
        <p:style>
          <a:lnRef idx="1">
            <a:schemeClr val="dk1"/>
          </a:lnRef>
          <a:fillRef idx="0">
            <a:schemeClr val="dk1"/>
          </a:fillRef>
          <a:effectRef idx="0">
            <a:schemeClr val="dk1"/>
          </a:effectRef>
          <a:fontRef idx="minor">
            <a:schemeClr val="tx1"/>
          </a:fontRef>
        </p:style>
      </p:cxnSp>
      <p:sp>
        <p:nvSpPr>
          <p:cNvPr id="15" name="Text Placeholder 14">
            <a:extLst>
              <a:ext uri="{FF2B5EF4-FFF2-40B4-BE49-F238E27FC236}">
                <a16:creationId xmlns:a16="http://schemas.microsoft.com/office/drawing/2014/main" id="{5506EC9E-B6EB-2B40-91BA-6405F5758EDF}"/>
              </a:ext>
            </a:extLst>
          </p:cNvPr>
          <p:cNvSpPr>
            <a:spLocks noGrp="1"/>
          </p:cNvSpPr>
          <p:nvPr>
            <p:ph type="body" sz="quarter" idx="10"/>
          </p:nvPr>
        </p:nvSpPr>
        <p:spPr>
          <a:xfrm>
            <a:off x="4267200" y="1943108"/>
            <a:ext cx="9211554" cy="5181588"/>
          </a:xfrm>
          <a:prstGeom prst="rect">
            <a:avLst/>
          </a:prstGeom>
        </p:spPr>
        <p:txBody>
          <a:bodyPr anchor="ctr"/>
          <a:lstStyle>
            <a:lvl1pPr marL="0" indent="0" algn="ctr">
              <a:buNone/>
              <a:defRPr sz="7200">
                <a:solidFill>
                  <a:srgbClr val="E296C1"/>
                </a:solidFill>
                <a:latin typeface="NeueHaasGroteskText Pro" panose="020B0504020202020204" pitchFamily="34" charset="77"/>
              </a:defRPr>
            </a:lvl1pPr>
          </a:lstStyle>
          <a:p>
            <a:pPr lvl="0"/>
            <a:r>
              <a:rPr lang="en-GB"/>
              <a:t>Click to edit Master text styles</a:t>
            </a:r>
          </a:p>
        </p:txBody>
      </p:sp>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UR PIL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F2E917B-0248-C443-A125-CD463880C2E7}"/>
              </a:ext>
            </a:extLst>
          </p:cNvPr>
          <p:cNvSpPr>
            <a:spLocks noGrp="1"/>
          </p:cNvSpPr>
          <p:nvPr>
            <p:ph type="pic" sz="quarter" idx="12"/>
          </p:nvPr>
        </p:nvSpPr>
        <p:spPr>
          <a:xfrm>
            <a:off x="0" y="0"/>
            <a:ext cx="18288000" cy="10287000"/>
          </a:xfrm>
          <a:prstGeom prst="rect">
            <a:avLst/>
          </a:prstGeom>
        </p:spPr>
        <p:txBody>
          <a:bodyPr/>
          <a:lstStyle/>
          <a:p>
            <a:endParaRPr/>
          </a:p>
        </p:txBody>
      </p:sp>
    </p:spTree>
    <p:extLst>
      <p:ext uri="{BB962C8B-B14F-4D97-AF65-F5344CB8AC3E}">
        <p14:creationId xmlns:p14="http://schemas.microsoft.com/office/powerpoint/2010/main" val="147828479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UR PILT+PEALKIRI">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6CD39B1-9A0F-1249-A033-D4A8B7CA024A}"/>
              </a:ext>
            </a:extLst>
          </p:cNvPr>
          <p:cNvSpPr>
            <a:spLocks noGrp="1" noChangeAspect="1"/>
          </p:cNvSpPr>
          <p:nvPr>
            <p:ph type="pic" sz="quarter" idx="12"/>
          </p:nvPr>
        </p:nvSpPr>
        <p:spPr>
          <a:xfrm>
            <a:off x="1" y="-9525"/>
            <a:ext cx="18288000" cy="9372600"/>
          </a:xfrm>
          <a:prstGeom prst="rect">
            <a:avLst/>
          </a:prstGeom>
        </p:spPr>
        <p:txBody>
          <a:bodyPr/>
          <a:lstStyle/>
          <a:p>
            <a:endParaRPr/>
          </a:p>
        </p:txBody>
      </p:sp>
      <p:sp>
        <p:nvSpPr>
          <p:cNvPr id="4" name="Text Placeholder 3">
            <a:extLst>
              <a:ext uri="{FF2B5EF4-FFF2-40B4-BE49-F238E27FC236}">
                <a16:creationId xmlns:a16="http://schemas.microsoft.com/office/drawing/2014/main" id="{516D9BE8-AEC1-7D44-8917-9E2044D8EA70}"/>
              </a:ext>
            </a:extLst>
          </p:cNvPr>
          <p:cNvSpPr>
            <a:spLocks noGrp="1"/>
          </p:cNvSpPr>
          <p:nvPr>
            <p:ph type="body" sz="quarter" idx="13"/>
          </p:nvPr>
        </p:nvSpPr>
        <p:spPr>
          <a:xfrm>
            <a:off x="304800" y="9639300"/>
            <a:ext cx="15468600" cy="381000"/>
          </a:xfrm>
          <a:prstGeom prst="rect">
            <a:avLst/>
          </a:prstGeom>
        </p:spPr>
        <p:txBody>
          <a:bodyPr/>
          <a:lstStyle>
            <a:lvl1pPr marL="0" indent="0">
              <a:buNone/>
              <a:defRPr sz="2000">
                <a:solidFill>
                  <a:srgbClr val="0A3349"/>
                </a:solidFill>
                <a:latin typeface="NeueHaasGroteskText Pro" panose="020B0504020202020204" pitchFamily="34" charset="77"/>
              </a:defRPr>
            </a:lvl1pPr>
            <a:lvl2pPr marL="685800" indent="0">
              <a:buNone/>
              <a:defRPr sz="1600">
                <a:latin typeface="NeueHaasGroteskText Pro" panose="020B0504020202020204" pitchFamily="34" charset="77"/>
              </a:defRPr>
            </a:lvl2pPr>
            <a:lvl3pPr>
              <a:defRPr sz="1600">
                <a:latin typeface="NeueHaasGroteskText Pro" panose="020B0504020202020204" pitchFamily="34" charset="77"/>
              </a:defRPr>
            </a:lvl3pPr>
            <a:lvl4pPr>
              <a:defRPr sz="1600">
                <a:latin typeface="NeueHaasGroteskText Pro" panose="020B0504020202020204" pitchFamily="34" charset="77"/>
              </a:defRPr>
            </a:lvl4pPr>
            <a:lvl5pPr marL="2743200" indent="0">
              <a:buNone/>
              <a:defRPr sz="1600">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49252368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LT+TSITAAT+TEKST_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CFF6951F-AC2C-B143-B24B-DD88AAB9628A}"/>
              </a:ext>
            </a:extLst>
          </p:cNvPr>
          <p:cNvSpPr>
            <a:spLocks noGrp="1"/>
          </p:cNvSpPr>
          <p:nvPr>
            <p:ph type="pic" sz="quarter" idx="12"/>
          </p:nvPr>
        </p:nvSpPr>
        <p:spPr>
          <a:xfrm>
            <a:off x="0" y="5143500"/>
            <a:ext cx="18288000" cy="5143500"/>
          </a:xfrm>
          <a:prstGeom prst="rect">
            <a:avLst/>
          </a:prstGeom>
        </p:spPr>
        <p:txBody>
          <a:bodyPr/>
          <a:lstStyle/>
          <a:p>
            <a:endParaRPr/>
          </a:p>
        </p:txBody>
      </p:sp>
      <p:sp>
        <p:nvSpPr>
          <p:cNvPr id="11" name="Text Placeholder 6">
            <a:extLst>
              <a:ext uri="{FF2B5EF4-FFF2-40B4-BE49-F238E27FC236}">
                <a16:creationId xmlns:a16="http://schemas.microsoft.com/office/drawing/2014/main" id="{0F198E1C-33A6-BF48-8DE2-87C46E94BF45}"/>
              </a:ext>
            </a:extLst>
          </p:cNvPr>
          <p:cNvSpPr>
            <a:spLocks noGrp="1"/>
          </p:cNvSpPr>
          <p:nvPr>
            <p:ph type="body" sz="quarter" idx="11"/>
          </p:nvPr>
        </p:nvSpPr>
        <p:spPr>
          <a:xfrm>
            <a:off x="9163410" y="-37536"/>
            <a:ext cx="9116569" cy="5181036"/>
          </a:xfrm>
          <a:prstGeom prst="rect">
            <a:avLst/>
          </a:prstGeom>
          <a:noFill/>
        </p:spPr>
        <p:txBody>
          <a:bodyPr lIns="720000" tIns="720000" rIns="720000" anchor="ctr"/>
          <a:lstStyle>
            <a:lvl1pPr marL="0" indent="0">
              <a:lnSpc>
                <a:spcPct val="100000"/>
              </a:lnSpc>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12" name="Text Placeholder 6">
            <a:extLst>
              <a:ext uri="{FF2B5EF4-FFF2-40B4-BE49-F238E27FC236}">
                <a16:creationId xmlns:a16="http://schemas.microsoft.com/office/drawing/2014/main" id="{DDD3F815-8D85-A945-9AF8-C3CD3D73607B}"/>
              </a:ext>
            </a:extLst>
          </p:cNvPr>
          <p:cNvSpPr>
            <a:spLocks noGrp="1"/>
          </p:cNvSpPr>
          <p:nvPr>
            <p:ph type="body" sz="quarter" idx="13"/>
          </p:nvPr>
        </p:nvSpPr>
        <p:spPr>
          <a:xfrm>
            <a:off x="0" y="-28152"/>
            <a:ext cx="9163410" cy="5171652"/>
          </a:xfrm>
          <a:prstGeom prst="rect">
            <a:avLst/>
          </a:prstGeom>
          <a:solidFill>
            <a:srgbClr val="0A3349"/>
          </a:solidFill>
        </p:spPr>
        <p:txBody>
          <a:bodyPr lIns="720000" tIns="720000" rIns="720000" bIns="720000" anchor="ctr"/>
          <a:lstStyle>
            <a:lvl1pPr marL="0" indent="0" algn="ctr">
              <a:lnSpc>
                <a:spcPct val="100000"/>
              </a:lnSpc>
              <a:spcAft>
                <a:spcPts val="1500"/>
              </a:spcAft>
              <a:buFont typeface="Arial" panose="020B0604020202020204" pitchFamily="34" charset="0"/>
              <a:buNone/>
              <a:defRPr sz="6000">
                <a:solidFill>
                  <a:schemeClr val="bg1"/>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pic>
        <p:nvPicPr>
          <p:cNvPr id="7" name="Picture 6">
            <a:extLst>
              <a:ext uri="{FF2B5EF4-FFF2-40B4-BE49-F238E27FC236}">
                <a16:creationId xmlns:a16="http://schemas.microsoft.com/office/drawing/2014/main" id="{0045AC0A-2878-9C40-865D-756D82E836C1}"/>
              </a:ext>
            </a:extLst>
          </p:cNvPr>
          <p:cNvPicPr>
            <a:picLocks noChangeAspect="1"/>
          </p:cNvPicPr>
          <p:nvPr userDrawn="1"/>
        </p:nvPicPr>
        <p:blipFill>
          <a:blip r:embed="rId2"/>
          <a:stretch>
            <a:fillRect/>
          </a:stretch>
        </p:blipFill>
        <p:spPr>
          <a:xfrm>
            <a:off x="16036567" y="419100"/>
            <a:ext cx="1919739" cy="792000"/>
          </a:xfrm>
          <a:prstGeom prst="rect">
            <a:avLst/>
          </a:prstGeom>
        </p:spPr>
      </p:pic>
    </p:spTree>
    <p:extLst>
      <p:ext uri="{BB962C8B-B14F-4D97-AF65-F5344CB8AC3E}">
        <p14:creationId xmlns:p14="http://schemas.microsoft.com/office/powerpoint/2010/main" val="417288643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LT+TSITAAT+TEKST_2">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334473FA-B3CC-454D-AC88-61477E5CC767}"/>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8" name="Text Placeholder 6">
            <a:extLst>
              <a:ext uri="{FF2B5EF4-FFF2-40B4-BE49-F238E27FC236}">
                <a16:creationId xmlns:a16="http://schemas.microsoft.com/office/drawing/2014/main" id="{50872C5D-BA5C-0A4F-998F-7F63065A7AFC}"/>
              </a:ext>
            </a:extLst>
          </p:cNvPr>
          <p:cNvSpPr>
            <a:spLocks noGrp="1"/>
          </p:cNvSpPr>
          <p:nvPr>
            <p:ph type="body" sz="quarter" idx="11"/>
          </p:nvPr>
        </p:nvSpPr>
        <p:spPr>
          <a:xfrm>
            <a:off x="9171431" y="5141738"/>
            <a:ext cx="9116569" cy="5149594"/>
          </a:xfrm>
          <a:prstGeom prst="rect">
            <a:avLst/>
          </a:prstGeom>
          <a:noFill/>
        </p:spPr>
        <p:txBody>
          <a:bodyPr lIns="720000" tIns="720000" rIns="720000" anchor="ctr"/>
          <a:lstStyle>
            <a:lvl1pPr marL="0" indent="0">
              <a:lnSpc>
                <a:spcPct val="100000"/>
              </a:lnSpc>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9" name="Picture Placeholder 2">
            <a:extLst>
              <a:ext uri="{FF2B5EF4-FFF2-40B4-BE49-F238E27FC236}">
                <a16:creationId xmlns:a16="http://schemas.microsoft.com/office/drawing/2014/main" id="{CFF6951F-AC2C-B143-B24B-DD88AAB9628A}"/>
              </a:ext>
            </a:extLst>
          </p:cNvPr>
          <p:cNvSpPr>
            <a:spLocks noGrp="1"/>
          </p:cNvSpPr>
          <p:nvPr>
            <p:ph type="pic" sz="quarter" idx="12"/>
          </p:nvPr>
        </p:nvSpPr>
        <p:spPr>
          <a:xfrm>
            <a:off x="0" y="0"/>
            <a:ext cx="18288000" cy="5157216"/>
          </a:xfrm>
          <a:prstGeom prst="rect">
            <a:avLst/>
          </a:prstGeom>
        </p:spPr>
        <p:txBody>
          <a:bodyPr/>
          <a:lstStyle/>
          <a:p>
            <a:endParaRPr/>
          </a:p>
        </p:txBody>
      </p:sp>
      <p:sp>
        <p:nvSpPr>
          <p:cNvPr id="10" name="Text Placeholder 6">
            <a:extLst>
              <a:ext uri="{FF2B5EF4-FFF2-40B4-BE49-F238E27FC236}">
                <a16:creationId xmlns:a16="http://schemas.microsoft.com/office/drawing/2014/main" id="{B81035ED-E448-B247-905C-8AE9CC1C2DCC}"/>
              </a:ext>
            </a:extLst>
          </p:cNvPr>
          <p:cNvSpPr>
            <a:spLocks noGrp="1"/>
          </p:cNvSpPr>
          <p:nvPr>
            <p:ph type="body" sz="quarter" idx="13"/>
          </p:nvPr>
        </p:nvSpPr>
        <p:spPr>
          <a:xfrm>
            <a:off x="-19411" y="5157216"/>
            <a:ext cx="9163411" cy="5149594"/>
          </a:xfrm>
          <a:prstGeom prst="rect">
            <a:avLst/>
          </a:prstGeom>
          <a:solidFill>
            <a:schemeClr val="bg1"/>
          </a:solidFill>
        </p:spPr>
        <p:txBody>
          <a:bodyPr lIns="720000" tIns="720000" rIns="720000" bIns="720000" anchor="ctr"/>
          <a:lstStyle>
            <a:lvl1pPr marL="0" indent="0" algn="ctr">
              <a:lnSpc>
                <a:spcPct val="100000"/>
              </a:lnSpc>
              <a:spcAft>
                <a:spcPts val="1500"/>
              </a:spcAft>
              <a:buFont typeface="Arial" panose="020B0604020202020204" pitchFamily="34" charset="0"/>
              <a:buNone/>
              <a:defRPr sz="60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313506750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MIDD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EA8979-6800-6A4D-B7C7-0B5C6E7F87BF}"/>
              </a:ext>
            </a:extLst>
          </p:cNvPr>
          <p:cNvSpPr/>
          <p:nvPr userDrawn="1"/>
        </p:nvSpPr>
        <p:spPr>
          <a:xfrm>
            <a:off x="11887200" y="0"/>
            <a:ext cx="6400800" cy="10287000"/>
          </a:xfrm>
          <a:prstGeom prst="rect">
            <a:avLst/>
          </a:prstGeom>
          <a:solidFill>
            <a:srgbClr val="0A334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sz="2800">
              <a:solidFill>
                <a:schemeClr val="tx1"/>
              </a:solidFill>
            </a:endParaRPr>
          </a:p>
        </p:txBody>
      </p:sp>
      <p:sp>
        <p:nvSpPr>
          <p:cNvPr id="4" name="Text Placeholder 3">
            <a:extLst>
              <a:ext uri="{FF2B5EF4-FFF2-40B4-BE49-F238E27FC236}">
                <a16:creationId xmlns:a16="http://schemas.microsoft.com/office/drawing/2014/main" id="{3B7A5CEE-7756-2E4B-86D9-AFF006642AF8}"/>
              </a:ext>
            </a:extLst>
          </p:cNvPr>
          <p:cNvSpPr>
            <a:spLocks noGrp="1"/>
          </p:cNvSpPr>
          <p:nvPr>
            <p:ph type="body" sz="quarter" idx="10"/>
          </p:nvPr>
        </p:nvSpPr>
        <p:spPr>
          <a:xfrm>
            <a:off x="12877800" y="2628900"/>
            <a:ext cx="4572000" cy="6019800"/>
          </a:xfrm>
          <a:prstGeom prst="rect">
            <a:avLst/>
          </a:prstGeom>
        </p:spPr>
        <p:txBody>
          <a:bodyPr/>
          <a:lstStyle>
            <a:lvl1pPr marL="0" indent="0">
              <a:lnSpc>
                <a:spcPct val="100000"/>
              </a:lnSpc>
              <a:buNone/>
              <a:defRPr sz="3200">
                <a:solidFill>
                  <a:schemeClr val="bg1"/>
                </a:solidFill>
                <a:latin typeface="Arial" panose="020B0604020202020204" pitchFamily="34" charset="0"/>
                <a:cs typeface="Arial" panose="020B0604020202020204" pitchFamily="34" charset="0"/>
              </a:defRPr>
            </a:lvl1pPr>
            <a:lvl2pPr>
              <a:lnSpc>
                <a:spcPct val="100000"/>
              </a:lnSpc>
              <a:defRPr sz="3200">
                <a:solidFill>
                  <a:schemeClr val="bg1"/>
                </a:solidFill>
                <a:latin typeface="Arial" panose="020B0604020202020204" pitchFamily="34" charset="0"/>
                <a:cs typeface="Arial" panose="020B0604020202020204" pitchFamily="34" charset="0"/>
              </a:defRPr>
            </a:lvl2pPr>
            <a:lvl3pPr>
              <a:lnSpc>
                <a:spcPct val="100000"/>
              </a:lnSpc>
              <a:defRPr sz="3200">
                <a:solidFill>
                  <a:schemeClr val="bg1"/>
                </a:solidFill>
                <a:latin typeface="Arial" panose="020B0604020202020204" pitchFamily="34" charset="0"/>
                <a:cs typeface="Arial" panose="020B0604020202020204" pitchFamily="34" charset="0"/>
              </a:defRPr>
            </a:lvl3pPr>
            <a:lvl4pPr>
              <a:lnSpc>
                <a:spcPct val="100000"/>
              </a:lnSpc>
              <a:defRPr sz="3200">
                <a:solidFill>
                  <a:schemeClr val="bg1"/>
                </a:solidFill>
                <a:latin typeface="Arial" panose="020B0604020202020204" pitchFamily="34" charset="0"/>
                <a:cs typeface="Arial" panose="020B0604020202020204" pitchFamily="34" charset="0"/>
              </a:defRPr>
            </a:lvl4pPr>
            <a:lvl5pPr>
              <a:lnSpc>
                <a:spcPct val="100000"/>
              </a:lnSpc>
              <a:defRPr sz="320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9" name="Text Placeholder 6">
            <a:extLst>
              <a:ext uri="{FF2B5EF4-FFF2-40B4-BE49-F238E27FC236}">
                <a16:creationId xmlns:a16="http://schemas.microsoft.com/office/drawing/2014/main" id="{373CEF43-D792-424B-B968-CD7EB79EE635}"/>
              </a:ext>
            </a:extLst>
          </p:cNvPr>
          <p:cNvSpPr>
            <a:spLocks noGrp="1"/>
          </p:cNvSpPr>
          <p:nvPr>
            <p:ph type="body" sz="quarter" idx="11"/>
          </p:nvPr>
        </p:nvSpPr>
        <p:spPr>
          <a:xfrm>
            <a:off x="1371600" y="2171700"/>
            <a:ext cx="9144000" cy="5486400"/>
          </a:xfrm>
          <a:prstGeom prst="rect">
            <a:avLst/>
          </a:prstGeom>
        </p:spPr>
        <p:txBody>
          <a:bodyPr anchor="ctr"/>
          <a:lstStyle>
            <a:lvl1pPr marL="0" indent="0">
              <a:lnSpc>
                <a:spcPct val="100000"/>
              </a:lnSpc>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pic>
        <p:nvPicPr>
          <p:cNvPr id="7" name="Picture 6">
            <a:extLst>
              <a:ext uri="{FF2B5EF4-FFF2-40B4-BE49-F238E27FC236}">
                <a16:creationId xmlns:a16="http://schemas.microsoft.com/office/drawing/2014/main" id="{8F056453-D1D1-2541-BA32-A61E5A3456E4}"/>
              </a:ext>
            </a:extLst>
          </p:cNvPr>
          <p:cNvPicPr>
            <a:picLocks noChangeAspect="1"/>
          </p:cNvPicPr>
          <p:nvPr userDrawn="1"/>
        </p:nvPicPr>
        <p:blipFill>
          <a:blip r:embed="rId2"/>
          <a:stretch>
            <a:fillRect/>
          </a:stretch>
        </p:blipFill>
        <p:spPr>
          <a:xfrm>
            <a:off x="16036567" y="419100"/>
            <a:ext cx="1919739" cy="792000"/>
          </a:xfrm>
          <a:prstGeom prst="rect">
            <a:avLst/>
          </a:prstGeom>
        </p:spPr>
      </p:pic>
    </p:spTree>
    <p:extLst>
      <p:ext uri="{BB962C8B-B14F-4D97-AF65-F5344CB8AC3E}">
        <p14:creationId xmlns:p14="http://schemas.microsoft.com/office/powerpoint/2010/main" val="8429721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A3349"/>
        </a:solidFill>
        <a:effectLst/>
      </p:bgPr>
    </p:bg>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id="{95D9F312-F579-8949-87D9-B1D291F1A8FD}"/>
              </a:ext>
            </a:extLst>
          </p:cNvPr>
          <p:cNvSpPr>
            <a:spLocks noGrp="1"/>
          </p:cNvSpPr>
          <p:nvPr>
            <p:ph type="body" sz="quarter" idx="13"/>
          </p:nvPr>
        </p:nvSpPr>
        <p:spPr>
          <a:xfrm>
            <a:off x="4562295" y="2557674"/>
            <a:ext cx="9163410" cy="5171652"/>
          </a:xfrm>
          <a:prstGeom prst="rect">
            <a:avLst/>
          </a:prstGeom>
          <a:noFill/>
        </p:spPr>
        <p:txBody>
          <a:bodyPr lIns="720000" tIns="720000" rIns="720000" bIns="720000" anchor="ctr"/>
          <a:lstStyle>
            <a:lvl1pPr marL="0" indent="0" algn="ctr">
              <a:lnSpc>
                <a:spcPct val="100000"/>
              </a:lnSpc>
              <a:spcAft>
                <a:spcPts val="1500"/>
              </a:spcAft>
              <a:buFont typeface="Arial" panose="020B0604020202020204" pitchFamily="34" charset="0"/>
              <a:buNone/>
              <a:defRPr sz="8000">
                <a:solidFill>
                  <a:schemeClr val="bg1"/>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pic>
        <p:nvPicPr>
          <p:cNvPr id="15" name="Picture 14">
            <a:extLst>
              <a:ext uri="{FF2B5EF4-FFF2-40B4-BE49-F238E27FC236}">
                <a16:creationId xmlns:a16="http://schemas.microsoft.com/office/drawing/2014/main" id="{FE25A516-BDE2-2A40-A7AA-9A74E5FBE79F}"/>
              </a:ext>
            </a:extLst>
          </p:cNvPr>
          <p:cNvPicPr>
            <a:picLocks noChangeAspect="1"/>
          </p:cNvPicPr>
          <p:nvPr userDrawn="1"/>
        </p:nvPicPr>
        <p:blipFill>
          <a:blip r:embed="rId2"/>
          <a:stretch>
            <a:fillRect/>
          </a:stretch>
        </p:blipFill>
        <p:spPr>
          <a:xfrm>
            <a:off x="16036567" y="419100"/>
            <a:ext cx="1919739" cy="792000"/>
          </a:xfrm>
          <a:prstGeom prst="rect">
            <a:avLst/>
          </a:prstGeom>
        </p:spPr>
      </p:pic>
      <p:cxnSp>
        <p:nvCxnSpPr>
          <p:cNvPr id="19" name="Straight Connector 18">
            <a:extLst>
              <a:ext uri="{FF2B5EF4-FFF2-40B4-BE49-F238E27FC236}">
                <a16:creationId xmlns:a16="http://schemas.microsoft.com/office/drawing/2014/main" id="{6D975FA8-1424-8342-8EC7-2FFF20735737}"/>
              </a:ext>
            </a:extLst>
          </p:cNvPr>
          <p:cNvCxnSpPr>
            <a:cxnSpLocks/>
          </p:cNvCxnSpPr>
          <p:nvPr userDrawn="1"/>
        </p:nvCxnSpPr>
        <p:spPr>
          <a:xfrm>
            <a:off x="304800" y="9639300"/>
            <a:ext cx="17651506" cy="0"/>
          </a:xfrm>
          <a:prstGeom prst="line">
            <a:avLst/>
          </a:prstGeom>
          <a:ln w="127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15">
            <a:extLst>
              <a:ext uri="{FF2B5EF4-FFF2-40B4-BE49-F238E27FC236}">
                <a16:creationId xmlns:a16="http://schemas.microsoft.com/office/drawing/2014/main" id="{51DEC21A-E368-5D46-A5CB-183445296741}"/>
              </a:ext>
            </a:extLst>
          </p:cNvPr>
          <p:cNvSpPr>
            <a:spLocks noGrp="1"/>
          </p:cNvSpPr>
          <p:nvPr>
            <p:ph type="body" sz="quarter" idx="11"/>
          </p:nvPr>
        </p:nvSpPr>
        <p:spPr>
          <a:xfrm>
            <a:off x="285750" y="9715500"/>
            <a:ext cx="3524250" cy="401585"/>
          </a:xfrm>
          <a:prstGeom prst="rect">
            <a:avLst/>
          </a:prstGeom>
        </p:spPr>
        <p:txBody>
          <a:bodyPr/>
          <a:lstStyle>
            <a:lvl1pPr marL="0" indent="0">
              <a:buNone/>
              <a:defRPr sz="2000">
                <a:solidFill>
                  <a:schemeClr val="bg1"/>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
        <p:nvSpPr>
          <p:cNvPr id="21" name="Text Placeholder 15">
            <a:extLst>
              <a:ext uri="{FF2B5EF4-FFF2-40B4-BE49-F238E27FC236}">
                <a16:creationId xmlns:a16="http://schemas.microsoft.com/office/drawing/2014/main" id="{B40A6BD6-2F07-7140-9542-FD134C57F4DC}"/>
              </a:ext>
            </a:extLst>
          </p:cNvPr>
          <p:cNvSpPr>
            <a:spLocks noGrp="1"/>
          </p:cNvSpPr>
          <p:nvPr>
            <p:ph type="body" sz="quarter" idx="12" hasCustomPrompt="1"/>
          </p:nvPr>
        </p:nvSpPr>
        <p:spPr>
          <a:xfrm>
            <a:off x="16744950" y="9715500"/>
            <a:ext cx="1238250" cy="401583"/>
          </a:xfrm>
          <a:prstGeom prst="rect">
            <a:avLst/>
          </a:prstGeom>
        </p:spPr>
        <p:txBody>
          <a:bodyPr/>
          <a:lstStyle>
            <a:lvl1pPr marL="0" indent="0" algn="r">
              <a:buNone/>
              <a:defRPr sz="2000">
                <a:solidFill>
                  <a:schemeClr val="bg1"/>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err="1"/>
              <a:t>eki.ee</a:t>
            </a:r>
            <a:endParaRPr lang="en-GB"/>
          </a:p>
        </p:txBody>
      </p:sp>
    </p:spTree>
    <p:extLst>
      <p:ext uri="{BB962C8B-B14F-4D97-AF65-F5344CB8AC3E}">
        <p14:creationId xmlns:p14="http://schemas.microsoft.com/office/powerpoint/2010/main" val="40919101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31086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644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SITAAT-tume taust">
    <p:bg>
      <p:bgPr>
        <a:solidFill>
          <a:srgbClr val="0A3349"/>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FE4E29-B117-0E4C-AC34-B1AB9BC0B27D}"/>
              </a:ext>
            </a:extLst>
          </p:cNvPr>
          <p:cNvGrpSpPr>
            <a:grpSpLocks noChangeAspect="1"/>
          </p:cNvGrpSpPr>
          <p:nvPr userDrawn="1"/>
        </p:nvGrpSpPr>
        <p:grpSpPr>
          <a:xfrm>
            <a:off x="2217503" y="6210301"/>
            <a:ext cx="1800000" cy="1668025"/>
            <a:chOff x="8851900" y="4565650"/>
            <a:chExt cx="1247140" cy="1155700"/>
          </a:xfrm>
        </p:grpSpPr>
        <p:pic>
          <p:nvPicPr>
            <p:cNvPr id="5" name="Picture 4">
              <a:extLst>
                <a:ext uri="{FF2B5EF4-FFF2-40B4-BE49-F238E27FC236}">
                  <a16:creationId xmlns:a16="http://schemas.microsoft.com/office/drawing/2014/main" id="{BAA03F0B-8345-0049-B13A-C984C74F73B6}"/>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6" name="Picture 5">
              <a:extLst>
                <a:ext uri="{FF2B5EF4-FFF2-40B4-BE49-F238E27FC236}">
                  <a16:creationId xmlns:a16="http://schemas.microsoft.com/office/drawing/2014/main" id="{A2B56746-0C43-5943-B42B-F177850E02DF}"/>
                </a:ext>
              </a:extLst>
            </p:cNvPr>
            <p:cNvPicPr>
              <a:picLocks noChangeAspect="1"/>
            </p:cNvPicPr>
            <p:nvPr userDrawn="1"/>
          </p:nvPicPr>
          <p:blipFill>
            <a:blip r:embed="rId2"/>
            <a:stretch>
              <a:fillRect/>
            </a:stretch>
          </p:blipFill>
          <p:spPr>
            <a:xfrm>
              <a:off x="9514840" y="4565650"/>
              <a:ext cx="584200" cy="1155700"/>
            </a:xfrm>
            <a:prstGeom prst="rect">
              <a:avLst/>
            </a:prstGeom>
          </p:spPr>
        </p:pic>
      </p:grpSp>
      <p:grpSp>
        <p:nvGrpSpPr>
          <p:cNvPr id="7" name="Group 6">
            <a:extLst>
              <a:ext uri="{FF2B5EF4-FFF2-40B4-BE49-F238E27FC236}">
                <a16:creationId xmlns:a16="http://schemas.microsoft.com/office/drawing/2014/main" id="{684D1349-9BD0-A646-BDFC-1564C15278BB}"/>
              </a:ext>
            </a:extLst>
          </p:cNvPr>
          <p:cNvGrpSpPr>
            <a:grpSpLocks noChangeAspect="1"/>
          </p:cNvGrpSpPr>
          <p:nvPr userDrawn="1"/>
        </p:nvGrpSpPr>
        <p:grpSpPr>
          <a:xfrm rot="10800000">
            <a:off x="13592400" y="1023883"/>
            <a:ext cx="1800000" cy="1668025"/>
            <a:chOff x="8851900" y="4565650"/>
            <a:chExt cx="1247140" cy="1155700"/>
          </a:xfrm>
        </p:grpSpPr>
        <p:pic>
          <p:nvPicPr>
            <p:cNvPr id="8" name="Picture 7">
              <a:extLst>
                <a:ext uri="{FF2B5EF4-FFF2-40B4-BE49-F238E27FC236}">
                  <a16:creationId xmlns:a16="http://schemas.microsoft.com/office/drawing/2014/main" id="{BB0AFBCB-7C45-4642-B582-61891355C325}"/>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9" name="Picture 8">
              <a:extLst>
                <a:ext uri="{FF2B5EF4-FFF2-40B4-BE49-F238E27FC236}">
                  <a16:creationId xmlns:a16="http://schemas.microsoft.com/office/drawing/2014/main" id="{F4F30BFF-E4CC-6A4C-892F-691F87ED0548}"/>
                </a:ext>
              </a:extLst>
            </p:cNvPr>
            <p:cNvPicPr>
              <a:picLocks noChangeAspect="1"/>
            </p:cNvPicPr>
            <p:nvPr userDrawn="1"/>
          </p:nvPicPr>
          <p:blipFill>
            <a:blip r:embed="rId2"/>
            <a:stretch>
              <a:fillRect/>
            </a:stretch>
          </p:blipFill>
          <p:spPr>
            <a:xfrm>
              <a:off x="9514840" y="4565650"/>
              <a:ext cx="584200" cy="1155700"/>
            </a:xfrm>
            <a:prstGeom prst="rect">
              <a:avLst/>
            </a:prstGeom>
          </p:spPr>
        </p:pic>
      </p:grpSp>
      <p:sp>
        <p:nvSpPr>
          <p:cNvPr id="11" name="Slide Number Placeholder 8">
            <a:extLst>
              <a:ext uri="{FF2B5EF4-FFF2-40B4-BE49-F238E27FC236}">
                <a16:creationId xmlns:a16="http://schemas.microsoft.com/office/drawing/2014/main" id="{EBC4C50B-5B5D-554D-B21F-1EE9D7DAB264}"/>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D6E4F0"/>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12" name="Subtitle 2">
            <a:extLst>
              <a:ext uri="{FF2B5EF4-FFF2-40B4-BE49-F238E27FC236}">
                <a16:creationId xmlns:a16="http://schemas.microsoft.com/office/drawing/2014/main" id="{2B4A4AB6-E9D6-0140-B2CD-DD0E3B3418AE}"/>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D6E4F0"/>
                </a:solidFill>
                <a:latin typeface="NeueHaasGroteskDisp Pro" panose="020B0504020202020204" pitchFamily="34" charset="77"/>
              </a:rPr>
              <a:t>eki.ee</a:t>
            </a:r>
            <a:endParaRPr lang="en-GB" sz="2400">
              <a:solidFill>
                <a:srgbClr val="D6E4F0"/>
              </a:solidFill>
              <a:latin typeface="NeueHaasGroteskDisp Pro" panose="020B0504020202020204" pitchFamily="34" charset="77"/>
            </a:endParaRPr>
          </a:p>
        </p:txBody>
      </p:sp>
      <p:cxnSp>
        <p:nvCxnSpPr>
          <p:cNvPr id="13" name="Straight Connector 12">
            <a:extLst>
              <a:ext uri="{FF2B5EF4-FFF2-40B4-BE49-F238E27FC236}">
                <a16:creationId xmlns:a16="http://schemas.microsoft.com/office/drawing/2014/main" id="{37B1A662-0A21-974E-AAE5-8413E3DFBEDD}"/>
              </a:ext>
            </a:extLst>
          </p:cNvPr>
          <p:cNvCxnSpPr>
            <a:cxnSpLocks/>
          </p:cNvCxnSpPr>
          <p:nvPr userDrawn="1"/>
        </p:nvCxnSpPr>
        <p:spPr>
          <a:xfrm>
            <a:off x="304800" y="9486900"/>
            <a:ext cx="17678400" cy="0"/>
          </a:xfrm>
          <a:prstGeom prst="line">
            <a:avLst/>
          </a:prstGeom>
          <a:ln w="12700">
            <a:solidFill>
              <a:srgbClr val="D6E4F0"/>
            </a:solidFill>
            <a:headEnd type="none"/>
            <a:tailEnd type="none"/>
          </a:ln>
        </p:spPr>
        <p:style>
          <a:lnRef idx="1">
            <a:schemeClr val="dk1"/>
          </a:lnRef>
          <a:fillRef idx="0">
            <a:schemeClr val="dk1"/>
          </a:fillRef>
          <a:effectRef idx="0">
            <a:schemeClr val="dk1"/>
          </a:effectRef>
          <a:fontRef idx="minor">
            <a:schemeClr val="tx1"/>
          </a:fontRef>
        </p:style>
      </p:cxnSp>
      <p:sp>
        <p:nvSpPr>
          <p:cNvPr id="14" name="Text Placeholder 14">
            <a:extLst>
              <a:ext uri="{FF2B5EF4-FFF2-40B4-BE49-F238E27FC236}">
                <a16:creationId xmlns:a16="http://schemas.microsoft.com/office/drawing/2014/main" id="{C012814B-684C-BA48-B607-DE508FA6095D}"/>
              </a:ext>
            </a:extLst>
          </p:cNvPr>
          <p:cNvSpPr>
            <a:spLocks noGrp="1"/>
          </p:cNvSpPr>
          <p:nvPr>
            <p:ph type="body" sz="quarter" idx="10"/>
          </p:nvPr>
        </p:nvSpPr>
        <p:spPr>
          <a:xfrm>
            <a:off x="4267200" y="1943108"/>
            <a:ext cx="9211554" cy="5181588"/>
          </a:xfrm>
          <a:prstGeom prst="rect">
            <a:avLst/>
          </a:prstGeom>
        </p:spPr>
        <p:txBody>
          <a:bodyPr anchor="ctr"/>
          <a:lstStyle>
            <a:lvl1pPr marL="0" indent="0" algn="ctr">
              <a:buNone/>
              <a:defRPr sz="7200">
                <a:solidFill>
                  <a:srgbClr val="E296C1"/>
                </a:solidFill>
                <a:latin typeface="NeueHaasGroteskText Pro" panose="020B0504020202020204" pitchFamily="34" charset="77"/>
              </a:defRPr>
            </a:lvl1pPr>
          </a:lstStyle>
          <a:p>
            <a:pPr lvl="0"/>
            <a:r>
              <a:rPr lang="en-GB"/>
              <a:t>Click to edit Master text styles</a:t>
            </a:r>
          </a:p>
        </p:txBody>
      </p:sp>
    </p:spTree>
    <p:extLst>
      <p:ext uri="{BB962C8B-B14F-4D97-AF65-F5344CB8AC3E}">
        <p14:creationId xmlns:p14="http://schemas.microsoft.com/office/powerpoint/2010/main" val="129108279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HEPEALKIRI- lihtn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AC131F-B034-AE49-9364-081F091CEBCE}"/>
              </a:ext>
            </a:extLst>
          </p:cNvPr>
          <p:cNvSpPr>
            <a:spLocks noGrp="1"/>
          </p:cNvSpPr>
          <p:nvPr>
            <p:ph type="ctrTitle"/>
          </p:nvPr>
        </p:nvSpPr>
        <p:spPr>
          <a:xfrm>
            <a:off x="1600200" y="2324101"/>
            <a:ext cx="13106400" cy="2514599"/>
          </a:xfrm>
          <a:prstGeom prst="rect">
            <a:avLst/>
          </a:prstGeom>
        </p:spPr>
        <p:txBody>
          <a:bodyPr anchor="b"/>
          <a:lstStyle>
            <a:lvl1pPr algn="l">
              <a:defRPr sz="7200" b="0" i="0">
                <a:solidFill>
                  <a:srgbClr val="004A4A"/>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10" name="Subtitle 2">
            <a:extLst>
              <a:ext uri="{FF2B5EF4-FFF2-40B4-BE49-F238E27FC236}">
                <a16:creationId xmlns:a16="http://schemas.microsoft.com/office/drawing/2014/main" id="{67E2032E-56A2-BA4F-9DF9-160449F40114}"/>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3" name="Text Placeholder 2">
            <a:extLst>
              <a:ext uri="{FF2B5EF4-FFF2-40B4-BE49-F238E27FC236}">
                <a16:creationId xmlns:a16="http://schemas.microsoft.com/office/drawing/2014/main" id="{B9950952-E316-444E-80C6-E9C5F80BE686}"/>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FB6E9E31-87CB-FB48-B1AE-BB5032BD29EB}"/>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Tree>
    <p:extLst>
      <p:ext uri="{BB962C8B-B14F-4D97-AF65-F5344CB8AC3E}">
        <p14:creationId xmlns:p14="http://schemas.microsoft.com/office/powerpoint/2010/main" val="320453557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lihtne, pealkirjag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AC131F-B034-AE49-9364-081F091CEBCE}"/>
              </a:ext>
            </a:extLst>
          </p:cNvPr>
          <p:cNvSpPr>
            <a:spLocks noGrp="1"/>
          </p:cNvSpPr>
          <p:nvPr>
            <p:ph type="ctrTitle"/>
          </p:nvPr>
        </p:nvSpPr>
        <p:spPr>
          <a:xfrm>
            <a:off x="1600200" y="1485901"/>
            <a:ext cx="15087600" cy="1219199"/>
          </a:xfrm>
          <a:prstGeom prst="rect">
            <a:avLst/>
          </a:prstGeom>
        </p:spPr>
        <p:txBody>
          <a:bodyPr anchor="b"/>
          <a:lstStyle>
            <a:lvl1pPr algn="l">
              <a:defRPr sz="7200" b="0" i="0">
                <a:solidFill>
                  <a:srgbClr val="004A4A"/>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10" name="Subtitle 2">
            <a:extLst>
              <a:ext uri="{FF2B5EF4-FFF2-40B4-BE49-F238E27FC236}">
                <a16:creationId xmlns:a16="http://schemas.microsoft.com/office/drawing/2014/main" id="{67E2032E-56A2-BA4F-9DF9-160449F40114}"/>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pic>
        <p:nvPicPr>
          <p:cNvPr id="14" name="Picture 13">
            <a:extLst>
              <a:ext uri="{FF2B5EF4-FFF2-40B4-BE49-F238E27FC236}">
                <a16:creationId xmlns:a16="http://schemas.microsoft.com/office/drawing/2014/main" id="{F81D2619-73BD-B542-9FB1-15A8C11B6B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5559" y="114300"/>
            <a:ext cx="2343841" cy="1159042"/>
          </a:xfrm>
          <a:prstGeom prst="rect">
            <a:avLst/>
          </a:prstGeom>
        </p:spPr>
      </p:pic>
      <p:sp>
        <p:nvSpPr>
          <p:cNvPr id="7" name="Text Placeholder 6">
            <a:extLst>
              <a:ext uri="{FF2B5EF4-FFF2-40B4-BE49-F238E27FC236}">
                <a16:creationId xmlns:a16="http://schemas.microsoft.com/office/drawing/2014/main" id="{CFB8F2EB-90E9-174D-A159-80F87F6F8D57}"/>
              </a:ext>
            </a:extLst>
          </p:cNvPr>
          <p:cNvSpPr>
            <a:spLocks noGrp="1"/>
          </p:cNvSpPr>
          <p:nvPr>
            <p:ph type="body" sz="quarter" idx="10"/>
          </p:nvPr>
        </p:nvSpPr>
        <p:spPr>
          <a:xfrm>
            <a:off x="1600200" y="2933700"/>
            <a:ext cx="15087600" cy="61722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32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8" name="Slide Number Placeholder 8">
            <a:extLst>
              <a:ext uri="{FF2B5EF4-FFF2-40B4-BE49-F238E27FC236}">
                <a16:creationId xmlns:a16="http://schemas.microsoft.com/office/drawing/2014/main" id="{B7F07102-D047-F54C-AE97-DA29B4E3D5D1}"/>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Tree>
    <p:extLst>
      <p:ext uri="{BB962C8B-B14F-4D97-AF65-F5344CB8AC3E}">
        <p14:creationId xmlns:p14="http://schemas.microsoft.com/office/powerpoint/2010/main" val="172359589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lihtne">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67E2032E-56A2-BA4F-9DF9-160449F40114}"/>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pic>
        <p:nvPicPr>
          <p:cNvPr id="14" name="Picture 13">
            <a:extLst>
              <a:ext uri="{FF2B5EF4-FFF2-40B4-BE49-F238E27FC236}">
                <a16:creationId xmlns:a16="http://schemas.microsoft.com/office/drawing/2014/main" id="{F81D2619-73BD-B542-9FB1-15A8C11B6B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5559" y="114300"/>
            <a:ext cx="2343841" cy="1159042"/>
          </a:xfrm>
          <a:prstGeom prst="rect">
            <a:avLst/>
          </a:prstGeom>
        </p:spPr>
      </p:pic>
      <p:sp>
        <p:nvSpPr>
          <p:cNvPr id="7" name="Text Placeholder 6">
            <a:extLst>
              <a:ext uri="{FF2B5EF4-FFF2-40B4-BE49-F238E27FC236}">
                <a16:creationId xmlns:a16="http://schemas.microsoft.com/office/drawing/2014/main" id="{CFB8F2EB-90E9-174D-A159-80F87F6F8D57}"/>
              </a:ext>
            </a:extLst>
          </p:cNvPr>
          <p:cNvSpPr>
            <a:spLocks noGrp="1"/>
          </p:cNvSpPr>
          <p:nvPr>
            <p:ph type="body" sz="quarter" idx="10"/>
          </p:nvPr>
        </p:nvSpPr>
        <p:spPr>
          <a:xfrm>
            <a:off x="1600200" y="1714500"/>
            <a:ext cx="15163800" cy="73914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32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1" name="Slide Number Placeholder 8">
            <a:extLst>
              <a:ext uri="{FF2B5EF4-FFF2-40B4-BE49-F238E27FC236}">
                <a16:creationId xmlns:a16="http://schemas.microsoft.com/office/drawing/2014/main" id="{5150735C-E7CF-B243-BBF4-23B50F58B9F1}"/>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Tree>
    <p:extLst>
      <p:ext uri="{BB962C8B-B14F-4D97-AF65-F5344CB8AC3E}">
        <p14:creationId xmlns:p14="http://schemas.microsoft.com/office/powerpoint/2010/main" val="162814278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4.emf"/><Relationship Id="rId5" Type="http://schemas.openxmlformats.org/officeDocument/2006/relationships/slideLayout" Target="../slideLayouts/slideLayout26.xml"/><Relationship Id="rId10"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1D3DF"/>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0BA198B-E900-2F49-BD6A-A3EA204FC350}"/>
              </a:ext>
            </a:extLst>
          </p:cNvPr>
          <p:cNvGrpSpPr/>
          <p:nvPr userDrawn="1"/>
        </p:nvGrpSpPr>
        <p:grpSpPr>
          <a:xfrm>
            <a:off x="539750" y="419100"/>
            <a:ext cx="2273300" cy="2106622"/>
            <a:chOff x="8851900" y="4565650"/>
            <a:chExt cx="1247140" cy="1155700"/>
          </a:xfrm>
        </p:grpSpPr>
        <p:pic>
          <p:nvPicPr>
            <p:cNvPr id="14" name="Picture 13">
              <a:extLst>
                <a:ext uri="{FF2B5EF4-FFF2-40B4-BE49-F238E27FC236}">
                  <a16:creationId xmlns:a16="http://schemas.microsoft.com/office/drawing/2014/main" id="{D2B9756D-1917-D747-9695-81F701212E27}"/>
                </a:ext>
              </a:extLst>
            </p:cNvPr>
            <p:cNvPicPr>
              <a:picLocks noChangeAspect="1"/>
            </p:cNvPicPr>
            <p:nvPr userDrawn="1"/>
          </p:nvPicPr>
          <p:blipFill>
            <a:blip r:embed="rId23"/>
            <a:stretch>
              <a:fillRect/>
            </a:stretch>
          </p:blipFill>
          <p:spPr>
            <a:xfrm>
              <a:off x="8851900" y="4565650"/>
              <a:ext cx="584200" cy="1155700"/>
            </a:xfrm>
            <a:prstGeom prst="rect">
              <a:avLst/>
            </a:prstGeom>
          </p:spPr>
        </p:pic>
        <p:pic>
          <p:nvPicPr>
            <p:cNvPr id="15" name="Picture 14">
              <a:extLst>
                <a:ext uri="{FF2B5EF4-FFF2-40B4-BE49-F238E27FC236}">
                  <a16:creationId xmlns:a16="http://schemas.microsoft.com/office/drawing/2014/main" id="{BA534A86-E4D3-3A4D-971E-E87AD3E5D820}"/>
                </a:ext>
              </a:extLst>
            </p:cNvPr>
            <p:cNvPicPr>
              <a:picLocks noChangeAspect="1"/>
            </p:cNvPicPr>
            <p:nvPr userDrawn="1"/>
          </p:nvPicPr>
          <p:blipFill>
            <a:blip r:embed="rId23"/>
            <a:stretch>
              <a:fillRect/>
            </a:stretch>
          </p:blipFill>
          <p:spPr>
            <a:xfrm>
              <a:off x="9514840" y="4565650"/>
              <a:ext cx="584200" cy="1155700"/>
            </a:xfrm>
            <a:prstGeom prst="rect">
              <a:avLst/>
            </a:prstGeom>
          </p:spPr>
        </p:pic>
      </p:grpSp>
      <p:cxnSp>
        <p:nvCxnSpPr>
          <p:cNvPr id="7" name="Straight Connector 6">
            <a:extLst>
              <a:ext uri="{FF2B5EF4-FFF2-40B4-BE49-F238E27FC236}">
                <a16:creationId xmlns:a16="http://schemas.microsoft.com/office/drawing/2014/main" id="{C24E1BA2-DBA7-9548-B9B7-53777D650D5C}"/>
              </a:ext>
            </a:extLst>
          </p:cNvPr>
          <p:cNvCxnSpPr>
            <a:cxnSpLocks/>
          </p:cNvCxnSpPr>
          <p:nvPr userDrawn="1"/>
        </p:nvCxnSpPr>
        <p:spPr>
          <a:xfrm>
            <a:off x="304800" y="9486900"/>
            <a:ext cx="17678400" cy="0"/>
          </a:xfrm>
          <a:prstGeom prst="line">
            <a:avLst/>
          </a:prstGeom>
          <a:ln w="12700">
            <a:headEnd type="none"/>
            <a:tailEnd type="none"/>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EF2CAA7F-33BA-1643-B5E7-131A162AF650}"/>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715559" y="114300"/>
            <a:ext cx="2343841" cy="1159042"/>
          </a:xfrm>
          <a:prstGeom prst="rect">
            <a:avLst/>
          </a:prstGeom>
        </p:spPr>
      </p:pic>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752" r:id="rId1"/>
    <p:sldLayoutId id="2147483757" r:id="rId2"/>
    <p:sldLayoutId id="2147483699" r:id="rId3"/>
    <p:sldLayoutId id="2147483754" r:id="rId4"/>
    <p:sldLayoutId id="2147483663" r:id="rId5"/>
    <p:sldLayoutId id="2147483758" r:id="rId6"/>
    <p:sldLayoutId id="2147483759" r:id="rId7"/>
    <p:sldLayoutId id="2147483761" r:id="rId8"/>
    <p:sldLayoutId id="2147483760" r:id="rId9"/>
    <p:sldLayoutId id="2147483668" r:id="rId10"/>
    <p:sldLayoutId id="2147483753" r:id="rId11"/>
    <p:sldLayoutId id="2147483755" r:id="rId12"/>
    <p:sldLayoutId id="2147483670" r:id="rId13"/>
    <p:sldLayoutId id="2147483671" r:id="rId14"/>
    <p:sldLayoutId id="2147483695" r:id="rId15"/>
    <p:sldLayoutId id="2147483664" r:id="rId16"/>
    <p:sldLayoutId id="2147483680" r:id="rId17"/>
    <p:sldLayoutId id="2147483756" r:id="rId18"/>
    <p:sldLayoutId id="2147483762" r:id="rId19"/>
    <p:sldLayoutId id="2147483697" r:id="rId20"/>
    <p:sldLayoutId id="2147483698" r:id="rId2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BB2D38-6B28-3D41-B9E7-63CD2280CA35}"/>
              </a:ext>
            </a:extLst>
          </p:cNvPr>
          <p:cNvPicPr>
            <a:picLocks noChangeAspect="1"/>
          </p:cNvPicPr>
          <p:nvPr userDrawn="1"/>
        </p:nvPicPr>
        <p:blipFill>
          <a:blip r:embed="rId11">
            <a:alphaModFix amt="50000"/>
          </a:blip>
          <a:stretch>
            <a:fillRect/>
          </a:stretch>
        </p:blipFill>
        <p:spPr>
          <a:xfrm>
            <a:off x="521677" y="419100"/>
            <a:ext cx="1078523" cy="2133600"/>
          </a:xfrm>
          <a:prstGeom prst="rect">
            <a:avLst/>
          </a:prstGeom>
        </p:spPr>
      </p:pic>
      <p:pic>
        <p:nvPicPr>
          <p:cNvPr id="8" name="Picture 7">
            <a:extLst>
              <a:ext uri="{FF2B5EF4-FFF2-40B4-BE49-F238E27FC236}">
                <a16:creationId xmlns:a16="http://schemas.microsoft.com/office/drawing/2014/main" id="{6C39271B-1C55-BA4D-8C8E-FFF80A67FC26}"/>
              </a:ext>
            </a:extLst>
          </p:cNvPr>
          <p:cNvPicPr>
            <a:picLocks noChangeAspect="1"/>
          </p:cNvPicPr>
          <p:nvPr userDrawn="1"/>
        </p:nvPicPr>
        <p:blipFill>
          <a:blip r:embed="rId11">
            <a:alphaModFix amt="50000"/>
          </a:blip>
          <a:stretch>
            <a:fillRect/>
          </a:stretch>
        </p:blipFill>
        <p:spPr>
          <a:xfrm>
            <a:off x="1745238" y="419100"/>
            <a:ext cx="1078523" cy="2133600"/>
          </a:xfrm>
          <a:prstGeom prst="rect">
            <a:avLst/>
          </a:prstGeom>
        </p:spPr>
      </p:pic>
    </p:spTree>
    <p:extLst>
      <p:ext uri="{BB962C8B-B14F-4D97-AF65-F5344CB8AC3E}">
        <p14:creationId xmlns:p14="http://schemas.microsoft.com/office/powerpoint/2010/main" val="2870028155"/>
      </p:ext>
    </p:extLst>
  </p:cSld>
  <p:clrMap bg1="lt1" tx1="dk1" bg2="lt2" tx2="dk2" accent1="accent1" accent2="accent2" accent3="accent3" accent4="accent4" accent5="accent5" accent6="accent6" hlink="hlink" folHlink="folHlink"/>
  <p:sldLayoutIdLst>
    <p:sldLayoutId id="2147483772" r:id="rId1"/>
    <p:sldLayoutId id="2147483765" r:id="rId2"/>
    <p:sldLayoutId id="2147483766" r:id="rId3"/>
    <p:sldLayoutId id="2147483773" r:id="rId4"/>
    <p:sldLayoutId id="2147483767" r:id="rId5"/>
    <p:sldLayoutId id="2147483768" r:id="rId6"/>
    <p:sldLayoutId id="2147483774" r:id="rId7"/>
    <p:sldLayoutId id="2147483770" r:id="rId8"/>
    <p:sldLayoutId id="2147483771"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1D3D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15822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57/s41599-023-02119-6" TargetMode="External"/><Relationship Id="rId2" Type="http://schemas.openxmlformats.org/officeDocument/2006/relationships/hyperlink" Target="https://doi.org/10.1093/ijl/ecy022"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1668">
            <a:off x="484900" y="8601897"/>
            <a:ext cx="17318200" cy="0"/>
          </a:xfrm>
          <a:prstGeom prst="line">
            <a:avLst/>
          </a:prstGeom>
          <a:ln w="38100" cap="rnd">
            <a:solidFill>
              <a:srgbClr val="0A3349"/>
            </a:solidFill>
            <a:prstDash val="solid"/>
            <a:headEnd type="none" w="sm" len="sm"/>
            <a:tailEnd type="none" w="sm" len="sm"/>
          </a:ln>
        </p:spPr>
        <p:txBody>
          <a:bodyPr/>
          <a:lstStyle/>
          <a:p>
            <a:endParaRPr lang="et-EE" noProof="1"/>
          </a:p>
        </p:txBody>
      </p:sp>
      <p:sp>
        <p:nvSpPr>
          <p:cNvPr id="6" name="TextBox 6"/>
          <p:cNvSpPr txBox="1"/>
          <p:nvPr/>
        </p:nvSpPr>
        <p:spPr>
          <a:xfrm>
            <a:off x="12294796" y="8961132"/>
            <a:ext cx="4694411" cy="509755"/>
          </a:xfrm>
          <a:prstGeom prst="rect">
            <a:avLst/>
          </a:prstGeom>
        </p:spPr>
        <p:txBody>
          <a:bodyPr lIns="0" tIns="0" rIns="0" bIns="0" rtlCol="0" anchor="t">
            <a:spAutoFit/>
          </a:bodyPr>
          <a:lstStyle/>
          <a:p>
            <a:pPr marL="0" marR="0" lvl="0" indent="0" algn="r" defTabSz="914400" rtl="0" eaLnBrk="1" fontAlgn="auto" latinLnBrk="0" hangingPunct="1">
              <a:lnSpc>
                <a:spcPts val="4329"/>
              </a:lnSpc>
              <a:spcBef>
                <a:spcPts val="0"/>
              </a:spcBef>
              <a:spcAft>
                <a:spcPts val="0"/>
              </a:spcAft>
              <a:buClrTx/>
              <a:buSzTx/>
              <a:buFontTx/>
              <a:buNone/>
              <a:tabLst/>
              <a:defRPr/>
            </a:pPr>
            <a:r>
              <a:rPr kumimoji="0" lang="et-EE" sz="3000" b="0" i="0" u="none" strike="noStrike" kern="1200" cap="none" spc="0" normalizeH="0" baseline="0" noProof="1">
                <a:ln>
                  <a:noFill/>
                </a:ln>
                <a:solidFill>
                  <a:srgbClr val="0A3349"/>
                </a:solidFill>
                <a:effectLst/>
                <a:uLnTx/>
                <a:uFillTx/>
                <a:ea typeface="+mn-ea"/>
                <a:cs typeface="+mn-cs"/>
              </a:rPr>
              <a:t>eki.ee</a:t>
            </a:r>
          </a:p>
        </p:txBody>
      </p:sp>
      <p:sp>
        <p:nvSpPr>
          <p:cNvPr id="8" name="TextBox 8"/>
          <p:cNvSpPr txBox="1"/>
          <p:nvPr/>
        </p:nvSpPr>
        <p:spPr>
          <a:xfrm>
            <a:off x="1834922" y="8951607"/>
            <a:ext cx="4694411" cy="459006"/>
          </a:xfrm>
          <a:prstGeom prst="rect">
            <a:avLst/>
          </a:prstGeom>
        </p:spPr>
        <p:txBody>
          <a:bodyPr lIns="0" tIns="0" rIns="0" bIns="0" rtlCol="0" anchor="t">
            <a:spAutoFit/>
          </a:bodyPr>
          <a:lstStyle/>
          <a:p>
            <a:pPr marL="0" marR="0" lvl="0" indent="0" algn="l" defTabSz="914400" rtl="0" eaLnBrk="1" fontAlgn="auto" latinLnBrk="0" hangingPunct="1">
              <a:lnSpc>
                <a:spcPts val="3510"/>
              </a:lnSpc>
              <a:spcBef>
                <a:spcPts val="0"/>
              </a:spcBef>
              <a:spcAft>
                <a:spcPts val="0"/>
              </a:spcAft>
              <a:buClrTx/>
              <a:buSzTx/>
              <a:buFontTx/>
              <a:buNone/>
              <a:tabLst/>
              <a:defRPr/>
            </a:pPr>
            <a:r>
              <a:rPr lang="et-EE" sz="3000" noProof="1">
                <a:solidFill>
                  <a:srgbClr val="0A3349"/>
                </a:solidFill>
                <a:ea typeface="Open Sans" panose="020B0606030504020204" pitchFamily="34" charset="0"/>
                <a:cs typeface="Open Sans" panose="020B0606030504020204" pitchFamily="34" charset="0"/>
              </a:rPr>
              <a:t>23</a:t>
            </a:r>
            <a:r>
              <a:rPr kumimoji="0" lang="et-EE" sz="3000" b="0" i="0" u="none" strike="noStrike" kern="1200" cap="none" spc="0" normalizeH="0" baseline="0" noProof="1">
                <a:ln>
                  <a:noFill/>
                </a:ln>
                <a:solidFill>
                  <a:srgbClr val="0A3349"/>
                </a:solidFill>
                <a:effectLst/>
                <a:uLnTx/>
                <a:uFillTx/>
                <a:ea typeface="Open Sans" panose="020B0606030504020204" pitchFamily="34" charset="0"/>
                <a:cs typeface="Open Sans" panose="020B0606030504020204" pitchFamily="34" charset="0"/>
              </a:rPr>
              <a:t>.04 2026</a:t>
            </a:r>
          </a:p>
        </p:txBody>
      </p:sp>
      <p:sp>
        <p:nvSpPr>
          <p:cNvPr id="12" name="TextBox 4">
            <a:extLst>
              <a:ext uri="{FF2B5EF4-FFF2-40B4-BE49-F238E27FC236}">
                <a16:creationId xmlns:a16="http://schemas.microsoft.com/office/drawing/2014/main" id="{3143C62F-114C-4B8A-9159-151852800EAD}"/>
              </a:ext>
            </a:extLst>
          </p:cNvPr>
          <p:cNvSpPr txBox="1"/>
          <p:nvPr/>
        </p:nvSpPr>
        <p:spPr>
          <a:xfrm>
            <a:off x="1913031" y="1819513"/>
            <a:ext cx="14461938" cy="3323987"/>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t-EE" sz="7200" b="1" i="0" u="none" strike="noStrike" kern="1200" cap="none" spc="340" normalizeH="0" baseline="0" noProof="1">
                <a:ln>
                  <a:noFill/>
                </a:ln>
                <a:solidFill>
                  <a:srgbClr val="0A3349"/>
                </a:solidFill>
                <a:effectLst/>
                <a:uLnTx/>
                <a:uFillTx/>
                <a:ea typeface="Open Sans"/>
                <a:cs typeface="Open Sans"/>
              </a:rPr>
              <a:t>Suured keelemudelid või sõnastikud – milliseid seletusi eelistavad kasutajad</a:t>
            </a:r>
          </a:p>
        </p:txBody>
      </p:sp>
      <p:sp>
        <p:nvSpPr>
          <p:cNvPr id="13" name="TextBox 5">
            <a:extLst>
              <a:ext uri="{FF2B5EF4-FFF2-40B4-BE49-F238E27FC236}">
                <a16:creationId xmlns:a16="http://schemas.microsoft.com/office/drawing/2014/main" id="{7A3B097E-A92C-48FA-93EB-0A288B6468A2}"/>
              </a:ext>
            </a:extLst>
          </p:cNvPr>
          <p:cNvSpPr txBox="1"/>
          <p:nvPr/>
        </p:nvSpPr>
        <p:spPr>
          <a:xfrm>
            <a:off x="1913031" y="5170035"/>
            <a:ext cx="15538678" cy="2192908"/>
          </a:xfrm>
          <a:prstGeom prst="rect">
            <a:avLst/>
          </a:prstGeom>
        </p:spPr>
        <p:txBody>
          <a:bodyPr wrap="square" lIns="0" tIns="0" rIns="0" bIns="0" rtlCol="0" anchor="t">
            <a:spAutoFit/>
          </a:bodyPr>
          <a:lstStyle/>
          <a:p>
            <a:pPr defTabSz="914400">
              <a:lnSpc>
                <a:spcPts val="4446"/>
              </a:lnSpc>
              <a:defRPr/>
            </a:pPr>
            <a:endParaRPr kumimoji="0" lang="et-EE" sz="2800" b="0" i="0" u="none" strike="noStrike" kern="1200" cap="none" spc="0" normalizeH="0" baseline="0" noProof="1">
              <a:ln>
                <a:noFill/>
              </a:ln>
              <a:solidFill>
                <a:srgbClr val="0A3349"/>
              </a:solidFill>
              <a:effectLst/>
              <a:uLnTx/>
              <a:uFillTx/>
              <a:ea typeface="Open Sans"/>
              <a:cs typeface="Open Sans"/>
            </a:endParaRPr>
          </a:p>
          <a:p>
            <a:pPr defTabSz="914400">
              <a:lnSpc>
                <a:spcPts val="4446"/>
              </a:lnSpc>
              <a:defRPr/>
            </a:pPr>
            <a:endParaRPr kumimoji="0" lang="et-EE" sz="2800" b="0" i="0" u="none" strike="noStrike" kern="1200" cap="none" spc="0" normalizeH="0" baseline="0" noProof="1">
              <a:ln>
                <a:noFill/>
              </a:ln>
              <a:solidFill>
                <a:srgbClr val="0A3349"/>
              </a:solidFill>
              <a:effectLst/>
              <a:uLnTx/>
              <a:uFillTx/>
              <a:ea typeface="Open Sans" panose="020B0606030504020204" pitchFamily="34" charset="0"/>
              <a:cs typeface="Open Sans" panose="020B0606030504020204" pitchFamily="34" charset="0"/>
            </a:endParaRPr>
          </a:p>
          <a:p>
            <a:pPr defTabSz="914400">
              <a:lnSpc>
                <a:spcPts val="4446"/>
              </a:lnSpc>
              <a:defRPr/>
            </a:pPr>
            <a:r>
              <a:rPr lang="et-EE" sz="2800" noProof="1">
                <a:solidFill>
                  <a:srgbClr val="0A3349"/>
                </a:solidFill>
                <a:ea typeface="Open Sans"/>
                <a:cs typeface="Open Sans"/>
              </a:rPr>
              <a:t> Eesti Keele Instituut </a:t>
            </a:r>
            <a:r>
              <a:rPr kumimoji="0" lang="et-EE" sz="2800" b="0" i="0" u="none" strike="noStrike" kern="1200" cap="none" spc="0" normalizeH="0" baseline="0" noProof="1">
                <a:ln>
                  <a:noFill/>
                </a:ln>
                <a:solidFill>
                  <a:srgbClr val="0A3349"/>
                </a:solidFill>
                <a:effectLst/>
                <a:uLnTx/>
                <a:uFillTx/>
                <a:ea typeface="Open Sans"/>
                <a:cs typeface="Open Sans"/>
              </a:rPr>
              <a:t>| EKI</a:t>
            </a:r>
          </a:p>
          <a:p>
            <a:pPr defTabSz="914400">
              <a:lnSpc>
                <a:spcPts val="4446"/>
              </a:lnSpc>
              <a:defRPr/>
            </a:pPr>
            <a:endParaRPr lang="et-EE" sz="2400" noProof="1">
              <a:solidFill>
                <a:srgbClr val="0A3349"/>
              </a:solidFill>
              <a:ea typeface="Open Sans"/>
              <a:cs typeface="Open Sans"/>
            </a:endParaRPr>
          </a:p>
        </p:txBody>
      </p:sp>
      <p:pic>
        <p:nvPicPr>
          <p:cNvPr id="5" name="Picture 4" descr="Text&#10;&#10;Description automatically generated">
            <a:extLst>
              <a:ext uri="{FF2B5EF4-FFF2-40B4-BE49-F238E27FC236}">
                <a16:creationId xmlns:a16="http://schemas.microsoft.com/office/drawing/2014/main" id="{80E4D9C8-F431-4D4C-B991-4A09E054B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9346" y="274029"/>
            <a:ext cx="3018654" cy="1751670"/>
          </a:xfrm>
          <a:prstGeom prst="rect">
            <a:avLst/>
          </a:prstGeom>
        </p:spPr>
      </p:pic>
      <p:sp>
        <p:nvSpPr>
          <p:cNvPr id="3" name="TextBox 2">
            <a:extLst>
              <a:ext uri="{FF2B5EF4-FFF2-40B4-BE49-F238E27FC236}">
                <a16:creationId xmlns:a16="http://schemas.microsoft.com/office/drawing/2014/main" id="{56444C4C-008E-E93D-5AD0-3A5DE33F700F}"/>
              </a:ext>
            </a:extLst>
          </p:cNvPr>
          <p:cNvSpPr txBox="1"/>
          <p:nvPr/>
        </p:nvSpPr>
        <p:spPr>
          <a:xfrm>
            <a:off x="5740491" y="8767740"/>
            <a:ext cx="6818897" cy="9900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3510"/>
              </a:lnSpc>
            </a:pPr>
            <a:r>
              <a:rPr lang="et-EE" sz="3000" noProof="1">
                <a:solidFill>
                  <a:srgbClr val="0A3349"/>
                </a:solidFill>
                <a:ea typeface="Roboto"/>
                <a:cs typeface="Roboto"/>
              </a:rPr>
              <a:t>23. rakenduslingvistika kevadkonverents 2026 </a:t>
            </a:r>
            <a:endParaRPr lang="et-EE" sz="2000" noProof="1">
              <a:solidFill>
                <a:srgbClr val="0A3349"/>
              </a:solidFill>
              <a:ea typeface="Roboto"/>
              <a:cs typeface="Roboto"/>
            </a:endParaRPr>
          </a:p>
        </p:txBody>
      </p:sp>
      <p:sp>
        <p:nvSpPr>
          <p:cNvPr id="9" name="TextBox 8">
            <a:extLst>
              <a:ext uri="{FF2B5EF4-FFF2-40B4-BE49-F238E27FC236}">
                <a16:creationId xmlns:a16="http://schemas.microsoft.com/office/drawing/2014/main" id="{08B702B5-3F80-1BB7-43C0-6009A595B186}"/>
              </a:ext>
            </a:extLst>
          </p:cNvPr>
          <p:cNvSpPr txBox="1"/>
          <p:nvPr/>
        </p:nvSpPr>
        <p:spPr>
          <a:xfrm>
            <a:off x="1913031" y="5170035"/>
            <a:ext cx="9144000" cy="923330"/>
          </a:xfrm>
          <a:prstGeom prst="rect">
            <a:avLst/>
          </a:prstGeom>
          <a:noFill/>
        </p:spPr>
        <p:txBody>
          <a:bodyPr wrap="square">
            <a:spAutoFit/>
          </a:bodyPr>
          <a:lstStyle/>
          <a:p>
            <a:r>
              <a:rPr lang="et-EE" dirty="0">
                <a:solidFill>
                  <a:schemeClr val="accent1">
                    <a:lumMod val="50000"/>
                  </a:schemeClr>
                </a:solidFill>
              </a:rPr>
              <a:t>Maria Tuulik, Ene </a:t>
            </a:r>
            <a:r>
              <a:rPr lang="et-EE" dirty="0" err="1">
                <a:solidFill>
                  <a:schemeClr val="accent1">
                    <a:lumMod val="50000"/>
                  </a:schemeClr>
                </a:solidFill>
              </a:rPr>
              <a:t>Vainik</a:t>
            </a:r>
            <a:r>
              <a:rPr lang="et-EE" dirty="0">
                <a:solidFill>
                  <a:schemeClr val="accent1">
                    <a:lumMod val="50000"/>
                  </a:schemeClr>
                </a:solidFill>
              </a:rPr>
              <a:t>, Hanna Pook, Kristina Koppel, Esta </a:t>
            </a:r>
            <a:r>
              <a:rPr lang="et-EE" dirty="0" err="1">
                <a:solidFill>
                  <a:schemeClr val="accent1">
                    <a:lumMod val="50000"/>
                  </a:schemeClr>
                </a:solidFill>
              </a:rPr>
              <a:t>Prangel</a:t>
            </a:r>
            <a:r>
              <a:rPr lang="et-EE" dirty="0">
                <a:solidFill>
                  <a:schemeClr val="accent1">
                    <a:lumMod val="50000"/>
                  </a:schemeClr>
                </a:solidFill>
              </a:rPr>
              <a:t>, Lydia </a:t>
            </a:r>
            <a:r>
              <a:rPr lang="et-EE" dirty="0" err="1">
                <a:solidFill>
                  <a:schemeClr val="accent1">
                    <a:lumMod val="50000"/>
                  </a:schemeClr>
                </a:solidFill>
              </a:rPr>
              <a:t>Risberg</a:t>
            </a:r>
            <a:r>
              <a:rPr lang="et-EE" dirty="0">
                <a:solidFill>
                  <a:schemeClr val="accent1">
                    <a:lumMod val="50000"/>
                  </a:schemeClr>
                </a:solidFill>
              </a:rPr>
              <a:t>, Margit Langemets</a:t>
            </a:r>
          </a:p>
        </p:txBody>
      </p:sp>
    </p:spTree>
    <p:extLst>
      <p:ext uri="{BB962C8B-B14F-4D97-AF65-F5344CB8AC3E}">
        <p14:creationId xmlns:p14="http://schemas.microsoft.com/office/powerpoint/2010/main" val="230289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8A8A6B9B-B290-93C5-95DF-E21F0FDE32F9}"/>
              </a:ext>
            </a:extLst>
          </p:cNvPr>
          <p:cNvSpPr>
            <a:spLocks noGrp="1"/>
          </p:cNvSpPr>
          <p:nvPr>
            <p:ph type="body" sz="quarter" idx="11"/>
          </p:nvPr>
        </p:nvSpPr>
        <p:spPr>
          <a:xfrm>
            <a:off x="3080657" y="0"/>
            <a:ext cx="14859000" cy="1768929"/>
          </a:xfrm>
        </p:spPr>
        <p:txBody>
          <a:bodyPr/>
          <a:lstStyle/>
          <a:p>
            <a:r>
              <a:rPr lang="et-EE" sz="4400" noProof="1"/>
              <a:t>II osa – võrdlusülesanne</a:t>
            </a:r>
          </a:p>
        </p:txBody>
      </p:sp>
      <p:sp>
        <p:nvSpPr>
          <p:cNvPr id="3" name="Pildi kohatäide 2">
            <a:extLst>
              <a:ext uri="{FF2B5EF4-FFF2-40B4-BE49-F238E27FC236}">
                <a16:creationId xmlns:a16="http://schemas.microsoft.com/office/drawing/2014/main" id="{437EEEA5-FEAF-6EE9-8FEC-3BA19D1131F9}"/>
              </a:ext>
            </a:extLst>
          </p:cNvPr>
          <p:cNvSpPr>
            <a:spLocks noGrp="1"/>
          </p:cNvSpPr>
          <p:nvPr>
            <p:ph type="pic" sz="quarter" idx="12"/>
          </p:nvPr>
        </p:nvSpPr>
        <p:spPr>
          <a:xfrm>
            <a:off x="1676400" y="4294414"/>
            <a:ext cx="15044057" cy="5992586"/>
          </a:xfrm>
        </p:spPr>
        <p:txBody>
          <a:bodyPr/>
          <a:lstStyle/>
          <a:p>
            <a:pPr marL="0" indent="0">
              <a:buNone/>
            </a:pPr>
            <a:endParaRPr lang="et-EE" noProof="1"/>
          </a:p>
          <a:p>
            <a:pPr marL="0" indent="0">
              <a:buNone/>
            </a:pPr>
            <a:endParaRPr lang="et-EE" noProof="1"/>
          </a:p>
          <a:p>
            <a:pPr marL="0" indent="0">
              <a:buNone/>
            </a:pPr>
            <a:endParaRPr lang="et-EE" noProof="1"/>
          </a:p>
          <a:p>
            <a:pPr marL="0" indent="0">
              <a:buNone/>
            </a:pPr>
            <a:r>
              <a:rPr lang="et-EE" sz="2800" noProof="1">
                <a:solidFill>
                  <a:srgbClr val="0A3349"/>
                </a:solidFill>
              </a:rPr>
              <a:t>Eelistatakse GPT-5 seletusi (10 sõna vs. 5 sõna). Kahe rühma vahel on statistiliselt oluline erinevus, p = 0.036.</a:t>
            </a:r>
          </a:p>
          <a:p>
            <a:pPr marL="0" indent="0">
              <a:buNone/>
            </a:pPr>
            <a:endParaRPr lang="et-EE" sz="2800" noProof="1">
              <a:solidFill>
                <a:srgbClr val="0A3349"/>
              </a:solidFill>
            </a:endParaRPr>
          </a:p>
          <a:p>
            <a:pPr marL="0" indent="0">
              <a:buNone/>
            </a:pPr>
            <a:r>
              <a:rPr lang="et-EE" sz="2800" noProof="1">
                <a:solidFill>
                  <a:srgbClr val="0A3349"/>
                </a:solidFill>
              </a:rPr>
              <a:t>Isegi, kui eelistati leksikograafi seletust, oli eelistus nõrgem kui mudeli puhul.</a:t>
            </a:r>
          </a:p>
          <a:p>
            <a:pPr marL="0" indent="0">
              <a:buNone/>
            </a:pPr>
            <a:endParaRPr lang="et-EE" sz="2800" noProof="1"/>
          </a:p>
        </p:txBody>
      </p:sp>
      <p:pic>
        <p:nvPicPr>
          <p:cNvPr id="7" name="Pilt 6" descr="Pilt, millel on kujutatud tekst, kuvatõmmis, Font, number&#10;&#10;Tehisintellekti genereeritud sisu ei pruugi olla õige.">
            <a:extLst>
              <a:ext uri="{FF2B5EF4-FFF2-40B4-BE49-F238E27FC236}">
                <a16:creationId xmlns:a16="http://schemas.microsoft.com/office/drawing/2014/main" id="{AE12948E-C510-1705-AAEE-449226CDA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873" y="1395188"/>
            <a:ext cx="7728184" cy="5152122"/>
          </a:xfrm>
          <a:prstGeom prst="rect">
            <a:avLst/>
          </a:prstGeom>
        </p:spPr>
      </p:pic>
      <p:sp>
        <p:nvSpPr>
          <p:cNvPr id="4" name="TextBox 3">
            <a:extLst>
              <a:ext uri="{FF2B5EF4-FFF2-40B4-BE49-F238E27FC236}">
                <a16:creationId xmlns:a16="http://schemas.microsoft.com/office/drawing/2014/main" id="{544C7FD9-114F-5561-63DF-7F7C7ED27022}"/>
              </a:ext>
            </a:extLst>
          </p:cNvPr>
          <p:cNvSpPr txBox="1"/>
          <p:nvPr/>
        </p:nvSpPr>
        <p:spPr>
          <a:xfrm>
            <a:off x="3561443" y="1445763"/>
            <a:ext cx="6828298" cy="646331"/>
          </a:xfrm>
          <a:prstGeom prst="rect">
            <a:avLst/>
          </a:prstGeom>
          <a:noFill/>
        </p:spPr>
        <p:txBody>
          <a:bodyPr wrap="square" rtlCol="0">
            <a:spAutoFit/>
          </a:bodyPr>
          <a:lstStyle/>
          <a:p>
            <a:r>
              <a:rPr lang="et-EE" sz="3600" dirty="0">
                <a:solidFill>
                  <a:schemeClr val="bg1"/>
                </a:solidFill>
                <a:highlight>
                  <a:srgbClr val="0A3349"/>
                </a:highlight>
              </a:rPr>
              <a:t>Kasutajate seletuste eelistused</a:t>
            </a:r>
          </a:p>
        </p:txBody>
      </p:sp>
      <p:sp>
        <p:nvSpPr>
          <p:cNvPr id="8" name="TextBox 7">
            <a:extLst>
              <a:ext uri="{FF2B5EF4-FFF2-40B4-BE49-F238E27FC236}">
                <a16:creationId xmlns:a16="http://schemas.microsoft.com/office/drawing/2014/main" id="{1D769506-0C5B-EF0C-E83B-F8F1BF3A8E19}"/>
              </a:ext>
            </a:extLst>
          </p:cNvPr>
          <p:cNvSpPr txBox="1"/>
          <p:nvPr/>
        </p:nvSpPr>
        <p:spPr>
          <a:xfrm>
            <a:off x="4584700" y="2228418"/>
            <a:ext cx="1828800" cy="400110"/>
          </a:xfrm>
          <a:prstGeom prst="rect">
            <a:avLst/>
          </a:prstGeom>
          <a:noFill/>
        </p:spPr>
        <p:txBody>
          <a:bodyPr wrap="square" rtlCol="0">
            <a:spAutoFit/>
          </a:bodyPr>
          <a:lstStyle/>
          <a:p>
            <a:r>
              <a:rPr lang="et-EE" sz="2000" dirty="0">
                <a:solidFill>
                  <a:schemeClr val="bg1"/>
                </a:solidFill>
                <a:highlight>
                  <a:srgbClr val="0A3349"/>
                </a:highlight>
              </a:rPr>
              <a:t>Leksikograaf</a:t>
            </a:r>
          </a:p>
        </p:txBody>
      </p:sp>
      <p:sp>
        <p:nvSpPr>
          <p:cNvPr id="9" name="TextBox 8">
            <a:extLst>
              <a:ext uri="{FF2B5EF4-FFF2-40B4-BE49-F238E27FC236}">
                <a16:creationId xmlns:a16="http://schemas.microsoft.com/office/drawing/2014/main" id="{842CFCE8-B3E6-A0A1-0366-C19C900DD476}"/>
              </a:ext>
            </a:extLst>
          </p:cNvPr>
          <p:cNvSpPr txBox="1"/>
          <p:nvPr/>
        </p:nvSpPr>
        <p:spPr>
          <a:xfrm>
            <a:off x="7543800" y="2228418"/>
            <a:ext cx="2197100" cy="400110"/>
          </a:xfrm>
          <a:prstGeom prst="rect">
            <a:avLst/>
          </a:prstGeom>
          <a:noFill/>
        </p:spPr>
        <p:txBody>
          <a:bodyPr wrap="square" rtlCol="0">
            <a:spAutoFit/>
          </a:bodyPr>
          <a:lstStyle/>
          <a:p>
            <a:r>
              <a:rPr lang="et-EE" sz="2000" dirty="0">
                <a:solidFill>
                  <a:schemeClr val="bg1"/>
                </a:solidFill>
                <a:highlight>
                  <a:srgbClr val="0A3349"/>
                </a:highlight>
              </a:rPr>
              <a:t>Eelistus puudub</a:t>
            </a:r>
          </a:p>
        </p:txBody>
      </p:sp>
    </p:spTree>
    <p:extLst>
      <p:ext uri="{BB962C8B-B14F-4D97-AF65-F5344CB8AC3E}">
        <p14:creationId xmlns:p14="http://schemas.microsoft.com/office/powerpoint/2010/main" val="219945985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C9BBB3-3693-0FE2-ECEE-40A4E7B12822}"/>
              </a:ext>
            </a:extLst>
          </p:cNvPr>
          <p:cNvSpPr txBox="1"/>
          <p:nvPr/>
        </p:nvSpPr>
        <p:spPr>
          <a:xfrm>
            <a:off x="1066800" y="6019800"/>
            <a:ext cx="16002000" cy="2743200"/>
          </a:xfrm>
          <a:prstGeom prst="rect">
            <a:avLst/>
          </a:prstGeom>
        </p:spPr>
        <p:txBody>
          <a:bodyPr lIns="720000" tIns="720000" rIns="720000" bIns="45720" rtlCol="0" anchor="ctr">
            <a:normAutofit/>
          </a:bodyPr>
          <a:lstStyle/>
          <a:p>
            <a:pPr>
              <a:lnSpc>
                <a:spcPct val="90000"/>
              </a:lnSpc>
              <a:spcBef>
                <a:spcPts val="1500"/>
              </a:spcBef>
            </a:pPr>
            <a:r>
              <a:rPr lang="et-EE" sz="2800" noProof="1">
                <a:solidFill>
                  <a:srgbClr val="0A3349"/>
                </a:solidFill>
              </a:rPr>
              <a:t>Peamine kitsaskoht SKM-idega: tähendused, millel ei ole reaalset kasutust.</a:t>
            </a:r>
          </a:p>
          <a:p>
            <a:pPr>
              <a:lnSpc>
                <a:spcPct val="90000"/>
              </a:lnSpc>
              <a:spcBef>
                <a:spcPts val="1500"/>
              </a:spcBef>
            </a:pPr>
            <a:r>
              <a:rPr lang="et-EE" sz="2800" kern="1200" noProof="1">
                <a:solidFill>
                  <a:srgbClr val="0A3349"/>
                </a:solidFill>
              </a:rPr>
              <a:t>Siiski ka selle näite puhul eelistas mudeli seletust 7 inimest ja 9 inimesel polnud eelistust.</a:t>
            </a:r>
            <a:endParaRPr lang="et-EE" sz="2800" noProof="1">
              <a:solidFill>
                <a:srgbClr val="0A3349"/>
              </a:solidFill>
            </a:endParaRPr>
          </a:p>
        </p:txBody>
      </p:sp>
      <p:pic>
        <p:nvPicPr>
          <p:cNvPr id="16" name="Picture Placeholder 15" descr="A screenshot of a computer&#10;&#10;AI-generated content may be incorrect.">
            <a:extLst>
              <a:ext uri="{FF2B5EF4-FFF2-40B4-BE49-F238E27FC236}">
                <a16:creationId xmlns:a16="http://schemas.microsoft.com/office/drawing/2014/main" id="{1EF4E6FC-60D2-0FFA-3BAB-B26DA99DB7F6}"/>
              </a:ext>
            </a:extLst>
          </p:cNvPr>
          <p:cNvPicPr>
            <a:picLocks noGrp="1" noChangeAspect="1"/>
          </p:cNvPicPr>
          <p:nvPr>
            <p:ph type="pic" sz="quarter" idx="12"/>
          </p:nvPr>
        </p:nvPicPr>
        <p:blipFill>
          <a:blip r:embed="rId2"/>
          <a:srcRect b="16045"/>
          <a:stretch>
            <a:fillRect/>
          </a:stretch>
        </p:blipFill>
        <p:spPr>
          <a:xfrm>
            <a:off x="20" y="10"/>
            <a:ext cx="18287980" cy="5143490"/>
          </a:xfrm>
          <a:prstGeom prst="rect">
            <a:avLst/>
          </a:prstGeom>
          <a:noFill/>
        </p:spPr>
      </p:pic>
    </p:spTree>
    <p:extLst>
      <p:ext uri="{BB962C8B-B14F-4D97-AF65-F5344CB8AC3E}">
        <p14:creationId xmlns:p14="http://schemas.microsoft.com/office/powerpoint/2010/main" val="328782645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ldi kohatäide 2">
            <a:extLst>
              <a:ext uri="{FF2B5EF4-FFF2-40B4-BE49-F238E27FC236}">
                <a16:creationId xmlns:a16="http://schemas.microsoft.com/office/drawing/2014/main" id="{915B74B9-327C-04C5-43D4-E1928F69AA96}"/>
              </a:ext>
            </a:extLst>
          </p:cNvPr>
          <p:cNvSpPr>
            <a:spLocks noGrp="1"/>
          </p:cNvSpPr>
          <p:nvPr>
            <p:ph type="pic" sz="quarter" idx="12"/>
          </p:nvPr>
        </p:nvSpPr>
        <p:spPr>
          <a:xfrm>
            <a:off x="342900" y="5143500"/>
            <a:ext cx="17096014" cy="2939143"/>
          </a:xfrm>
        </p:spPr>
        <p:txBody>
          <a:bodyPr/>
          <a:lstStyle/>
          <a:p>
            <a:endParaRPr lang="et-EE" noProof="1"/>
          </a:p>
          <a:p>
            <a:endParaRPr lang="et-EE" noProof="1"/>
          </a:p>
          <a:p>
            <a:r>
              <a:rPr lang="et-EE" sz="3200" noProof="1">
                <a:solidFill>
                  <a:srgbClr val="0A3349"/>
                </a:solidFill>
              </a:rPr>
              <a:t>See, kui sageli kasutaja otsis tähendusi EKI ühendsõnastikust või suurte keelemudelite abil, ei mõjutanud oluliselt tema eelistust automaatselt genereeritud ja leksikograafiliste seletuste vahel.</a:t>
            </a:r>
          </a:p>
          <a:p>
            <a:r>
              <a:rPr lang="et-EE" sz="3200" noProof="1">
                <a:solidFill>
                  <a:srgbClr val="0A3349"/>
                </a:solidFill>
              </a:rPr>
              <a:t>SKM-ide sagedased kasutajad märkisid „ei ole eelistust“ sagedamini kui teiste allikate sagedased kasutajad.</a:t>
            </a:r>
          </a:p>
        </p:txBody>
      </p:sp>
      <p:pic>
        <p:nvPicPr>
          <p:cNvPr id="5" name="Pilt 4" descr="Pilt, millel on kujutatud tekst, kuvatõmmis, diagramm, järjekord&#10;&#10;Tehisintellekti genereeritud sisu ei pruugi olla õige.">
            <a:extLst>
              <a:ext uri="{FF2B5EF4-FFF2-40B4-BE49-F238E27FC236}">
                <a16:creationId xmlns:a16="http://schemas.microsoft.com/office/drawing/2014/main" id="{6CDFED78-7BF2-0E9C-31A5-A3B765E2D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992" y="213866"/>
            <a:ext cx="9934605" cy="6008989"/>
          </a:xfrm>
          <a:prstGeom prst="rect">
            <a:avLst/>
          </a:prstGeom>
        </p:spPr>
      </p:pic>
      <p:sp>
        <p:nvSpPr>
          <p:cNvPr id="2" name="TextBox 1">
            <a:extLst>
              <a:ext uri="{FF2B5EF4-FFF2-40B4-BE49-F238E27FC236}">
                <a16:creationId xmlns:a16="http://schemas.microsoft.com/office/drawing/2014/main" id="{87F4F12B-533A-A8F7-6C43-880317625AA9}"/>
              </a:ext>
            </a:extLst>
          </p:cNvPr>
          <p:cNvSpPr txBox="1"/>
          <p:nvPr/>
        </p:nvSpPr>
        <p:spPr>
          <a:xfrm>
            <a:off x="2177197" y="444500"/>
            <a:ext cx="9169400" cy="646331"/>
          </a:xfrm>
          <a:prstGeom prst="rect">
            <a:avLst/>
          </a:prstGeom>
          <a:noFill/>
        </p:spPr>
        <p:txBody>
          <a:bodyPr wrap="square" rtlCol="0">
            <a:spAutoFit/>
          </a:bodyPr>
          <a:lstStyle/>
          <a:p>
            <a:r>
              <a:rPr lang="et-EE" sz="3600" dirty="0">
                <a:solidFill>
                  <a:schemeClr val="bg1"/>
                </a:solidFill>
                <a:highlight>
                  <a:srgbClr val="0A3349"/>
                </a:highlight>
              </a:rPr>
              <a:t>Sagedate kasutajate seletuste eelistused</a:t>
            </a:r>
          </a:p>
        </p:txBody>
      </p:sp>
      <p:sp>
        <p:nvSpPr>
          <p:cNvPr id="4" name="TextBox 3">
            <a:extLst>
              <a:ext uri="{FF2B5EF4-FFF2-40B4-BE49-F238E27FC236}">
                <a16:creationId xmlns:a16="http://schemas.microsoft.com/office/drawing/2014/main" id="{832443D6-7655-BF48-4AF8-63576BF0359A}"/>
              </a:ext>
            </a:extLst>
          </p:cNvPr>
          <p:cNvSpPr txBox="1"/>
          <p:nvPr/>
        </p:nvSpPr>
        <p:spPr>
          <a:xfrm>
            <a:off x="7103091" y="5715024"/>
            <a:ext cx="2054557" cy="338554"/>
          </a:xfrm>
          <a:prstGeom prst="rect">
            <a:avLst/>
          </a:prstGeom>
          <a:noFill/>
        </p:spPr>
        <p:txBody>
          <a:bodyPr wrap="square" rtlCol="0">
            <a:spAutoFit/>
          </a:bodyPr>
          <a:lstStyle/>
          <a:p>
            <a:r>
              <a:rPr lang="et-EE" sz="1600" dirty="0">
                <a:solidFill>
                  <a:schemeClr val="bg1"/>
                </a:solidFill>
                <a:highlight>
                  <a:srgbClr val="0A3349"/>
                </a:highlight>
              </a:rPr>
              <a:t>Eelistus puudub</a:t>
            </a:r>
          </a:p>
        </p:txBody>
      </p:sp>
      <p:sp>
        <p:nvSpPr>
          <p:cNvPr id="6" name="TextBox 5">
            <a:extLst>
              <a:ext uri="{FF2B5EF4-FFF2-40B4-BE49-F238E27FC236}">
                <a16:creationId xmlns:a16="http://schemas.microsoft.com/office/drawing/2014/main" id="{CFADF15A-DDB4-B684-75DF-6D565C82C65F}"/>
              </a:ext>
            </a:extLst>
          </p:cNvPr>
          <p:cNvSpPr txBox="1"/>
          <p:nvPr/>
        </p:nvSpPr>
        <p:spPr>
          <a:xfrm>
            <a:off x="4475519" y="5715024"/>
            <a:ext cx="1597736" cy="338554"/>
          </a:xfrm>
          <a:prstGeom prst="rect">
            <a:avLst/>
          </a:prstGeom>
          <a:noFill/>
        </p:spPr>
        <p:txBody>
          <a:bodyPr wrap="square" rtlCol="0">
            <a:spAutoFit/>
          </a:bodyPr>
          <a:lstStyle/>
          <a:p>
            <a:r>
              <a:rPr lang="et-EE" sz="1600" dirty="0">
                <a:solidFill>
                  <a:schemeClr val="bg1"/>
                </a:solidFill>
                <a:highlight>
                  <a:srgbClr val="0A3349"/>
                </a:highlight>
              </a:rPr>
              <a:t>Leksikograaf</a:t>
            </a:r>
          </a:p>
        </p:txBody>
      </p:sp>
    </p:spTree>
    <p:extLst>
      <p:ext uri="{BB962C8B-B14F-4D97-AF65-F5344CB8AC3E}">
        <p14:creationId xmlns:p14="http://schemas.microsoft.com/office/powerpoint/2010/main" val="321287940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CE79-BD91-B2B6-A1C5-636840F2C773}"/>
              </a:ext>
            </a:extLst>
          </p:cNvPr>
          <p:cNvSpPr>
            <a:spLocks noGrp="1"/>
          </p:cNvSpPr>
          <p:nvPr>
            <p:ph type="ctrTitle"/>
          </p:nvPr>
        </p:nvSpPr>
        <p:spPr>
          <a:xfrm>
            <a:off x="1830519" y="580381"/>
            <a:ext cx="13106400" cy="2514599"/>
          </a:xfrm>
        </p:spPr>
        <p:txBody>
          <a:bodyPr/>
          <a:lstStyle/>
          <a:p>
            <a:r>
              <a:rPr lang="et-EE" dirty="0">
                <a:solidFill>
                  <a:srgbClr val="0A3349"/>
                </a:solidFill>
                <a:latin typeface="+mn-lt"/>
              </a:rPr>
              <a:t>Vastajate kommentaarid</a:t>
            </a:r>
            <a:endParaRPr lang="en-US" dirty="0">
              <a:solidFill>
                <a:srgbClr val="0A3349"/>
              </a:solidFill>
              <a:latin typeface="+mn-lt"/>
            </a:endParaRPr>
          </a:p>
        </p:txBody>
      </p:sp>
      <p:sp>
        <p:nvSpPr>
          <p:cNvPr id="3" name="Text Placeholder 2">
            <a:extLst>
              <a:ext uri="{FF2B5EF4-FFF2-40B4-BE49-F238E27FC236}">
                <a16:creationId xmlns:a16="http://schemas.microsoft.com/office/drawing/2014/main" id="{9B246844-37C9-FDCB-482D-A6B7E38A8CEC}"/>
              </a:ext>
            </a:extLst>
          </p:cNvPr>
          <p:cNvSpPr>
            <a:spLocks noGrp="1"/>
          </p:cNvSpPr>
          <p:nvPr>
            <p:ph type="body" sz="quarter" idx="10"/>
          </p:nvPr>
        </p:nvSpPr>
        <p:spPr>
          <a:xfrm>
            <a:off x="2484519" y="3706585"/>
            <a:ext cx="14287502" cy="3657600"/>
          </a:xfrm>
        </p:spPr>
        <p:txBody>
          <a:bodyPr/>
          <a:lstStyle/>
          <a:p>
            <a:pPr marL="571500" indent="-571500">
              <a:buFont typeface="Arial" panose="020B0604020202020204" pitchFamily="34" charset="0"/>
              <a:buChar char="•"/>
            </a:pPr>
            <a:r>
              <a:rPr lang="et-EE" sz="4000" dirty="0" err="1">
                <a:latin typeface="+mn-lt"/>
              </a:rPr>
              <a:t>Likert</a:t>
            </a:r>
            <a:r>
              <a:rPr lang="et-EE" sz="4000" dirty="0">
                <a:latin typeface="+mn-lt"/>
              </a:rPr>
              <a:t>-tüüpi skaala </a:t>
            </a:r>
            <a:r>
              <a:rPr lang="en-US" sz="4000" dirty="0">
                <a:latin typeface="+mn-lt"/>
              </a:rPr>
              <a:t>– 504 </a:t>
            </a:r>
            <a:r>
              <a:rPr lang="et-EE" sz="4000" dirty="0">
                <a:latin typeface="+mn-lt"/>
              </a:rPr>
              <a:t>kommentaari</a:t>
            </a:r>
            <a:endParaRPr lang="en-US" sz="4000" dirty="0">
              <a:latin typeface="+mn-lt"/>
            </a:endParaRPr>
          </a:p>
          <a:p>
            <a:pPr marL="571500" indent="-571500">
              <a:buFont typeface="Arial" panose="020B0604020202020204" pitchFamily="34" charset="0"/>
              <a:buChar char="•"/>
            </a:pPr>
            <a:r>
              <a:rPr lang="et-EE" sz="4000" dirty="0">
                <a:latin typeface="+mn-lt"/>
              </a:rPr>
              <a:t>Võrdlusülesanne </a:t>
            </a:r>
            <a:r>
              <a:rPr lang="en-US" sz="4000" dirty="0">
                <a:latin typeface="+mn-lt"/>
              </a:rPr>
              <a:t>– 247 </a:t>
            </a:r>
            <a:r>
              <a:rPr lang="et-EE" sz="4000" dirty="0">
                <a:latin typeface="+mn-lt"/>
              </a:rPr>
              <a:t>kommentaari</a:t>
            </a:r>
            <a:endParaRPr lang="en-US" sz="4000" dirty="0">
              <a:latin typeface="+mn-lt"/>
            </a:endParaRPr>
          </a:p>
          <a:p>
            <a:pPr marL="571500" indent="-571500">
              <a:buFont typeface="Arial" panose="020B0604020202020204" pitchFamily="34" charset="0"/>
              <a:buChar char="•"/>
            </a:pPr>
            <a:r>
              <a:rPr lang="et-EE" sz="4000" dirty="0">
                <a:latin typeface="+mn-lt"/>
              </a:rPr>
              <a:t>Kommentaaridega põhjendati oma hinnangut/valikut</a:t>
            </a:r>
            <a:endParaRPr lang="en-US" sz="4000" dirty="0">
              <a:latin typeface="+mn-lt"/>
            </a:endParaRPr>
          </a:p>
          <a:p>
            <a:pPr marL="571500" indent="-571500">
              <a:buFont typeface="Arial" panose="020B0604020202020204" pitchFamily="34" charset="0"/>
              <a:buChar char="•"/>
            </a:pPr>
            <a:r>
              <a:rPr lang="et-EE" sz="4000" dirty="0">
                <a:latin typeface="+mn-lt"/>
              </a:rPr>
              <a:t>Nii positiivsed kui ka negatiivsed kommentaarid</a:t>
            </a:r>
            <a:endParaRPr lang="en-US" sz="4000" dirty="0">
              <a:latin typeface="+mn-lt"/>
            </a:endParaRPr>
          </a:p>
        </p:txBody>
      </p:sp>
    </p:spTree>
    <p:extLst>
      <p:ext uri="{BB962C8B-B14F-4D97-AF65-F5344CB8AC3E}">
        <p14:creationId xmlns:p14="http://schemas.microsoft.com/office/powerpoint/2010/main" val="421344096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97B69ACD-50C7-BB18-4319-3938D525F671}"/>
              </a:ext>
            </a:extLst>
          </p:cNvPr>
          <p:cNvSpPr>
            <a:spLocks noGrp="1"/>
          </p:cNvSpPr>
          <p:nvPr>
            <p:ph type="body" sz="quarter" idx="11"/>
          </p:nvPr>
        </p:nvSpPr>
        <p:spPr>
          <a:xfrm>
            <a:off x="1096702" y="0"/>
            <a:ext cx="16094596" cy="9274362"/>
          </a:xfrm>
        </p:spPr>
        <p:txBody>
          <a:bodyPr lIns="91440" tIns="45720" rIns="91440" bIns="45720" anchor="ctr"/>
          <a:lstStyle/>
          <a:p>
            <a:pPr marL="571500" indent="-571500">
              <a:lnSpc>
                <a:spcPct val="150000"/>
              </a:lnSpc>
              <a:buFont typeface="Arial" panose="020B0604020202020204" pitchFamily="34" charset="0"/>
              <a:buChar char="•"/>
            </a:pPr>
            <a:endParaRPr lang="et-EE" sz="3600" dirty="0">
              <a:latin typeface="Roboto"/>
              <a:ea typeface="Roboto"/>
              <a:cs typeface="Roboto"/>
            </a:endParaRPr>
          </a:p>
          <a:p>
            <a:pPr marL="571500" indent="-571500">
              <a:lnSpc>
                <a:spcPct val="150000"/>
              </a:lnSpc>
              <a:buFont typeface="Arial" panose="020B0604020202020204" pitchFamily="34" charset="0"/>
              <a:buChar char="•"/>
            </a:pPr>
            <a:endParaRPr lang="et-EE" sz="3600" dirty="0">
              <a:latin typeface="Roboto"/>
              <a:ea typeface="Roboto"/>
              <a:cs typeface="Roboto"/>
            </a:endParaRPr>
          </a:p>
          <a:p>
            <a:pPr marL="571500" indent="-571500">
              <a:lnSpc>
                <a:spcPct val="150000"/>
              </a:lnSpc>
              <a:buFont typeface="Arial" panose="020B0604020202020204" pitchFamily="34" charset="0"/>
              <a:buChar char="•"/>
            </a:pPr>
            <a:endParaRPr lang="et-EE" sz="4000" b="1" dirty="0">
              <a:latin typeface="Roboto"/>
              <a:ea typeface="Roboto"/>
              <a:cs typeface="Roboto"/>
            </a:endParaRPr>
          </a:p>
          <a:p>
            <a:pPr marL="571500" indent="-571500">
              <a:lnSpc>
                <a:spcPct val="150000"/>
              </a:lnSpc>
              <a:buFont typeface="Arial" panose="020B0604020202020204" pitchFamily="34" charset="0"/>
              <a:buChar char="•"/>
            </a:pPr>
            <a:endParaRPr lang="et-EE" sz="4000" b="1" dirty="0">
              <a:latin typeface="Roboto"/>
              <a:ea typeface="Roboto"/>
              <a:cs typeface="Roboto"/>
            </a:endParaRPr>
          </a:p>
          <a:p>
            <a:pPr>
              <a:lnSpc>
                <a:spcPct val="150000"/>
              </a:lnSpc>
            </a:pPr>
            <a:r>
              <a:rPr lang="et-EE" sz="4000" b="1" dirty="0">
                <a:latin typeface="+mn-lt"/>
                <a:ea typeface="Roboto" panose="02000000000000000000" pitchFamily="2" charset="0"/>
                <a:cs typeface="Roboto" panose="02000000000000000000" pitchFamily="2" charset="0"/>
              </a:rPr>
              <a:t>Peamised hinnangukriteeriumid kommentaaride põhjal</a:t>
            </a:r>
          </a:p>
          <a:p>
            <a:pPr marL="571500" indent="-571500">
              <a:lnSpc>
                <a:spcPct val="150000"/>
              </a:lnSpc>
              <a:buChar char="•"/>
            </a:pPr>
            <a:r>
              <a:rPr lang="et-EE" sz="2400" dirty="0">
                <a:solidFill>
                  <a:schemeClr val="accent1">
                    <a:lumMod val="50000"/>
                  </a:schemeClr>
                </a:solidFill>
                <a:latin typeface="Roboto"/>
                <a:ea typeface="Roboto"/>
                <a:cs typeface="Roboto"/>
              </a:rPr>
              <a:t>Selgus ja arusaadavus. See kriteerium avaldas hinnangule tugevat mõju. SKM-</a:t>
            </a:r>
            <a:r>
              <a:rPr lang="et-EE" sz="2400" dirty="0" err="1">
                <a:solidFill>
                  <a:schemeClr val="accent1">
                    <a:lumMod val="50000"/>
                  </a:schemeClr>
                </a:solidFill>
                <a:latin typeface="Roboto"/>
                <a:ea typeface="Roboto"/>
                <a:cs typeface="Roboto"/>
              </a:rPr>
              <a:t>ide</a:t>
            </a:r>
            <a:r>
              <a:rPr lang="et-EE" sz="2400" dirty="0">
                <a:solidFill>
                  <a:schemeClr val="accent1">
                    <a:lumMod val="50000"/>
                  </a:schemeClr>
                </a:solidFill>
                <a:latin typeface="Roboto"/>
                <a:ea typeface="Roboto"/>
                <a:cs typeface="Roboto"/>
              </a:rPr>
              <a:t> seletusi eelistati nt lühiduse ja lihtsuse tõttu: </a:t>
            </a:r>
            <a:r>
              <a:rPr lang="et-EE" sz="2400" i="1" dirty="0" err="1">
                <a:solidFill>
                  <a:schemeClr val="accent1">
                    <a:lumMod val="50000"/>
                  </a:schemeClr>
                </a:solidFill>
                <a:latin typeface="Roboto"/>
                <a:ea typeface="Roboto"/>
                <a:cs typeface="Roboto"/>
              </a:rPr>
              <a:t>mjäu</a:t>
            </a:r>
            <a:r>
              <a:rPr lang="et-EE" sz="2400" dirty="0">
                <a:solidFill>
                  <a:schemeClr val="accent1">
                    <a:lumMod val="50000"/>
                  </a:schemeClr>
                </a:solidFill>
                <a:latin typeface="Roboto"/>
                <a:ea typeface="Roboto"/>
                <a:cs typeface="Roboto"/>
              </a:rPr>
              <a:t> seletustest eelistati pigem “kassi häälitsus” kui seletust “annab edasi kassi häälitsust”.</a:t>
            </a:r>
          </a:p>
          <a:p>
            <a:pPr marL="571500" indent="-571500">
              <a:lnSpc>
                <a:spcPct val="150000"/>
              </a:lnSpc>
              <a:buChar char="•"/>
            </a:pPr>
            <a:r>
              <a:rPr lang="et-EE" sz="2400" dirty="0">
                <a:solidFill>
                  <a:schemeClr val="accent1">
                    <a:lumMod val="50000"/>
                  </a:schemeClr>
                </a:solidFill>
                <a:latin typeface="+mn-lt"/>
              </a:rPr>
              <a:t>Täpsus: kui hästi tähendus on tabatud. </a:t>
            </a:r>
            <a:r>
              <a:rPr lang="et-EE" sz="2400" dirty="0" err="1">
                <a:solidFill>
                  <a:schemeClr val="accent1">
                    <a:lumMod val="50000"/>
                  </a:schemeClr>
                </a:solidFill>
                <a:latin typeface="+mn-lt"/>
              </a:rPr>
              <a:t>Leksikograafilisi</a:t>
            </a:r>
            <a:r>
              <a:rPr lang="et-EE" sz="2400" dirty="0">
                <a:solidFill>
                  <a:schemeClr val="accent1">
                    <a:lumMod val="50000"/>
                  </a:schemeClr>
                </a:solidFill>
                <a:latin typeface="+mn-lt"/>
              </a:rPr>
              <a:t> seletusi eelistati, kui vajalik oli semantiline täpsus, nt oskuskeele sõnad või morfoloogiliselt keerukad sõnad.</a:t>
            </a:r>
          </a:p>
          <a:p>
            <a:pPr>
              <a:lnSpc>
                <a:spcPct val="150000"/>
              </a:lnSpc>
            </a:pPr>
            <a:r>
              <a:rPr lang="et-EE" sz="2400" dirty="0">
                <a:solidFill>
                  <a:schemeClr val="accent1">
                    <a:lumMod val="50000"/>
                  </a:schemeClr>
                </a:solidFill>
                <a:latin typeface="+mn-lt"/>
                <a:ea typeface="Roboto"/>
                <a:cs typeface="Roboto"/>
              </a:rPr>
              <a:t>      </a:t>
            </a:r>
            <a:r>
              <a:rPr lang="en-GB" sz="2400" dirty="0">
                <a:solidFill>
                  <a:schemeClr val="accent1">
                    <a:lumMod val="50000"/>
                  </a:schemeClr>
                </a:solidFill>
                <a:latin typeface="Roboto"/>
                <a:ea typeface="Roboto"/>
                <a:cs typeface="Roboto"/>
              </a:rPr>
              <a:t> </a:t>
            </a:r>
            <a:r>
              <a:rPr lang="en-GB" sz="2400" i="1" dirty="0" err="1">
                <a:solidFill>
                  <a:schemeClr val="accent1">
                    <a:lumMod val="50000"/>
                  </a:schemeClr>
                </a:solidFill>
                <a:latin typeface="Roboto"/>
                <a:ea typeface="Roboto"/>
                <a:cs typeface="Roboto"/>
              </a:rPr>
              <a:t>sulamine</a:t>
            </a:r>
            <a:r>
              <a:rPr lang="en-GB" sz="2400" dirty="0">
                <a:solidFill>
                  <a:schemeClr val="accent1">
                    <a:lumMod val="50000"/>
                  </a:schemeClr>
                </a:solidFill>
                <a:latin typeface="Roboto"/>
                <a:ea typeface="Roboto"/>
                <a:cs typeface="Roboto"/>
              </a:rPr>
              <a:t> </a:t>
            </a:r>
            <a:r>
              <a:rPr lang="et-EE" sz="2400" dirty="0">
                <a:solidFill>
                  <a:schemeClr val="accent1">
                    <a:lumMod val="50000"/>
                  </a:schemeClr>
                </a:solidFill>
                <a:latin typeface="Roboto"/>
                <a:ea typeface="Roboto"/>
                <a:cs typeface="Roboto"/>
              </a:rPr>
              <a:t>„</a:t>
            </a:r>
            <a:r>
              <a:rPr lang="fi-FI" sz="2400" dirty="0" err="1">
                <a:solidFill>
                  <a:schemeClr val="accent1">
                    <a:lumMod val="50000"/>
                  </a:schemeClr>
                </a:solidFill>
                <a:latin typeface="Roboto"/>
                <a:ea typeface="Roboto"/>
                <a:cs typeface="Roboto"/>
              </a:rPr>
              <a:t>tahke</a:t>
            </a:r>
            <a:r>
              <a:rPr lang="fi-FI" sz="2400" dirty="0">
                <a:solidFill>
                  <a:schemeClr val="accent1">
                    <a:lumMod val="50000"/>
                  </a:schemeClr>
                </a:solidFill>
                <a:latin typeface="Roboto"/>
                <a:ea typeface="Roboto"/>
                <a:cs typeface="Roboto"/>
              </a:rPr>
              <a:t> aine </a:t>
            </a:r>
            <a:r>
              <a:rPr lang="fi-FI" sz="2400" dirty="0" err="1">
                <a:solidFill>
                  <a:schemeClr val="accent1">
                    <a:lumMod val="50000"/>
                  </a:schemeClr>
                </a:solidFill>
                <a:latin typeface="Roboto"/>
                <a:ea typeface="Roboto"/>
                <a:cs typeface="Roboto"/>
              </a:rPr>
              <a:t>muutumine</a:t>
            </a:r>
            <a:r>
              <a:rPr lang="fi-FI" sz="2400" dirty="0">
                <a:solidFill>
                  <a:schemeClr val="accent1">
                    <a:lumMod val="50000"/>
                  </a:schemeClr>
                </a:solidFill>
                <a:latin typeface="Roboto"/>
                <a:ea typeface="Roboto"/>
                <a:cs typeface="Roboto"/>
              </a:rPr>
              <a:t> </a:t>
            </a:r>
            <a:r>
              <a:rPr lang="fi-FI" sz="2400" dirty="0" err="1">
                <a:solidFill>
                  <a:schemeClr val="accent1">
                    <a:lumMod val="50000"/>
                  </a:schemeClr>
                </a:solidFill>
                <a:latin typeface="Roboto"/>
                <a:ea typeface="Roboto"/>
                <a:cs typeface="Roboto"/>
              </a:rPr>
              <a:t>vedelaks</a:t>
            </a:r>
            <a:r>
              <a:rPr lang="fi-FI" sz="2400" dirty="0">
                <a:solidFill>
                  <a:schemeClr val="accent1">
                    <a:lumMod val="50000"/>
                  </a:schemeClr>
                </a:solidFill>
                <a:latin typeface="Roboto"/>
                <a:ea typeface="Roboto"/>
                <a:cs typeface="Roboto"/>
              </a:rPr>
              <a:t> </a:t>
            </a:r>
            <a:r>
              <a:rPr lang="fi-FI" sz="2400" dirty="0" err="1">
                <a:solidFill>
                  <a:schemeClr val="accent1">
                    <a:lumMod val="50000"/>
                  </a:schemeClr>
                </a:solidFill>
                <a:latin typeface="Roboto"/>
                <a:ea typeface="Roboto"/>
                <a:cs typeface="Roboto"/>
              </a:rPr>
              <a:t>soojuse</a:t>
            </a:r>
            <a:r>
              <a:rPr lang="fi-FI" sz="2400" dirty="0">
                <a:solidFill>
                  <a:schemeClr val="accent1">
                    <a:lumMod val="50000"/>
                  </a:schemeClr>
                </a:solidFill>
                <a:latin typeface="Roboto"/>
                <a:ea typeface="Roboto"/>
                <a:cs typeface="Roboto"/>
              </a:rPr>
              <a:t> </a:t>
            </a:r>
            <a:r>
              <a:rPr lang="fi-FI" sz="2400" dirty="0" err="1">
                <a:solidFill>
                  <a:schemeClr val="accent1">
                    <a:lumMod val="50000"/>
                  </a:schemeClr>
                </a:solidFill>
                <a:latin typeface="Roboto"/>
                <a:ea typeface="Roboto"/>
                <a:cs typeface="Roboto"/>
              </a:rPr>
              <a:t>toimel</a:t>
            </a:r>
            <a:r>
              <a:rPr lang="et-EE" sz="2400" dirty="0">
                <a:solidFill>
                  <a:schemeClr val="accent1">
                    <a:lumMod val="50000"/>
                  </a:schemeClr>
                </a:solidFill>
                <a:latin typeface="Roboto"/>
                <a:ea typeface="Roboto"/>
                <a:cs typeface="Roboto"/>
              </a:rPr>
              <a:t>“ – </a:t>
            </a:r>
            <a:r>
              <a:rPr lang="et-EE" sz="2400" i="1" dirty="0">
                <a:solidFill>
                  <a:schemeClr val="accent1">
                    <a:lumMod val="50000"/>
                  </a:schemeClr>
                </a:solidFill>
                <a:latin typeface="Roboto"/>
                <a:ea typeface="Roboto"/>
                <a:cs typeface="Roboto"/>
              </a:rPr>
              <a:t>Külmutatud liha sulab, aga ei muutu vedelaks.</a:t>
            </a:r>
            <a:endParaRPr lang="en-GB" sz="2400" i="1" dirty="0">
              <a:solidFill>
                <a:schemeClr val="accent1">
                  <a:lumMod val="50000"/>
                </a:schemeClr>
              </a:solidFill>
              <a:latin typeface="Roboto"/>
              <a:ea typeface="Roboto"/>
              <a:cs typeface="Roboto"/>
            </a:endParaRPr>
          </a:p>
          <a:p>
            <a:pPr marL="571500" indent="-571500">
              <a:lnSpc>
                <a:spcPct val="150000"/>
              </a:lnSpc>
              <a:buFont typeface="Arial" panose="020B0604020202020204" pitchFamily="34" charset="0"/>
              <a:buChar char="•"/>
            </a:pPr>
            <a:r>
              <a:rPr lang="et-EE" sz="2400" dirty="0">
                <a:solidFill>
                  <a:schemeClr val="accent1">
                    <a:lumMod val="50000"/>
                  </a:schemeClr>
                </a:solidFill>
                <a:latin typeface="Roboto"/>
                <a:ea typeface="Roboto"/>
                <a:cs typeface="Roboto"/>
              </a:rPr>
              <a:t>Seletuse struktuur ja sõnastus: nt süntaktiline keerukus, kordus, register, sõnavalik (võõrsõna kasutus võis häirida), puuduvad elemendid, liigne detailsus, ortograafiavead.</a:t>
            </a:r>
          </a:p>
          <a:p>
            <a:pPr marL="571500" indent="-571500">
              <a:lnSpc>
                <a:spcPct val="150000"/>
              </a:lnSpc>
              <a:buFont typeface="Arial" panose="020B0604020202020204" pitchFamily="34" charset="0"/>
              <a:buChar char="•"/>
            </a:pPr>
            <a:r>
              <a:rPr lang="et-EE" sz="2400" dirty="0">
                <a:solidFill>
                  <a:schemeClr val="accent1">
                    <a:lumMod val="50000"/>
                  </a:schemeClr>
                </a:solidFill>
                <a:latin typeface="Roboto"/>
                <a:ea typeface="Roboto"/>
                <a:cs typeface="Roboto"/>
              </a:rPr>
              <a:t>Märkused sõna, mitte seletuse kohta.</a:t>
            </a:r>
            <a:endParaRPr lang="en-GB" sz="2400" dirty="0">
              <a:solidFill>
                <a:schemeClr val="accent1">
                  <a:lumMod val="50000"/>
                </a:schemeClr>
              </a:solidFill>
              <a:latin typeface="Roboto"/>
              <a:ea typeface="Roboto"/>
              <a:cs typeface="Roboto"/>
            </a:endParaRPr>
          </a:p>
          <a:p>
            <a:pPr>
              <a:lnSpc>
                <a:spcPct val="150000"/>
              </a:lnSpc>
            </a:pPr>
            <a:r>
              <a:rPr lang="et-EE" sz="2400" dirty="0">
                <a:solidFill>
                  <a:schemeClr val="accent1">
                    <a:lumMod val="50000"/>
                  </a:schemeClr>
                </a:solidFill>
                <a:latin typeface="Roboto"/>
                <a:ea typeface="Roboto"/>
                <a:cs typeface="Roboto"/>
              </a:rPr>
              <a:t>       </a:t>
            </a:r>
            <a:r>
              <a:rPr lang="en-GB" sz="2400" i="1" dirty="0">
                <a:solidFill>
                  <a:schemeClr val="accent1">
                    <a:lumMod val="50000"/>
                  </a:schemeClr>
                </a:solidFill>
                <a:latin typeface="Roboto"/>
                <a:ea typeface="Roboto"/>
                <a:cs typeface="Roboto"/>
              </a:rPr>
              <a:t>j</a:t>
            </a:r>
            <a:r>
              <a:rPr lang="et-EE" sz="2400" i="1" dirty="0">
                <a:solidFill>
                  <a:schemeClr val="accent1">
                    <a:lumMod val="50000"/>
                  </a:schemeClr>
                </a:solidFill>
                <a:latin typeface="Roboto"/>
                <a:ea typeface="Roboto"/>
                <a:cs typeface="Roboto"/>
              </a:rPr>
              <a:t>õ</a:t>
            </a:r>
            <a:r>
              <a:rPr lang="en-GB" sz="2400" i="1" dirty="0" err="1">
                <a:solidFill>
                  <a:schemeClr val="accent1">
                    <a:lumMod val="50000"/>
                  </a:schemeClr>
                </a:solidFill>
                <a:latin typeface="Roboto"/>
                <a:ea typeface="Roboto"/>
                <a:cs typeface="Roboto"/>
              </a:rPr>
              <a:t>rrama</a:t>
            </a:r>
            <a:r>
              <a:rPr lang="et-EE" sz="2400" i="1" dirty="0">
                <a:solidFill>
                  <a:schemeClr val="accent1">
                    <a:lumMod val="50000"/>
                  </a:schemeClr>
                </a:solidFill>
                <a:latin typeface="Roboto"/>
                <a:ea typeface="Roboto"/>
                <a:cs typeface="Roboto"/>
              </a:rPr>
              <a:t> - Ma ei kasutaks kunagi sellist sõna.</a:t>
            </a:r>
            <a:endParaRPr lang="en-US" sz="2400" dirty="0">
              <a:solidFill>
                <a:schemeClr val="accent1">
                  <a:lumMod val="50000"/>
                </a:schemeClr>
              </a:solidFill>
            </a:endParaRPr>
          </a:p>
          <a:p>
            <a:pPr marL="571500" indent="-571500">
              <a:lnSpc>
                <a:spcPct val="150000"/>
              </a:lnSpc>
              <a:buFont typeface="Arial" panose="020B0604020202020204" pitchFamily="34" charset="0"/>
              <a:buChar char="•"/>
            </a:pPr>
            <a:r>
              <a:rPr lang="et-EE" sz="2400" dirty="0">
                <a:solidFill>
                  <a:schemeClr val="accent1">
                    <a:lumMod val="50000"/>
                  </a:schemeClr>
                </a:solidFill>
                <a:latin typeface="Roboto"/>
                <a:ea typeface="Roboto"/>
                <a:cs typeface="Roboto"/>
              </a:rPr>
              <a:t>Päriselu referents, nt kaheldi, kas seletatav nähtus üldse eksisteerib.</a:t>
            </a:r>
          </a:p>
          <a:p>
            <a:pPr>
              <a:lnSpc>
                <a:spcPct val="150000"/>
              </a:lnSpc>
            </a:pPr>
            <a:endParaRPr lang="et-EE" sz="3600" dirty="0">
              <a:latin typeface="Roboto"/>
              <a:ea typeface="Roboto"/>
              <a:cs typeface="Roboto"/>
            </a:endParaRPr>
          </a:p>
          <a:p>
            <a:pPr marL="457200" indent="-457200">
              <a:lnSpc>
                <a:spcPct val="150000"/>
              </a:lnSpc>
              <a:buChar char="•"/>
            </a:pPr>
            <a:endParaRPr lang="et-EE" sz="3600" dirty="0">
              <a:latin typeface="Roboto"/>
              <a:ea typeface="Roboto"/>
              <a:cs typeface="Roboto"/>
            </a:endParaRPr>
          </a:p>
          <a:p>
            <a:pPr marL="457200" indent="-457200">
              <a:lnSpc>
                <a:spcPct val="150000"/>
              </a:lnSpc>
              <a:buChar char="•"/>
            </a:pPr>
            <a:endParaRPr lang="et-EE" sz="3600" dirty="0">
              <a:latin typeface="Roboto"/>
              <a:ea typeface="Roboto"/>
              <a:cs typeface="Roboto"/>
            </a:endParaRPr>
          </a:p>
          <a:p>
            <a:pPr marL="571500" indent="-571500">
              <a:lnSpc>
                <a:spcPct val="150000"/>
              </a:lnSpc>
              <a:buFont typeface="Arial" panose="020B0604020202020204" pitchFamily="34" charset="0"/>
              <a:buChar char="•"/>
            </a:pPr>
            <a:endParaRPr lang="et-EE" sz="3600" dirty="0">
              <a:latin typeface="Roboto"/>
              <a:ea typeface="Roboto"/>
              <a:cs typeface="Roboto"/>
            </a:endParaRPr>
          </a:p>
        </p:txBody>
      </p:sp>
    </p:spTree>
    <p:extLst>
      <p:ext uri="{BB962C8B-B14F-4D97-AF65-F5344CB8AC3E}">
        <p14:creationId xmlns:p14="http://schemas.microsoft.com/office/powerpoint/2010/main" val="749354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85CA8-1629-06D5-B59C-A4C413BE3943}"/>
              </a:ext>
            </a:extLst>
          </p:cNvPr>
          <p:cNvSpPr>
            <a:spLocks noGrp="1"/>
          </p:cNvSpPr>
          <p:nvPr>
            <p:ph type="ctrTitle"/>
          </p:nvPr>
        </p:nvSpPr>
        <p:spPr>
          <a:xfrm>
            <a:off x="1193800" y="1422401"/>
            <a:ext cx="15087600" cy="1219199"/>
          </a:xfrm>
        </p:spPr>
        <p:txBody>
          <a:bodyPr/>
          <a:lstStyle/>
          <a:p>
            <a:r>
              <a:rPr lang="et-EE" sz="6000" dirty="0">
                <a:solidFill>
                  <a:schemeClr val="accent1">
                    <a:lumMod val="50000"/>
                  </a:schemeClr>
                </a:solidFill>
                <a:latin typeface="+mn-lt"/>
              </a:rPr>
              <a:t>KOKKUVÕTE</a:t>
            </a:r>
          </a:p>
        </p:txBody>
      </p:sp>
      <p:sp>
        <p:nvSpPr>
          <p:cNvPr id="3" name="Text Placeholder 2">
            <a:extLst>
              <a:ext uri="{FF2B5EF4-FFF2-40B4-BE49-F238E27FC236}">
                <a16:creationId xmlns:a16="http://schemas.microsoft.com/office/drawing/2014/main" id="{1904BCAE-711D-1044-32F1-59A3164C5B39}"/>
              </a:ext>
            </a:extLst>
          </p:cNvPr>
          <p:cNvSpPr>
            <a:spLocks noGrp="1"/>
          </p:cNvSpPr>
          <p:nvPr>
            <p:ph type="body" sz="quarter" idx="10"/>
          </p:nvPr>
        </p:nvSpPr>
        <p:spPr>
          <a:xfrm>
            <a:off x="889000" y="2933700"/>
            <a:ext cx="16573500" cy="6172200"/>
          </a:xfrm>
        </p:spPr>
        <p:txBody>
          <a:bodyPr/>
          <a:lstStyle/>
          <a:p>
            <a:pPr marL="457200" indent="-457200">
              <a:buFont typeface="Arial" panose="020B0604020202020204" pitchFamily="34" charset="0"/>
              <a:buChar char="•"/>
            </a:pPr>
            <a:r>
              <a:rPr lang="et-EE" sz="2800" noProof="1">
                <a:latin typeface="Roboto"/>
                <a:ea typeface="Roboto"/>
                <a:cs typeface="Roboto"/>
              </a:rPr>
              <a:t>Meetodi tähtsus: Likert-tüüpi hindamisskaalal ei olnud leksikograafiliste ja SKM-seletuste hinnangute vahel statistiliselt olulist erinevust. Otsese võrdluse ülesandes eelistati GPT-5 seletusi.</a:t>
            </a:r>
          </a:p>
          <a:p>
            <a:pPr marL="457200" indent="-457200">
              <a:buFont typeface="Arial" panose="020B0604020202020204" pitchFamily="34" charset="0"/>
              <a:buChar char="•"/>
            </a:pPr>
            <a:r>
              <a:rPr lang="et-EE" sz="2800" noProof="1">
                <a:latin typeface="Roboto"/>
                <a:ea typeface="Roboto"/>
                <a:cs typeface="Roboto"/>
              </a:rPr>
              <a:t>Üks peamisi keerukusi SKM-ide puhul: väited vajavad täiendavat kontrolli ning valeväiteid võib olla raske avastada, kui puuduvad konkreetsed erialateadmised. Võib eksitada nii kasutajaid kui ka leksikograafe.</a:t>
            </a:r>
          </a:p>
          <a:p>
            <a:pPr marL="457200" indent="-457200">
              <a:buFont typeface="Arial" panose="020B0604020202020204" pitchFamily="34" charset="0"/>
              <a:buChar char="•"/>
            </a:pPr>
            <a:r>
              <a:rPr lang="et-EE" sz="2800" noProof="1">
                <a:latin typeface="Roboto"/>
                <a:ea typeface="Roboto"/>
                <a:cs typeface="Roboto"/>
              </a:rPr>
              <a:t>Genereeritud seletusi eelistati nt tänu nende lihtsusele ja lühidusele, leksikograafilisi nt tänu semantilisele täpsusele.</a:t>
            </a:r>
          </a:p>
          <a:p>
            <a:pPr marL="457200" indent="-457200">
              <a:buFont typeface="Arial" panose="020B0604020202020204" pitchFamily="34" charset="0"/>
              <a:buChar char="•"/>
            </a:pPr>
            <a:r>
              <a:rPr lang="et-EE" sz="2800" noProof="1">
                <a:latin typeface="Roboto"/>
                <a:ea typeface="Roboto"/>
                <a:cs typeface="Roboto"/>
              </a:rPr>
              <a:t>Isegi monoseemsete sõnade puhul vajaks meie eelvalikus parima tulemuse saavutanud SKM-i   (GPT-5) väljund ikkagi nii keelelist toimetamist kui ka tähenduste kontrolli. </a:t>
            </a:r>
          </a:p>
          <a:p>
            <a:pPr marL="457200" indent="-457200">
              <a:buFont typeface="Arial" panose="020B0604020202020204" pitchFamily="34" charset="0"/>
              <a:buChar char="•"/>
            </a:pPr>
            <a:r>
              <a:rPr lang="et-EE" sz="2800" noProof="1">
                <a:latin typeface="Roboto"/>
                <a:ea typeface="Roboto"/>
                <a:cs typeface="Roboto"/>
              </a:rPr>
              <a:t>Kasutajate ootused heale seletusele erinevad. </a:t>
            </a:r>
          </a:p>
          <a:p>
            <a:pPr marL="457200" indent="-457200">
              <a:buFont typeface="Arial" panose="020B0604020202020204" pitchFamily="34" charset="0"/>
              <a:buChar char="•"/>
            </a:pPr>
            <a:r>
              <a:rPr lang="et-EE" sz="2800" noProof="1">
                <a:latin typeface="Roboto"/>
                <a:ea typeface="Roboto"/>
                <a:cs typeface="Roboto"/>
              </a:rPr>
              <a:t>Kasutajad hindavad GPT-5 loodud eestikeelseid sõnaseletusi juba samaväärselt või isegi paremini kui EKI ühendsõnastiku seletusi, mille eeskujul need genereeriti. Hoolimata mitte-eksisteerivatest tähendustest.</a:t>
            </a:r>
          </a:p>
          <a:p>
            <a:pPr marL="457200" indent="-457200">
              <a:buChar char="•"/>
            </a:pPr>
            <a:endParaRPr lang="et-EE" b="1" noProof="1">
              <a:latin typeface="Roboto"/>
              <a:ea typeface="Roboto"/>
              <a:cs typeface="Roboto"/>
            </a:endParaRPr>
          </a:p>
          <a:p>
            <a:pPr marL="457200" indent="-457200">
              <a:buChar char="•"/>
            </a:pPr>
            <a:endParaRPr lang="et-EE" noProof="1">
              <a:solidFill>
                <a:schemeClr val="tx1"/>
              </a:solidFill>
              <a:latin typeface="Aptos"/>
              <a:ea typeface="Roboto"/>
              <a:cs typeface="Roboto"/>
            </a:endParaRPr>
          </a:p>
          <a:p>
            <a:endParaRPr lang="et-EE" dirty="0"/>
          </a:p>
        </p:txBody>
      </p:sp>
    </p:spTree>
    <p:extLst>
      <p:ext uri="{BB962C8B-B14F-4D97-AF65-F5344CB8AC3E}">
        <p14:creationId xmlns:p14="http://schemas.microsoft.com/office/powerpoint/2010/main" val="137640796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EFBA-B881-A50D-DF3C-1A3C9857274A}"/>
              </a:ext>
            </a:extLst>
          </p:cNvPr>
          <p:cNvSpPr>
            <a:spLocks noGrp="1"/>
          </p:cNvSpPr>
          <p:nvPr>
            <p:ph type="ctrTitle"/>
          </p:nvPr>
        </p:nvSpPr>
        <p:spPr/>
        <p:txBody>
          <a:bodyPr/>
          <a:lstStyle/>
          <a:p>
            <a:r>
              <a:rPr lang="et-EE" dirty="0">
                <a:solidFill>
                  <a:schemeClr val="accent1">
                    <a:lumMod val="50000"/>
                  </a:schemeClr>
                </a:solidFill>
                <a:latin typeface="+mn-lt"/>
              </a:rPr>
              <a:t>Viidatud kirjandus</a:t>
            </a:r>
          </a:p>
        </p:txBody>
      </p:sp>
      <p:sp>
        <p:nvSpPr>
          <p:cNvPr id="3" name="Text Placeholder 2">
            <a:extLst>
              <a:ext uri="{FF2B5EF4-FFF2-40B4-BE49-F238E27FC236}">
                <a16:creationId xmlns:a16="http://schemas.microsoft.com/office/drawing/2014/main" id="{AF0CFC0A-7C7D-B7BD-5CCB-E3B9A783C5CB}"/>
              </a:ext>
            </a:extLst>
          </p:cNvPr>
          <p:cNvSpPr>
            <a:spLocks noGrp="1"/>
          </p:cNvSpPr>
          <p:nvPr>
            <p:ph type="body" sz="quarter" idx="10"/>
          </p:nvPr>
        </p:nvSpPr>
        <p:spPr/>
        <p:txBody>
          <a:bodyPr/>
          <a:lstStyle/>
          <a:p>
            <a:r>
              <a:rPr lang="en-GB" sz="2800" b="1" dirty="0">
                <a:latin typeface="NeueHaasGroteskText Pro"/>
              </a:rPr>
              <a:t>Kosem, I., Lew, R., Müller-Spitzer, C., Ribeiro Silveira, M., Wolfer, S., &amp; 54 more 2019. </a:t>
            </a:r>
            <a:r>
              <a:rPr lang="en-GB" sz="2800" dirty="0">
                <a:latin typeface="NeueHaasGroteskText Pro"/>
              </a:rPr>
              <a:t>The Image of the Monolingual Dictionary Across Europe. Results of the European Survey of Dictionary use and Culture. International Journal of Lexicography, 32(1), 92–114. </a:t>
            </a:r>
            <a:r>
              <a:rPr lang="en-GB" sz="2800" dirty="0">
                <a:latin typeface="NeueHaasGroteskText Pro"/>
                <a:hlinkClick r:id="rId2"/>
              </a:rPr>
              <a:t>https://doi.org/10.1093/ijl/ecy022</a:t>
            </a:r>
            <a:endParaRPr lang="en-US" sz="2800" dirty="0">
              <a:latin typeface="NeueHaasGroteskText Pro"/>
            </a:endParaRPr>
          </a:p>
          <a:p>
            <a:r>
              <a:rPr lang="en-GB" sz="2800" b="1" dirty="0" err="1">
                <a:latin typeface="NeueHaasGroteskText Pro"/>
              </a:rPr>
              <a:t>Langemets</a:t>
            </a:r>
            <a:r>
              <a:rPr lang="en-GB" sz="2800" b="1" dirty="0">
                <a:latin typeface="NeueHaasGroteskText Pro"/>
              </a:rPr>
              <a:t>, M., Risberg, L. &amp; </a:t>
            </a:r>
            <a:r>
              <a:rPr lang="en-GB" sz="2800" b="1" dirty="0" err="1">
                <a:latin typeface="NeueHaasGroteskText Pro"/>
              </a:rPr>
              <a:t>Algvere</a:t>
            </a:r>
            <a:r>
              <a:rPr lang="en-GB" sz="2800" b="1" dirty="0">
                <a:latin typeface="NeueHaasGroteskText Pro"/>
              </a:rPr>
              <a:t>, K. 2024.</a:t>
            </a:r>
            <a:r>
              <a:rPr lang="en-GB" sz="2800" dirty="0">
                <a:latin typeface="NeueHaasGroteskText Pro"/>
              </a:rPr>
              <a:t> To Dream or Not to Dream About ‘Correct’ Meanings? Insights into the User Experience Survey. Lexicography and Semantics. Proceedings of the XXI EURALEX International Congress. Ed. Kristina Š. Despot, Ana </a:t>
            </a:r>
            <a:r>
              <a:rPr lang="en-GB" sz="2800" dirty="0" err="1">
                <a:latin typeface="NeueHaasGroteskText Pro"/>
              </a:rPr>
              <a:t>Ostroški</a:t>
            </a:r>
            <a:r>
              <a:rPr lang="en-GB" sz="2800" dirty="0">
                <a:latin typeface="NeueHaasGroteskText Pro"/>
              </a:rPr>
              <a:t> Anić, Ivana </a:t>
            </a:r>
            <a:r>
              <a:rPr lang="en-GB" sz="2800" dirty="0" err="1">
                <a:latin typeface="NeueHaasGroteskText Pro"/>
              </a:rPr>
              <a:t>Brač</a:t>
            </a:r>
            <a:r>
              <a:rPr lang="en-GB" sz="2800" dirty="0">
                <a:latin typeface="NeueHaasGroteskText Pro"/>
              </a:rPr>
              <a:t>. Institute for the Croatian Language, pp. 741–760. </a:t>
            </a:r>
          </a:p>
          <a:p>
            <a:r>
              <a:rPr lang="en-GB" sz="2800" b="1" dirty="0">
                <a:latin typeface="NeueHaasGroteskText Pro"/>
              </a:rPr>
              <a:t>Lew, Robert. 2023. </a:t>
            </a:r>
            <a:r>
              <a:rPr lang="en-GB" sz="2800" dirty="0">
                <a:latin typeface="NeueHaasGroteskText Pro"/>
              </a:rPr>
              <a:t>ChatGPT as a COBUILD lexicographer. Humanities and Social Sciences Communications 10(1). 1–10. </a:t>
            </a:r>
            <a:r>
              <a:rPr lang="en-GB" sz="2800" dirty="0">
                <a:latin typeface="NeueHaasGroteskText Pro"/>
                <a:hlinkClick r:id="rId3"/>
              </a:rPr>
              <a:t>https://doi.org/10.1057/s41599-023-02119-6</a:t>
            </a:r>
            <a:r>
              <a:rPr lang="en-GB" sz="2800" dirty="0">
                <a:latin typeface="NeueHaasGroteskText Pro"/>
              </a:rPr>
              <a:t>.</a:t>
            </a:r>
          </a:p>
          <a:p>
            <a:r>
              <a:rPr lang="en-GB" sz="2800" b="1" dirty="0">
                <a:latin typeface="NeueHaasGroteskText Pro"/>
              </a:rPr>
              <a:t>Tuulik, Maria; </a:t>
            </a:r>
            <a:r>
              <a:rPr lang="en-GB" sz="2800" b="1" dirty="0" err="1">
                <a:latin typeface="NeueHaasGroteskText Pro"/>
              </a:rPr>
              <a:t>Vainik</a:t>
            </a:r>
            <a:r>
              <a:rPr lang="en-GB" sz="2800" b="1" dirty="0">
                <a:latin typeface="NeueHaasGroteskText Pro"/>
              </a:rPr>
              <a:t>, Ene; Prangel, Esta; </a:t>
            </a:r>
            <a:r>
              <a:rPr lang="en-GB" sz="2800" b="1" dirty="0" err="1">
                <a:latin typeface="NeueHaasGroteskText Pro"/>
              </a:rPr>
              <a:t>Langemets</a:t>
            </a:r>
            <a:r>
              <a:rPr lang="en-GB" sz="2800" b="1" dirty="0">
                <a:latin typeface="NeueHaasGroteskText Pro"/>
              </a:rPr>
              <a:t> Margit; </a:t>
            </a:r>
            <a:r>
              <a:rPr lang="en-GB" sz="2800" b="1" dirty="0" err="1">
                <a:latin typeface="NeueHaasGroteskText Pro"/>
              </a:rPr>
              <a:t>Aedmaa</a:t>
            </a:r>
            <a:r>
              <a:rPr lang="en-GB" sz="2800" b="1" dirty="0">
                <a:latin typeface="NeueHaasGroteskText Pro"/>
              </a:rPr>
              <a:t>, Eleri; Koppel, Kristina; Risberg, Lydia. 2025. </a:t>
            </a:r>
            <a:r>
              <a:rPr lang="en-GB" sz="2800" dirty="0" err="1">
                <a:latin typeface="NeueHaasGroteskText Pro"/>
              </a:rPr>
              <a:t>Tähenduste</a:t>
            </a:r>
            <a:r>
              <a:rPr lang="en-GB" sz="2800" dirty="0">
                <a:latin typeface="NeueHaasGroteskText Pro"/>
              </a:rPr>
              <a:t> </a:t>
            </a:r>
            <a:r>
              <a:rPr lang="en-GB" sz="2800" dirty="0" err="1">
                <a:latin typeface="NeueHaasGroteskText Pro"/>
              </a:rPr>
              <a:t>seletamine</a:t>
            </a:r>
            <a:r>
              <a:rPr lang="en-GB" sz="2800" dirty="0">
                <a:latin typeface="NeueHaasGroteskText Pro"/>
              </a:rPr>
              <a:t> </a:t>
            </a:r>
            <a:r>
              <a:rPr lang="en-GB" sz="2800" dirty="0" err="1">
                <a:latin typeface="NeueHaasGroteskText Pro"/>
              </a:rPr>
              <a:t>leksikograafias</a:t>
            </a:r>
            <a:r>
              <a:rPr lang="en-GB" sz="2800" dirty="0">
                <a:latin typeface="NeueHaasGroteskText Pro"/>
              </a:rPr>
              <a:t>: </a:t>
            </a:r>
            <a:r>
              <a:rPr lang="en-GB" sz="2800" dirty="0" err="1">
                <a:latin typeface="NeueHaasGroteskText Pro"/>
              </a:rPr>
              <a:t>kuivõrd</a:t>
            </a:r>
            <a:r>
              <a:rPr lang="en-GB" sz="2800" dirty="0">
                <a:latin typeface="NeueHaasGroteskText Pro"/>
              </a:rPr>
              <a:t> on </a:t>
            </a:r>
            <a:r>
              <a:rPr lang="en-GB" sz="2800" dirty="0" err="1">
                <a:latin typeface="NeueHaasGroteskText Pro"/>
              </a:rPr>
              <a:t>abi</a:t>
            </a:r>
            <a:r>
              <a:rPr lang="en-GB" sz="2800" dirty="0">
                <a:latin typeface="NeueHaasGroteskText Pro"/>
              </a:rPr>
              <a:t> </a:t>
            </a:r>
            <a:r>
              <a:rPr lang="en-GB" sz="2800" dirty="0" err="1">
                <a:latin typeface="NeueHaasGroteskText Pro"/>
              </a:rPr>
              <a:t>suurtest</a:t>
            </a:r>
            <a:r>
              <a:rPr lang="en-GB" sz="2800" dirty="0">
                <a:latin typeface="NeueHaasGroteskText Pro"/>
              </a:rPr>
              <a:t> </a:t>
            </a:r>
            <a:r>
              <a:rPr lang="en-GB" sz="2800" dirty="0" err="1">
                <a:latin typeface="NeueHaasGroteskText Pro"/>
              </a:rPr>
              <a:t>keelemudelitest</a:t>
            </a:r>
            <a:r>
              <a:rPr lang="en-GB" sz="2800" dirty="0">
                <a:latin typeface="NeueHaasGroteskText Pro"/>
              </a:rPr>
              <a:t>? - Eesti </a:t>
            </a:r>
            <a:r>
              <a:rPr lang="en-GB" sz="2800" dirty="0" err="1">
                <a:latin typeface="NeueHaasGroteskText Pro"/>
              </a:rPr>
              <a:t>ja</a:t>
            </a:r>
            <a:r>
              <a:rPr lang="en-GB" sz="2800" dirty="0">
                <a:latin typeface="NeueHaasGroteskText Pro"/>
              </a:rPr>
              <a:t> </a:t>
            </a:r>
            <a:r>
              <a:rPr lang="en-GB" sz="2800" dirty="0" err="1">
                <a:latin typeface="NeueHaasGroteskText Pro"/>
              </a:rPr>
              <a:t>soome-ugri</a:t>
            </a:r>
            <a:r>
              <a:rPr lang="en-GB" sz="2800" dirty="0">
                <a:latin typeface="NeueHaasGroteskText Pro"/>
              </a:rPr>
              <a:t> </a:t>
            </a:r>
            <a:r>
              <a:rPr lang="en-GB" sz="2800" dirty="0" err="1">
                <a:latin typeface="NeueHaasGroteskText Pro"/>
              </a:rPr>
              <a:t>keeleteaduse</a:t>
            </a:r>
            <a:r>
              <a:rPr lang="en-GB" sz="2800" dirty="0">
                <a:latin typeface="NeueHaasGroteskText Pro"/>
              </a:rPr>
              <a:t> </a:t>
            </a:r>
            <a:r>
              <a:rPr lang="en-GB" sz="2800" dirty="0" err="1">
                <a:latin typeface="NeueHaasGroteskText Pro"/>
              </a:rPr>
              <a:t>ajakiri</a:t>
            </a:r>
            <a:r>
              <a:rPr lang="en-GB" sz="2800" dirty="0">
                <a:latin typeface="NeueHaasGroteskText Pro"/>
              </a:rPr>
              <a:t> = Journal of Estonian and Finno-Ugric Linguistics, 16 (2), 147−176. DOI: 10.12697/jeful.2025.16.2.05.</a:t>
            </a:r>
          </a:p>
          <a:p>
            <a:endParaRPr lang="et-EE" dirty="0"/>
          </a:p>
        </p:txBody>
      </p:sp>
    </p:spTree>
    <p:extLst>
      <p:ext uri="{BB962C8B-B14F-4D97-AF65-F5344CB8AC3E}">
        <p14:creationId xmlns:p14="http://schemas.microsoft.com/office/powerpoint/2010/main" val="415628970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ACB9DBB-CAE2-42BF-A53B-5AE552679614}"/>
              </a:ext>
            </a:extLst>
          </p:cNvPr>
          <p:cNvSpPr txBox="1"/>
          <p:nvPr/>
        </p:nvSpPr>
        <p:spPr>
          <a:xfrm>
            <a:off x="1517301" y="858866"/>
            <a:ext cx="15241721" cy="14229536"/>
          </a:xfrm>
          <a:prstGeom prst="rect">
            <a:avLst/>
          </a:prstGeom>
          <a:noFill/>
        </p:spPr>
        <p:txBody>
          <a:bodyPr wrap="square" lIns="91440" tIns="45720" rIns="91440" bIns="45720" anchor="t">
            <a:spAutoFit/>
          </a:bodyPr>
          <a:lstStyle/>
          <a:p>
            <a:r>
              <a:rPr lang="et-EE" sz="6000" b="1" noProof="1">
                <a:solidFill>
                  <a:srgbClr val="0A3349"/>
                </a:solidFill>
                <a:ea typeface="Roboto"/>
                <a:cs typeface="Roboto"/>
              </a:rPr>
              <a:t>Sissejuhatus</a:t>
            </a:r>
          </a:p>
          <a:p>
            <a:endParaRPr lang="et-EE" sz="2800" b="1" noProof="1">
              <a:solidFill>
                <a:srgbClr val="0A3349"/>
              </a:solidFill>
              <a:ea typeface="Roboto"/>
              <a:cs typeface="Roboto"/>
            </a:endParaRPr>
          </a:p>
          <a:p>
            <a:r>
              <a:rPr lang="et-EE" sz="2400" b="1" noProof="1">
                <a:solidFill>
                  <a:srgbClr val="0A3349"/>
                </a:solidFill>
                <a:ea typeface="Roboto"/>
                <a:cs typeface="Roboto"/>
              </a:rPr>
              <a:t>Projekt: "Suurte keelemudelite rakendamine leksikograafias: uued võimalused ja väljakutsed" (2024−2027)</a:t>
            </a:r>
          </a:p>
          <a:p>
            <a:endParaRPr lang="et-EE" sz="2800" noProof="1">
              <a:solidFill>
                <a:srgbClr val="0A3349"/>
              </a:solidFill>
              <a:ea typeface="Roboto"/>
              <a:cs typeface="Roboto"/>
            </a:endParaRPr>
          </a:p>
          <a:p>
            <a:r>
              <a:rPr lang="et-EE" sz="2000" noProof="1">
                <a:solidFill>
                  <a:srgbClr val="0A3349"/>
                </a:solidFill>
                <a:ea typeface="Roboto"/>
                <a:cs typeface="Roboto"/>
              </a:rPr>
              <a:t>Testime ja hindame suurte keelemudelite (SKM-ide) võimekust erinevate eestikeelsete sõnastikuüksuste (nt seletused, registrimärgendid) analüüsil ja loomisel.</a:t>
            </a:r>
          </a:p>
          <a:p>
            <a:endParaRPr lang="et-EE" sz="2000" noProof="1">
              <a:solidFill>
                <a:srgbClr val="0A3349"/>
              </a:solidFill>
              <a:ea typeface="Roboto"/>
              <a:cs typeface="Roboto"/>
            </a:endParaRPr>
          </a:p>
          <a:p>
            <a:r>
              <a:rPr lang="et-EE" sz="2000" noProof="1">
                <a:solidFill>
                  <a:srgbClr val="0A3349"/>
                </a:solidFill>
                <a:ea typeface="Roboto"/>
                <a:cs typeface="Roboto"/>
              </a:rPr>
              <a:t>SKM-ide väljundi hindamisse kaasame eksperte ja sõnastikukasutajaid. 2024 keskendusime leksikograafide hinnangutele (vt Tuulik jt 2025), 2025 kasutajapoolsele vaatele.</a:t>
            </a:r>
          </a:p>
          <a:p>
            <a:endParaRPr lang="et-EE" sz="2000" noProof="1">
              <a:solidFill>
                <a:srgbClr val="0A3349"/>
              </a:solidFill>
              <a:ea typeface="Roboto"/>
              <a:cs typeface="Roboto"/>
            </a:endParaRPr>
          </a:p>
          <a:p>
            <a:r>
              <a:rPr lang="et-EE" sz="2000" noProof="1">
                <a:solidFill>
                  <a:srgbClr val="0A3349"/>
                </a:solidFill>
                <a:ea typeface="Roboto"/>
                <a:cs typeface="Roboto"/>
              </a:rPr>
              <a:t>2020ndatel on leksikograafias korpuspäringusüsteemidele lisandunud SKM-id.</a:t>
            </a:r>
          </a:p>
          <a:p>
            <a:endParaRPr lang="et-EE" sz="2000" noProof="1">
              <a:solidFill>
                <a:srgbClr val="0A3349"/>
              </a:solidFill>
              <a:ea typeface="Roboto"/>
              <a:cs typeface="Roboto"/>
            </a:endParaRPr>
          </a:p>
          <a:p>
            <a:r>
              <a:rPr lang="et-EE" sz="2000" noProof="1">
                <a:solidFill>
                  <a:srgbClr val="0A3349"/>
                </a:solidFill>
                <a:ea typeface="Roboto"/>
                <a:cs typeface="Roboto"/>
              </a:rPr>
              <a:t>SKM-e eesti leksikograafias projekti alguses (2024) töövahendina süsteemselt kasutatud pole.</a:t>
            </a:r>
          </a:p>
          <a:p>
            <a:endParaRPr lang="et-EE" sz="2000" noProof="1">
              <a:solidFill>
                <a:srgbClr val="0A3349"/>
              </a:solidFill>
              <a:ea typeface="Roboto"/>
              <a:cs typeface="Roboto"/>
            </a:endParaRPr>
          </a:p>
          <a:p>
            <a:r>
              <a:rPr lang="et-EE" sz="2400" b="1" noProof="1">
                <a:solidFill>
                  <a:srgbClr val="0A3349"/>
                </a:solidFill>
                <a:ea typeface="Roboto"/>
                <a:cs typeface="Roboto"/>
              </a:rPr>
              <a:t>Fookuses seletused</a:t>
            </a:r>
          </a:p>
          <a:p>
            <a:endParaRPr lang="et-EE" sz="2000" noProof="1">
              <a:solidFill>
                <a:srgbClr val="0A3349"/>
              </a:solidFill>
              <a:ea typeface="Roboto"/>
              <a:cs typeface="Roboto"/>
            </a:endParaRPr>
          </a:p>
          <a:p>
            <a:r>
              <a:rPr lang="et-EE" sz="2000" noProof="1">
                <a:solidFill>
                  <a:srgbClr val="0A3349"/>
                </a:solidFill>
                <a:ea typeface="Roboto"/>
                <a:cs typeface="Roboto"/>
              </a:rPr>
              <a:t>Inglise keele peal on katsetatud erinevate sõnastiku makro- ja mikrostruktuuri komponentide genereerimist, parimaid tulemusi on saadud ingliskeelsete sõnaseletustega (de Schryver ja Joffe 2023, Lew 2023)</a:t>
            </a:r>
          </a:p>
          <a:p>
            <a:endParaRPr lang="et-EE" sz="2000" noProof="1">
              <a:solidFill>
                <a:srgbClr val="0A3349"/>
              </a:solidFill>
              <a:ea typeface="Roboto"/>
              <a:cs typeface="Roboto"/>
            </a:endParaRPr>
          </a:p>
          <a:p>
            <a:r>
              <a:rPr lang="et-EE" sz="2000" noProof="1">
                <a:solidFill>
                  <a:srgbClr val="0A3349"/>
                </a:solidFill>
                <a:ea typeface="Roboto"/>
                <a:cs typeface="Roboto"/>
              </a:rPr>
              <a:t>Eesti Keele Instituudi keeleportaali Sõnaveeb,  mis esitab EKI ühendsõnastikku (ÜS), kasutatakse kõige sagedamini sõnade tähenduste otsimiseks (Langemets jt 2024, uuring läbi viidud 2023).</a:t>
            </a:r>
          </a:p>
          <a:p>
            <a:endParaRPr lang="et-EE" sz="2000" noProof="1">
              <a:solidFill>
                <a:srgbClr val="0A3349"/>
              </a:solidFill>
              <a:ea typeface="Roboto"/>
              <a:cs typeface="Roboto"/>
            </a:endParaRPr>
          </a:p>
          <a:p>
            <a:r>
              <a:rPr lang="et-EE" sz="2000" noProof="1">
                <a:solidFill>
                  <a:srgbClr val="0A3349"/>
                </a:solidFill>
                <a:ea typeface="Roboto"/>
                <a:cs typeface="Roboto"/>
              </a:rPr>
              <a:t>See langeb kokku üleeuroopalise uuringu tulemustega (Kosem jt 2019), mille kohaselt on tähendused üldiselt sõnastikutes kõige sagedamini otsitavad üksused.</a:t>
            </a:r>
          </a:p>
          <a:p>
            <a:endParaRPr lang="et-EE" sz="2800" noProof="1">
              <a:solidFill>
                <a:srgbClr val="0A3349"/>
              </a:solidFill>
              <a:ea typeface="Roboto"/>
              <a:cs typeface="Roboto"/>
            </a:endParaRPr>
          </a:p>
          <a:p>
            <a:endParaRPr lang="et-EE" sz="2800" noProof="1">
              <a:solidFill>
                <a:srgbClr val="0A3349"/>
              </a:solidFill>
              <a:ea typeface="Roboto"/>
              <a:cs typeface="Roboto"/>
            </a:endParaRPr>
          </a:p>
          <a:p>
            <a:endParaRPr lang="et-EE" sz="2800" noProof="1">
              <a:solidFill>
                <a:srgbClr val="0A3349"/>
              </a:solidFill>
              <a:ea typeface="Roboto"/>
              <a:cs typeface="Roboto"/>
            </a:endParaRPr>
          </a:p>
          <a:p>
            <a:endParaRPr lang="et-EE" sz="2800" noProof="1">
              <a:solidFill>
                <a:srgbClr val="0A3349"/>
              </a:solidFill>
              <a:ea typeface="Roboto"/>
              <a:cs typeface="Roboto"/>
            </a:endParaRPr>
          </a:p>
          <a:p>
            <a:endParaRPr lang="et-EE" sz="2800" noProof="1">
              <a:solidFill>
                <a:srgbClr val="0A3349"/>
              </a:solidFill>
              <a:ea typeface="Roboto"/>
              <a:cs typeface="Roboto"/>
            </a:endParaRPr>
          </a:p>
          <a:p>
            <a:endParaRPr lang="et-EE" sz="2800" noProof="1">
              <a:solidFill>
                <a:srgbClr val="0A3349"/>
              </a:solidFill>
              <a:ea typeface="Roboto"/>
              <a:cs typeface="Roboto"/>
            </a:endParaRPr>
          </a:p>
          <a:p>
            <a:endParaRPr lang="et-EE" sz="2800" noProof="1">
              <a:solidFill>
                <a:srgbClr val="0A3349"/>
              </a:solidFill>
              <a:ea typeface="Roboto"/>
              <a:cs typeface="Roboto"/>
            </a:endParaRPr>
          </a:p>
          <a:p>
            <a:endParaRPr lang="et-EE" sz="2800" b="1" noProof="1">
              <a:solidFill>
                <a:srgbClr val="0A3349"/>
              </a:solidFill>
              <a:ea typeface="Roboto"/>
              <a:cs typeface="Roboto"/>
            </a:endParaRPr>
          </a:p>
          <a:p>
            <a:endParaRPr lang="et-EE" sz="2800" b="1" noProof="1">
              <a:solidFill>
                <a:srgbClr val="0A3349"/>
              </a:solidFill>
              <a:ea typeface="Roboto"/>
              <a:cs typeface="Roboto"/>
            </a:endParaRPr>
          </a:p>
          <a:p>
            <a:endParaRPr lang="et-EE" sz="2400" noProof="1">
              <a:solidFill>
                <a:srgbClr val="0A3349"/>
              </a:solidFill>
              <a:ea typeface="Roboto"/>
              <a:cs typeface="Roboto"/>
            </a:endParaRPr>
          </a:p>
          <a:p>
            <a:endParaRPr lang="et-EE" sz="2400" noProof="1">
              <a:solidFill>
                <a:srgbClr val="0A3349"/>
              </a:solidFill>
              <a:ea typeface="Roboto"/>
              <a:cs typeface="Roboto"/>
            </a:endParaRPr>
          </a:p>
          <a:p>
            <a:pPr>
              <a:lnSpc>
                <a:spcPct val="150000"/>
              </a:lnSpc>
            </a:pPr>
            <a:endParaRPr lang="et-EE" sz="3200" b="1" noProof="1">
              <a:solidFill>
                <a:srgbClr val="0A3349"/>
              </a:solidFill>
              <a:ea typeface="Roboto"/>
              <a:cs typeface="Roboto"/>
            </a:endParaRPr>
          </a:p>
        </p:txBody>
      </p:sp>
    </p:spTree>
    <p:extLst>
      <p:ext uri="{BB962C8B-B14F-4D97-AF65-F5344CB8AC3E}">
        <p14:creationId xmlns:p14="http://schemas.microsoft.com/office/powerpoint/2010/main" val="3203175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15257-0BF1-61D8-A9EB-27A99284AB90}"/>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A77C797D-09F6-145A-183A-3F18BAD35E59}"/>
              </a:ext>
            </a:extLst>
          </p:cNvPr>
          <p:cNvSpPr txBox="1"/>
          <p:nvPr/>
        </p:nvSpPr>
        <p:spPr>
          <a:xfrm>
            <a:off x="2008130" y="1536338"/>
            <a:ext cx="15241721" cy="7663636"/>
          </a:xfrm>
          <a:prstGeom prst="rect">
            <a:avLst/>
          </a:prstGeom>
          <a:noFill/>
        </p:spPr>
        <p:txBody>
          <a:bodyPr wrap="square" lIns="91440" tIns="45720" rIns="91440" bIns="45720" anchor="t">
            <a:spAutoFit/>
          </a:bodyPr>
          <a:lstStyle/>
          <a:p>
            <a:r>
              <a:rPr lang="en-US" sz="5400" b="1" dirty="0" err="1">
                <a:solidFill>
                  <a:srgbClr val="0A3349"/>
                </a:solidFill>
                <a:ea typeface="Roboto"/>
                <a:cs typeface="Roboto"/>
              </a:rPr>
              <a:t>Kasutajauuringu</a:t>
            </a:r>
            <a:r>
              <a:rPr lang="en-US" sz="5400" b="1" dirty="0">
                <a:solidFill>
                  <a:srgbClr val="0A3349"/>
                </a:solidFill>
                <a:ea typeface="Roboto"/>
                <a:cs typeface="Roboto"/>
              </a:rPr>
              <a:t> </a:t>
            </a:r>
            <a:r>
              <a:rPr lang="en-US" sz="5400" b="1" dirty="0" err="1">
                <a:solidFill>
                  <a:srgbClr val="0A3349"/>
                </a:solidFill>
                <a:ea typeface="Roboto"/>
                <a:cs typeface="Roboto"/>
              </a:rPr>
              <a:t>eesmärgid</a:t>
            </a:r>
            <a:endParaRPr lang="en-US" sz="5400" dirty="0">
              <a:solidFill>
                <a:srgbClr val="0A3349"/>
              </a:solidFill>
              <a:ea typeface="Roboto"/>
              <a:cs typeface="Roboto"/>
            </a:endParaRPr>
          </a:p>
          <a:p>
            <a:pPr marL="571529" indent="-571529">
              <a:lnSpc>
                <a:spcPct val="150000"/>
              </a:lnSpc>
              <a:buFont typeface="Arial"/>
              <a:buChar char="•"/>
            </a:pPr>
            <a:r>
              <a:rPr lang="en-US" sz="3600" dirty="0" err="1">
                <a:solidFill>
                  <a:srgbClr val="0A3349"/>
                </a:solidFill>
                <a:ea typeface="Roboto"/>
                <a:cs typeface="Roboto"/>
              </a:rPr>
              <a:t>Uurida</a:t>
            </a:r>
            <a:r>
              <a:rPr lang="en-US" sz="3600" dirty="0">
                <a:solidFill>
                  <a:srgbClr val="0A3349"/>
                </a:solidFill>
                <a:ea typeface="Roboto"/>
                <a:cs typeface="Roboto"/>
              </a:rPr>
              <a:t> </a:t>
            </a:r>
            <a:r>
              <a:rPr lang="en-US" sz="3600" dirty="0" err="1">
                <a:solidFill>
                  <a:srgbClr val="0A3349"/>
                </a:solidFill>
                <a:ea typeface="Roboto"/>
                <a:cs typeface="Roboto"/>
              </a:rPr>
              <a:t>kasutajate</a:t>
            </a:r>
            <a:r>
              <a:rPr lang="en-US" sz="3600" dirty="0">
                <a:solidFill>
                  <a:srgbClr val="0A3349"/>
                </a:solidFill>
                <a:ea typeface="Roboto"/>
                <a:cs typeface="Roboto"/>
              </a:rPr>
              <a:t> </a:t>
            </a:r>
            <a:r>
              <a:rPr lang="en-US" sz="3600" dirty="0" err="1">
                <a:solidFill>
                  <a:srgbClr val="0A3349"/>
                </a:solidFill>
                <a:ea typeface="Roboto"/>
                <a:cs typeface="Roboto"/>
              </a:rPr>
              <a:t>rahulolu</a:t>
            </a:r>
            <a:r>
              <a:rPr lang="en-US" sz="3600" dirty="0">
                <a:solidFill>
                  <a:srgbClr val="0A3349"/>
                </a:solidFill>
                <a:ea typeface="Roboto"/>
                <a:cs typeface="Roboto"/>
              </a:rPr>
              <a:t> SKM-ide </a:t>
            </a:r>
            <a:r>
              <a:rPr lang="en-US" sz="3600" dirty="0" err="1">
                <a:solidFill>
                  <a:srgbClr val="0A3349"/>
                </a:solidFill>
                <a:ea typeface="Roboto"/>
                <a:cs typeface="Roboto"/>
              </a:rPr>
              <a:t>loodud</a:t>
            </a:r>
            <a:r>
              <a:rPr lang="en-US" sz="3600" dirty="0">
                <a:solidFill>
                  <a:srgbClr val="0A3349"/>
                </a:solidFill>
                <a:ea typeface="Roboto"/>
                <a:cs typeface="Roboto"/>
              </a:rPr>
              <a:t> </a:t>
            </a:r>
            <a:r>
              <a:rPr lang="et-EE" sz="3600" dirty="0">
                <a:solidFill>
                  <a:srgbClr val="0A3349"/>
                </a:solidFill>
                <a:ea typeface="Roboto"/>
                <a:cs typeface="Roboto"/>
              </a:rPr>
              <a:t>ja leksikograafide koostatud </a:t>
            </a:r>
            <a:r>
              <a:rPr lang="en-US" sz="3600" dirty="0" err="1">
                <a:solidFill>
                  <a:srgbClr val="0A3349"/>
                </a:solidFill>
                <a:ea typeface="Roboto"/>
                <a:cs typeface="Roboto"/>
              </a:rPr>
              <a:t>seletustega</a:t>
            </a:r>
            <a:endParaRPr lang="et-EE" sz="3600" dirty="0">
              <a:solidFill>
                <a:srgbClr val="0A3349"/>
              </a:solidFill>
              <a:ea typeface="Roboto"/>
              <a:cs typeface="Roboto"/>
            </a:endParaRPr>
          </a:p>
          <a:p>
            <a:pPr marL="571529" indent="-571529">
              <a:lnSpc>
                <a:spcPct val="150000"/>
              </a:lnSpc>
              <a:buFont typeface="Arial"/>
              <a:buChar char="•"/>
            </a:pPr>
            <a:r>
              <a:rPr lang="en-US" sz="3600" dirty="0" err="1">
                <a:solidFill>
                  <a:srgbClr val="0A3349"/>
                </a:solidFill>
                <a:ea typeface="Roboto"/>
                <a:cs typeface="Roboto"/>
              </a:rPr>
              <a:t>Kaardistada</a:t>
            </a:r>
            <a:r>
              <a:rPr lang="en-US" sz="3600" dirty="0">
                <a:solidFill>
                  <a:srgbClr val="0A3349"/>
                </a:solidFill>
                <a:ea typeface="Roboto"/>
                <a:cs typeface="Roboto"/>
              </a:rPr>
              <a:t> </a:t>
            </a:r>
            <a:r>
              <a:rPr lang="en-US" sz="3600" dirty="0" err="1">
                <a:solidFill>
                  <a:srgbClr val="0A3349"/>
                </a:solidFill>
                <a:ea typeface="Roboto"/>
                <a:cs typeface="Roboto"/>
              </a:rPr>
              <a:t>nii</a:t>
            </a:r>
            <a:r>
              <a:rPr lang="en-US" sz="3600" dirty="0">
                <a:solidFill>
                  <a:srgbClr val="0A3349"/>
                </a:solidFill>
                <a:ea typeface="Roboto"/>
                <a:cs typeface="Roboto"/>
              </a:rPr>
              <a:t> </a:t>
            </a:r>
            <a:r>
              <a:rPr lang="en-US" sz="3600" dirty="0" err="1">
                <a:solidFill>
                  <a:srgbClr val="0A3349"/>
                </a:solidFill>
                <a:ea typeface="Roboto"/>
                <a:cs typeface="Roboto"/>
              </a:rPr>
              <a:t>inimloodud</a:t>
            </a:r>
            <a:r>
              <a:rPr lang="en-US" sz="3600" dirty="0">
                <a:solidFill>
                  <a:srgbClr val="0A3349"/>
                </a:solidFill>
                <a:ea typeface="Roboto"/>
                <a:cs typeface="Roboto"/>
              </a:rPr>
              <a:t> </a:t>
            </a:r>
            <a:r>
              <a:rPr lang="en-US" sz="3600" dirty="0" err="1">
                <a:solidFill>
                  <a:srgbClr val="0A3349"/>
                </a:solidFill>
                <a:ea typeface="Roboto"/>
                <a:cs typeface="Roboto"/>
              </a:rPr>
              <a:t>kui</a:t>
            </a:r>
            <a:r>
              <a:rPr lang="en-US" sz="3600" dirty="0">
                <a:solidFill>
                  <a:srgbClr val="0A3349"/>
                </a:solidFill>
                <a:ea typeface="Roboto"/>
                <a:cs typeface="Roboto"/>
              </a:rPr>
              <a:t> ka </a:t>
            </a:r>
            <a:r>
              <a:rPr lang="en-US" sz="3600" dirty="0" err="1">
                <a:solidFill>
                  <a:srgbClr val="0A3349"/>
                </a:solidFill>
                <a:ea typeface="Roboto"/>
                <a:cs typeface="Roboto"/>
              </a:rPr>
              <a:t>masinloodud</a:t>
            </a:r>
            <a:r>
              <a:rPr lang="en-US" sz="3600" dirty="0">
                <a:solidFill>
                  <a:srgbClr val="0A3349"/>
                </a:solidFill>
                <a:ea typeface="Roboto"/>
                <a:cs typeface="Roboto"/>
              </a:rPr>
              <a:t> </a:t>
            </a:r>
            <a:r>
              <a:rPr lang="en-US" sz="3600" dirty="0" err="1">
                <a:solidFill>
                  <a:srgbClr val="0A3349"/>
                </a:solidFill>
                <a:ea typeface="Roboto"/>
                <a:cs typeface="Roboto"/>
              </a:rPr>
              <a:t>seletuste</a:t>
            </a:r>
            <a:r>
              <a:rPr lang="en-US" sz="3600" dirty="0">
                <a:solidFill>
                  <a:srgbClr val="0A3349"/>
                </a:solidFill>
                <a:ea typeface="Roboto"/>
                <a:cs typeface="Roboto"/>
              </a:rPr>
              <a:t> </a:t>
            </a:r>
            <a:r>
              <a:rPr lang="en-US" sz="3600" dirty="0" err="1">
                <a:solidFill>
                  <a:srgbClr val="0A3349"/>
                </a:solidFill>
                <a:ea typeface="Roboto"/>
                <a:cs typeface="Roboto"/>
              </a:rPr>
              <a:t>tugevusi</a:t>
            </a:r>
            <a:r>
              <a:rPr lang="en-US" sz="3600" dirty="0">
                <a:solidFill>
                  <a:srgbClr val="0A3349"/>
                </a:solidFill>
                <a:ea typeface="Roboto"/>
                <a:cs typeface="Roboto"/>
              </a:rPr>
              <a:t> ja </a:t>
            </a:r>
            <a:r>
              <a:rPr lang="en-US" sz="3600" dirty="0" err="1">
                <a:solidFill>
                  <a:srgbClr val="0A3349"/>
                </a:solidFill>
                <a:ea typeface="Roboto"/>
                <a:cs typeface="Roboto"/>
              </a:rPr>
              <a:t>nõrkusi</a:t>
            </a:r>
            <a:endParaRPr lang="et-EE" sz="3600" dirty="0">
              <a:solidFill>
                <a:srgbClr val="0A3349"/>
              </a:solidFill>
              <a:ea typeface="Roboto"/>
              <a:cs typeface="Roboto"/>
            </a:endParaRPr>
          </a:p>
          <a:p>
            <a:pPr marL="571529" indent="-571529">
              <a:lnSpc>
                <a:spcPct val="150000"/>
              </a:lnSpc>
              <a:buFont typeface="Arial"/>
              <a:buChar char="•"/>
            </a:pPr>
            <a:r>
              <a:rPr lang="et-EE" sz="3600" dirty="0">
                <a:solidFill>
                  <a:srgbClr val="0A3349"/>
                </a:solidFill>
                <a:ea typeface="Roboto"/>
                <a:cs typeface="Roboto"/>
              </a:rPr>
              <a:t>(Eeltööna) s</a:t>
            </a:r>
            <a:r>
              <a:rPr lang="en-GB" sz="3600" dirty="0" err="1">
                <a:solidFill>
                  <a:srgbClr val="0A3349"/>
                </a:solidFill>
                <a:ea typeface="Roboto"/>
                <a:cs typeface="Roboto"/>
              </a:rPr>
              <a:t>elgitada</a:t>
            </a:r>
            <a:r>
              <a:rPr lang="en-GB" sz="3600" dirty="0">
                <a:solidFill>
                  <a:srgbClr val="0A3349"/>
                </a:solidFill>
                <a:ea typeface="Roboto"/>
                <a:cs typeface="Roboto"/>
              </a:rPr>
              <a:t> </a:t>
            </a:r>
            <a:r>
              <a:rPr lang="en-GB" sz="3600" dirty="0" err="1">
                <a:solidFill>
                  <a:srgbClr val="0A3349"/>
                </a:solidFill>
                <a:ea typeface="Roboto"/>
                <a:cs typeface="Roboto"/>
              </a:rPr>
              <a:t>välja</a:t>
            </a:r>
            <a:r>
              <a:rPr lang="en-GB" sz="3600" dirty="0">
                <a:solidFill>
                  <a:srgbClr val="0A3349"/>
                </a:solidFill>
                <a:ea typeface="Roboto"/>
                <a:cs typeface="Roboto"/>
              </a:rPr>
              <a:t>, milline </a:t>
            </a:r>
            <a:r>
              <a:rPr lang="en-GB" sz="3600" dirty="0" err="1">
                <a:solidFill>
                  <a:srgbClr val="0A3349"/>
                </a:solidFill>
                <a:ea typeface="Roboto"/>
                <a:cs typeface="Roboto"/>
              </a:rPr>
              <a:t>mudel</a:t>
            </a:r>
            <a:r>
              <a:rPr lang="en-GB" sz="3600" dirty="0">
                <a:solidFill>
                  <a:srgbClr val="0A3349"/>
                </a:solidFill>
                <a:ea typeface="Roboto"/>
                <a:cs typeface="Roboto"/>
              </a:rPr>
              <a:t> </a:t>
            </a:r>
            <a:r>
              <a:rPr lang="en-GB" sz="3600" dirty="0" err="1">
                <a:solidFill>
                  <a:srgbClr val="0A3349"/>
                </a:solidFill>
                <a:ea typeface="Roboto"/>
                <a:cs typeface="Roboto"/>
              </a:rPr>
              <a:t>genereeri</a:t>
            </a:r>
            <a:r>
              <a:rPr lang="et-EE" sz="3600" dirty="0">
                <a:solidFill>
                  <a:srgbClr val="0A3349"/>
                </a:solidFill>
                <a:ea typeface="Roboto"/>
                <a:cs typeface="Roboto"/>
              </a:rPr>
              <a:t>b</a:t>
            </a:r>
            <a:r>
              <a:rPr lang="en-GB" sz="3600" dirty="0">
                <a:solidFill>
                  <a:srgbClr val="0A3349"/>
                </a:solidFill>
                <a:ea typeface="Roboto"/>
                <a:cs typeface="Roboto"/>
              </a:rPr>
              <a:t> </a:t>
            </a:r>
            <a:r>
              <a:rPr lang="en-GB" sz="3600" dirty="0" err="1">
                <a:solidFill>
                  <a:srgbClr val="0A3349"/>
                </a:solidFill>
                <a:ea typeface="Roboto"/>
                <a:cs typeface="Roboto"/>
              </a:rPr>
              <a:t>kõige</a:t>
            </a:r>
            <a:r>
              <a:rPr lang="en-GB" sz="3600" dirty="0">
                <a:solidFill>
                  <a:srgbClr val="0A3349"/>
                </a:solidFill>
                <a:ea typeface="Roboto"/>
                <a:cs typeface="Roboto"/>
              </a:rPr>
              <a:t> </a:t>
            </a:r>
            <a:r>
              <a:rPr lang="en-GB" sz="3600" dirty="0" err="1">
                <a:solidFill>
                  <a:srgbClr val="0A3349"/>
                </a:solidFill>
                <a:ea typeface="Roboto"/>
                <a:cs typeface="Roboto"/>
              </a:rPr>
              <a:t>paremini</a:t>
            </a:r>
            <a:r>
              <a:rPr lang="en-GB" sz="3600" dirty="0">
                <a:solidFill>
                  <a:srgbClr val="0A3349"/>
                </a:solidFill>
                <a:ea typeface="Roboto"/>
                <a:cs typeface="Roboto"/>
              </a:rPr>
              <a:t> ÜS-</a:t>
            </a:r>
            <a:r>
              <a:rPr lang="et-EE" sz="3600" dirty="0">
                <a:solidFill>
                  <a:srgbClr val="0A3349"/>
                </a:solidFill>
                <a:ea typeface="Roboto"/>
                <a:cs typeface="Roboto"/>
              </a:rPr>
              <a:t>i</a:t>
            </a:r>
            <a:r>
              <a:rPr lang="en-GB" sz="3600" dirty="0">
                <a:solidFill>
                  <a:srgbClr val="0A3349"/>
                </a:solidFill>
                <a:ea typeface="Roboto"/>
                <a:cs typeface="Roboto"/>
              </a:rPr>
              <a:t> </a:t>
            </a:r>
            <a:r>
              <a:rPr lang="en-GB" sz="3600" dirty="0" err="1">
                <a:solidFill>
                  <a:srgbClr val="0A3349"/>
                </a:solidFill>
                <a:ea typeface="Roboto"/>
                <a:cs typeface="Roboto"/>
              </a:rPr>
              <a:t>tüüpi</a:t>
            </a:r>
            <a:r>
              <a:rPr lang="en-GB" sz="3600" dirty="0">
                <a:solidFill>
                  <a:srgbClr val="0A3349"/>
                </a:solidFill>
                <a:ea typeface="Roboto"/>
                <a:cs typeface="Roboto"/>
              </a:rPr>
              <a:t> </a:t>
            </a:r>
            <a:r>
              <a:rPr lang="en-GB" sz="3600" dirty="0" err="1">
                <a:solidFill>
                  <a:srgbClr val="0A3349"/>
                </a:solidFill>
                <a:ea typeface="Roboto"/>
                <a:cs typeface="Roboto"/>
              </a:rPr>
              <a:t>seletusi</a:t>
            </a:r>
            <a:endParaRPr lang="en-US" sz="3600" dirty="0">
              <a:solidFill>
                <a:srgbClr val="0A3349"/>
              </a:solidFill>
              <a:ea typeface="Roboto"/>
              <a:cs typeface="Roboto"/>
            </a:endParaRPr>
          </a:p>
          <a:p>
            <a:pPr>
              <a:lnSpc>
                <a:spcPct val="150000"/>
              </a:lnSpc>
            </a:pPr>
            <a:r>
              <a:rPr lang="en-GB" sz="3600" b="1" dirty="0" err="1">
                <a:solidFill>
                  <a:srgbClr val="0A3349"/>
                </a:solidFill>
                <a:ea typeface="Roboto"/>
                <a:cs typeface="Roboto"/>
              </a:rPr>
              <a:t>Lähenemine</a:t>
            </a:r>
            <a:r>
              <a:rPr lang="en-GB" sz="3600" b="1" dirty="0">
                <a:solidFill>
                  <a:srgbClr val="0A3349"/>
                </a:solidFill>
                <a:ea typeface="Roboto"/>
                <a:cs typeface="Roboto"/>
              </a:rPr>
              <a:t>: </a:t>
            </a:r>
            <a:r>
              <a:rPr lang="en-GB" sz="3600" dirty="0" err="1">
                <a:solidFill>
                  <a:srgbClr val="0A3349"/>
                </a:solidFill>
                <a:ea typeface="Roboto"/>
                <a:cs typeface="Roboto"/>
              </a:rPr>
              <a:t>Pimetest</a:t>
            </a:r>
            <a:r>
              <a:rPr lang="en-GB" sz="3600" dirty="0">
                <a:solidFill>
                  <a:srgbClr val="0A3349"/>
                </a:solidFill>
                <a:ea typeface="Roboto"/>
                <a:cs typeface="Roboto"/>
              </a:rPr>
              <a:t>, </a:t>
            </a:r>
            <a:r>
              <a:rPr lang="et-EE" sz="3600" dirty="0">
                <a:solidFill>
                  <a:srgbClr val="0A3349"/>
                </a:solidFill>
                <a:ea typeface="Roboto"/>
                <a:cs typeface="Roboto"/>
              </a:rPr>
              <a:t>kus kasutajad hindavad </a:t>
            </a:r>
            <a:r>
              <a:rPr lang="en-GB" sz="3600" dirty="0" err="1">
                <a:solidFill>
                  <a:srgbClr val="0A3349"/>
                </a:solidFill>
                <a:ea typeface="Roboto"/>
                <a:cs typeface="Roboto"/>
              </a:rPr>
              <a:t>leksikograafide</a:t>
            </a:r>
            <a:r>
              <a:rPr lang="en-GB" sz="3600" dirty="0">
                <a:solidFill>
                  <a:srgbClr val="0A3349"/>
                </a:solidFill>
                <a:ea typeface="Roboto"/>
                <a:cs typeface="Roboto"/>
              </a:rPr>
              <a:t> </a:t>
            </a:r>
            <a:r>
              <a:rPr lang="en-GB" sz="3600" dirty="0" err="1">
                <a:solidFill>
                  <a:srgbClr val="0A3349"/>
                </a:solidFill>
                <a:ea typeface="Roboto"/>
                <a:cs typeface="Roboto"/>
              </a:rPr>
              <a:t>koostatud</a:t>
            </a:r>
            <a:r>
              <a:rPr lang="en-GB" sz="3600" dirty="0">
                <a:solidFill>
                  <a:srgbClr val="0A3349"/>
                </a:solidFill>
                <a:ea typeface="Roboto"/>
                <a:cs typeface="Roboto"/>
              </a:rPr>
              <a:t> </a:t>
            </a:r>
            <a:r>
              <a:rPr lang="en-GB" sz="3600" dirty="0" err="1">
                <a:solidFill>
                  <a:srgbClr val="0A3349"/>
                </a:solidFill>
                <a:ea typeface="Roboto"/>
                <a:cs typeface="Roboto"/>
              </a:rPr>
              <a:t>sõnastikuseletus</a:t>
            </a:r>
            <a:r>
              <a:rPr lang="et-EE" sz="3600" dirty="0">
                <a:solidFill>
                  <a:srgbClr val="0A3349"/>
                </a:solidFill>
                <a:ea typeface="Roboto"/>
                <a:cs typeface="Roboto"/>
              </a:rPr>
              <a:t>i</a:t>
            </a:r>
            <a:r>
              <a:rPr lang="en-GB" sz="3600" dirty="0">
                <a:solidFill>
                  <a:srgbClr val="0A3349"/>
                </a:solidFill>
                <a:ea typeface="Roboto"/>
                <a:cs typeface="Roboto"/>
              </a:rPr>
              <a:t> </a:t>
            </a:r>
            <a:r>
              <a:rPr lang="en-GB" sz="3600" dirty="0" err="1">
                <a:solidFill>
                  <a:srgbClr val="0A3349"/>
                </a:solidFill>
                <a:ea typeface="Roboto"/>
                <a:cs typeface="Roboto"/>
              </a:rPr>
              <a:t>ja</a:t>
            </a:r>
            <a:r>
              <a:rPr lang="en-GB" sz="3600" dirty="0">
                <a:solidFill>
                  <a:srgbClr val="0A3349"/>
                </a:solidFill>
                <a:ea typeface="Roboto"/>
                <a:cs typeface="Roboto"/>
              </a:rPr>
              <a:t> </a:t>
            </a:r>
            <a:r>
              <a:rPr lang="en-GB" sz="3600" dirty="0" err="1">
                <a:solidFill>
                  <a:srgbClr val="0A3349"/>
                </a:solidFill>
                <a:ea typeface="Roboto"/>
                <a:cs typeface="Roboto"/>
              </a:rPr>
              <a:t>automaatselt</a:t>
            </a:r>
            <a:r>
              <a:rPr lang="en-GB" sz="3600" dirty="0">
                <a:solidFill>
                  <a:srgbClr val="0A3349"/>
                </a:solidFill>
                <a:ea typeface="Roboto"/>
                <a:cs typeface="Roboto"/>
              </a:rPr>
              <a:t> </a:t>
            </a:r>
            <a:r>
              <a:rPr lang="en-GB" sz="3600" dirty="0" err="1">
                <a:solidFill>
                  <a:srgbClr val="0A3349"/>
                </a:solidFill>
                <a:ea typeface="Roboto"/>
                <a:cs typeface="Roboto"/>
              </a:rPr>
              <a:t>genereeritud</a:t>
            </a:r>
            <a:r>
              <a:rPr lang="en-GB" sz="3600" dirty="0">
                <a:solidFill>
                  <a:srgbClr val="0A3349"/>
                </a:solidFill>
                <a:ea typeface="Roboto"/>
                <a:cs typeface="Roboto"/>
              </a:rPr>
              <a:t> </a:t>
            </a:r>
            <a:r>
              <a:rPr lang="en-GB" sz="3600" dirty="0" err="1">
                <a:solidFill>
                  <a:srgbClr val="0A3349"/>
                </a:solidFill>
                <a:ea typeface="Roboto"/>
                <a:cs typeface="Roboto"/>
              </a:rPr>
              <a:t>seletus</a:t>
            </a:r>
            <a:r>
              <a:rPr lang="et-EE" sz="3600" dirty="0">
                <a:solidFill>
                  <a:srgbClr val="0A3349"/>
                </a:solidFill>
                <a:ea typeface="Roboto"/>
                <a:cs typeface="Roboto"/>
              </a:rPr>
              <a:t>i</a:t>
            </a:r>
          </a:p>
        </p:txBody>
      </p:sp>
    </p:spTree>
    <p:extLst>
      <p:ext uri="{BB962C8B-B14F-4D97-AF65-F5344CB8AC3E}">
        <p14:creationId xmlns:p14="http://schemas.microsoft.com/office/powerpoint/2010/main" val="3036867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4A5B8-1FAF-8159-2DC6-787ED8A668FB}"/>
              </a:ext>
            </a:extLst>
          </p:cNvPr>
          <p:cNvSpPr txBox="1"/>
          <p:nvPr/>
        </p:nvSpPr>
        <p:spPr>
          <a:xfrm>
            <a:off x="1482876" y="1987815"/>
            <a:ext cx="15714133" cy="29084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t-EE" sz="6600" b="1" noProof="1">
                <a:solidFill>
                  <a:srgbClr val="0A3349"/>
                </a:solidFill>
                <a:ea typeface="Roboto"/>
                <a:cs typeface="Roboto"/>
              </a:rPr>
              <a:t>Katsetatud suured keelemudelid</a:t>
            </a:r>
            <a:endParaRPr lang="et-EE" sz="3600" b="1" noProof="1">
              <a:solidFill>
                <a:srgbClr val="0A3349"/>
              </a:solidFill>
              <a:ea typeface="Roboto"/>
              <a:cs typeface="Roboto"/>
            </a:endParaRPr>
          </a:p>
          <a:p>
            <a:pPr>
              <a:lnSpc>
                <a:spcPct val="150000"/>
              </a:lnSpc>
            </a:pPr>
            <a:r>
              <a:rPr lang="et-EE" sz="3200" noProof="1">
                <a:solidFill>
                  <a:srgbClr val="0A3349"/>
                </a:solidFill>
                <a:ea typeface="Roboto"/>
                <a:cs typeface="Roboto"/>
              </a:rPr>
              <a:t>Küsitlusele (2025 sügis) eelnes SKM-ide katsetamise faas (2025 aasta kevad/suvi).</a:t>
            </a:r>
          </a:p>
          <a:p>
            <a:pPr lvl="1"/>
            <a:endParaRPr lang="et-EE" sz="3600" b="1" noProof="1">
              <a:solidFill>
                <a:srgbClr val="0A3349"/>
              </a:solidFill>
              <a:ea typeface="Roboto"/>
              <a:cs typeface="Roboto"/>
            </a:endParaRPr>
          </a:p>
        </p:txBody>
      </p:sp>
      <p:sp>
        <p:nvSpPr>
          <p:cNvPr id="4" name="TextBox 3">
            <a:extLst>
              <a:ext uri="{FF2B5EF4-FFF2-40B4-BE49-F238E27FC236}">
                <a16:creationId xmlns:a16="http://schemas.microsoft.com/office/drawing/2014/main" id="{2FC1F6B4-80B4-0757-6AE0-FD0496ED40FA}"/>
              </a:ext>
            </a:extLst>
          </p:cNvPr>
          <p:cNvSpPr txBox="1"/>
          <p:nvPr/>
        </p:nvSpPr>
        <p:spPr>
          <a:xfrm>
            <a:off x="1482876" y="4674737"/>
            <a:ext cx="4097740" cy="4524315"/>
          </a:xfrm>
          <a:prstGeom prst="rect">
            <a:avLst/>
          </a:prstGeom>
          <a:noFill/>
        </p:spPr>
        <p:txBody>
          <a:bodyPr wrap="square" rtlCol="0">
            <a:spAutoFit/>
          </a:bodyPr>
          <a:lstStyle/>
          <a:p>
            <a:pPr marL="571500" indent="-571500">
              <a:lnSpc>
                <a:spcPct val="100000"/>
              </a:lnSpc>
              <a:buFont typeface="Courier New" panose="020B0604020202020204" pitchFamily="34" charset="0"/>
              <a:buChar char="o"/>
            </a:pPr>
            <a:r>
              <a:rPr lang="en-US" sz="2800" dirty="0">
                <a:solidFill>
                  <a:schemeClr val="accent1">
                    <a:lumMod val="50000"/>
                  </a:schemeClr>
                </a:solidFill>
                <a:ea typeface="Roboto"/>
                <a:cs typeface="Arial"/>
              </a:rPr>
              <a:t>GPT-3.5-turbo, </a:t>
            </a:r>
            <a:r>
              <a:rPr lang="et-EE" sz="2800" dirty="0">
                <a:solidFill>
                  <a:schemeClr val="accent1">
                    <a:lumMod val="50000"/>
                  </a:schemeClr>
                </a:solidFill>
                <a:ea typeface="Roboto"/>
                <a:cs typeface="Arial"/>
              </a:rPr>
              <a:t>    </a:t>
            </a:r>
            <a:r>
              <a:rPr lang="it-IT" sz="2800" dirty="0">
                <a:solidFill>
                  <a:schemeClr val="accent1">
                    <a:lumMod val="50000"/>
                  </a:schemeClr>
                </a:solidFill>
                <a:ea typeface="Roboto"/>
                <a:cs typeface="Roboto"/>
              </a:rPr>
              <a:t>GPT-4o, </a:t>
            </a:r>
            <a:r>
              <a:rPr lang="it-IT" sz="2800" b="1" dirty="0">
                <a:solidFill>
                  <a:srgbClr val="C00000"/>
                </a:solidFill>
                <a:ea typeface="Roboto"/>
                <a:cs typeface="Roboto"/>
              </a:rPr>
              <a:t>GPT-5.0</a:t>
            </a:r>
            <a:endParaRPr lang="it-IT" sz="2800" dirty="0">
              <a:solidFill>
                <a:srgbClr val="C00000"/>
              </a:solidFill>
              <a:ea typeface="Roboto"/>
              <a:cs typeface="Roboto"/>
            </a:endParaRPr>
          </a:p>
          <a:p>
            <a:pPr marL="571500" indent="-571500">
              <a:lnSpc>
                <a:spcPct val="100000"/>
              </a:lnSpc>
              <a:buFont typeface="Courier New" panose="020B0604020202020204" pitchFamily="34" charset="0"/>
              <a:buChar char="o"/>
            </a:pPr>
            <a:r>
              <a:rPr lang="it-IT" sz="2800" dirty="0">
                <a:solidFill>
                  <a:schemeClr val="accent1">
                    <a:lumMod val="50000"/>
                  </a:schemeClr>
                </a:solidFill>
                <a:ea typeface="Roboto"/>
                <a:cs typeface="Roboto"/>
              </a:rPr>
              <a:t>o1mini </a:t>
            </a:r>
          </a:p>
          <a:p>
            <a:pPr marL="571500" indent="-571500">
              <a:lnSpc>
                <a:spcPct val="100000"/>
              </a:lnSpc>
              <a:buFont typeface="Courier New" panose="020B0604020202020204" pitchFamily="34" charset="0"/>
              <a:buChar char="o"/>
            </a:pPr>
            <a:r>
              <a:rPr lang="it-IT" sz="2800" dirty="0">
                <a:solidFill>
                  <a:schemeClr val="accent1">
                    <a:lumMod val="50000"/>
                  </a:schemeClr>
                </a:solidFill>
                <a:ea typeface="Roboto"/>
                <a:cs typeface="Roboto"/>
              </a:rPr>
              <a:t>Claude 3 Opus, Claude 3.5 Sonnet, Claude 4, Claude 4.1</a:t>
            </a:r>
          </a:p>
          <a:p>
            <a:pPr marL="571500" indent="-571500">
              <a:lnSpc>
                <a:spcPct val="100000"/>
              </a:lnSpc>
              <a:buFont typeface="Courier New" panose="020B0604020202020204" pitchFamily="34" charset="0"/>
              <a:buChar char="o"/>
            </a:pPr>
            <a:r>
              <a:rPr lang="it-IT" sz="2800" dirty="0">
                <a:solidFill>
                  <a:schemeClr val="accent1">
                    <a:lumMod val="50000"/>
                  </a:schemeClr>
                </a:solidFill>
                <a:ea typeface="Roboto"/>
                <a:cs typeface="Roboto"/>
              </a:rPr>
              <a:t>Gemini 1.5 Pro, Gemini 2.0</a:t>
            </a:r>
          </a:p>
          <a:p>
            <a:pPr marL="571500" indent="-571500">
              <a:lnSpc>
                <a:spcPct val="100000"/>
              </a:lnSpc>
              <a:buFont typeface="Courier New" panose="020B0604020202020204" pitchFamily="34" charset="0"/>
              <a:buChar char="o"/>
            </a:pPr>
            <a:r>
              <a:rPr lang="it-IT" sz="2800" dirty="0">
                <a:solidFill>
                  <a:schemeClr val="accent1">
                    <a:lumMod val="50000"/>
                  </a:schemeClr>
                </a:solidFill>
                <a:ea typeface="Roboto"/>
                <a:cs typeface="Roboto"/>
              </a:rPr>
              <a:t>Euro LLM</a:t>
            </a:r>
          </a:p>
          <a:p>
            <a:endParaRPr lang="et-EE" sz="3600" dirty="0">
              <a:solidFill>
                <a:schemeClr val="tx2"/>
              </a:solidFill>
            </a:endParaRPr>
          </a:p>
        </p:txBody>
      </p:sp>
    </p:spTree>
    <p:extLst>
      <p:ext uri="{BB962C8B-B14F-4D97-AF65-F5344CB8AC3E}">
        <p14:creationId xmlns:p14="http://schemas.microsoft.com/office/powerpoint/2010/main" val="3777817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1552C-6344-31B3-7DDA-2167F97804E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BE1A1C-C712-ED39-3EA5-F0AA3609E417}"/>
              </a:ext>
            </a:extLst>
          </p:cNvPr>
          <p:cNvSpPr txBox="1"/>
          <p:nvPr/>
        </p:nvSpPr>
        <p:spPr>
          <a:xfrm>
            <a:off x="2400300" y="1593187"/>
            <a:ext cx="14470797" cy="7848302"/>
          </a:xfrm>
          <a:prstGeom prst="rect">
            <a:avLst/>
          </a:prstGeom>
          <a:noFill/>
        </p:spPr>
        <p:txBody>
          <a:bodyPr wrap="square" rtlCol="0">
            <a:spAutoFit/>
          </a:bodyPr>
          <a:lstStyle/>
          <a:p>
            <a:r>
              <a:rPr lang="et-EE" sz="3600" b="1" dirty="0">
                <a:solidFill>
                  <a:schemeClr val="accent1">
                    <a:lumMod val="50000"/>
                  </a:schemeClr>
                </a:solidFill>
              </a:rPr>
              <a:t>VIIP</a:t>
            </a:r>
            <a:endParaRPr lang="et-EE" sz="3600" dirty="0">
              <a:solidFill>
                <a:schemeClr val="accent1">
                  <a:lumMod val="50000"/>
                </a:schemeClr>
              </a:solidFill>
            </a:endParaRPr>
          </a:p>
          <a:p>
            <a:r>
              <a:rPr lang="et-EE" sz="3600" dirty="0">
                <a:solidFill>
                  <a:schemeClr val="accent1">
                    <a:lumMod val="50000"/>
                  </a:schemeClr>
                </a:solidFill>
              </a:rPr>
              <a:t>Kasutasime näidetena 5 definitsiooni </a:t>
            </a:r>
          </a:p>
          <a:p>
            <a:r>
              <a:rPr lang="et-EE" sz="3600" dirty="0">
                <a:solidFill>
                  <a:schemeClr val="accent1">
                    <a:lumMod val="50000"/>
                  </a:schemeClr>
                </a:solidFill>
              </a:rPr>
              <a:t>EKI ühendsõnastikust (ÜS).</a:t>
            </a:r>
          </a:p>
          <a:p>
            <a:endParaRPr lang="et-EE" sz="3600" b="1" dirty="0">
              <a:solidFill>
                <a:schemeClr val="accent1">
                  <a:lumMod val="50000"/>
                </a:schemeClr>
              </a:solidFill>
            </a:endParaRPr>
          </a:p>
          <a:p>
            <a:r>
              <a:rPr lang="et-EE" sz="3600" b="1" dirty="0">
                <a:solidFill>
                  <a:schemeClr val="accent1">
                    <a:lumMod val="50000"/>
                  </a:schemeClr>
                </a:solidFill>
              </a:rPr>
              <a:t>KAKS HINDAMISMEETODIT: </a:t>
            </a:r>
            <a:r>
              <a:rPr lang="et-EE" sz="3600" dirty="0" err="1">
                <a:solidFill>
                  <a:schemeClr val="accent1">
                    <a:lumMod val="50000"/>
                  </a:schemeClr>
                </a:solidFill>
              </a:rPr>
              <a:t>Likert</a:t>
            </a:r>
            <a:r>
              <a:rPr lang="et-EE" sz="3600" dirty="0">
                <a:solidFill>
                  <a:schemeClr val="accent1">
                    <a:lumMod val="50000"/>
                  </a:schemeClr>
                </a:solidFill>
              </a:rPr>
              <a:t>-tüüpi skaala ja võrdlusülesanne</a:t>
            </a:r>
          </a:p>
          <a:p>
            <a:endParaRPr lang="et-EE" sz="3600" dirty="0">
              <a:solidFill>
                <a:schemeClr val="accent1">
                  <a:lumMod val="50000"/>
                </a:schemeClr>
              </a:solidFill>
            </a:endParaRPr>
          </a:p>
          <a:p>
            <a:r>
              <a:rPr lang="et-EE" sz="3600" b="1" dirty="0">
                <a:solidFill>
                  <a:schemeClr val="accent1">
                    <a:lumMod val="50000"/>
                  </a:schemeClr>
                </a:solidFill>
              </a:rPr>
              <a:t>SÕNAVALIK</a:t>
            </a:r>
            <a:endParaRPr lang="et-EE" sz="3600" dirty="0">
              <a:solidFill>
                <a:schemeClr val="accent1">
                  <a:lumMod val="50000"/>
                </a:schemeClr>
              </a:solidFill>
            </a:endParaRPr>
          </a:p>
          <a:p>
            <a:pPr marL="571500" indent="-571500">
              <a:buFont typeface="Arial" panose="020B0604020202020204" pitchFamily="34" charset="0"/>
              <a:buChar char="•"/>
            </a:pPr>
            <a:r>
              <a:rPr lang="et-EE" sz="3600" dirty="0">
                <a:solidFill>
                  <a:schemeClr val="accent1">
                    <a:lumMod val="50000"/>
                  </a:schemeClr>
                </a:solidFill>
              </a:rPr>
              <a:t>30 sõna, 60 seletust, ühes hindamisosas 15 sõna</a:t>
            </a:r>
          </a:p>
          <a:p>
            <a:pPr marL="571500" indent="-571500">
              <a:buFont typeface="Arial" panose="020B0604020202020204" pitchFamily="34" charset="0"/>
              <a:buChar char="•"/>
            </a:pPr>
            <a:r>
              <a:rPr lang="et-EE" sz="3600" dirty="0">
                <a:solidFill>
                  <a:schemeClr val="accent1">
                    <a:lumMod val="50000"/>
                  </a:schemeClr>
                </a:solidFill>
              </a:rPr>
              <a:t>ühetähenduslikud </a:t>
            </a:r>
            <a:r>
              <a:rPr lang="et-EE" sz="3600" dirty="0" err="1">
                <a:solidFill>
                  <a:schemeClr val="accent1">
                    <a:lumMod val="50000"/>
                  </a:schemeClr>
                </a:solidFill>
              </a:rPr>
              <a:t>ÜS-i</a:t>
            </a:r>
            <a:r>
              <a:rPr lang="et-EE" sz="3600" dirty="0">
                <a:solidFill>
                  <a:schemeClr val="accent1">
                    <a:lumMod val="50000"/>
                  </a:schemeClr>
                </a:solidFill>
              </a:rPr>
              <a:t> sõnad (et vältida madalamaid hinnanguid ebatäieliku tähendusesituse tõttu)</a:t>
            </a:r>
          </a:p>
          <a:p>
            <a:pPr marL="571500" indent="-571500">
              <a:buFont typeface="Arial" panose="020B0604020202020204" pitchFamily="34" charset="0"/>
              <a:buChar char="•"/>
            </a:pPr>
            <a:r>
              <a:rPr lang="et-EE" sz="3600" dirty="0">
                <a:solidFill>
                  <a:schemeClr val="accent1">
                    <a:lumMod val="50000"/>
                  </a:schemeClr>
                </a:solidFill>
              </a:rPr>
              <a:t>kaasasime erinevaid sõnaliike</a:t>
            </a:r>
          </a:p>
          <a:p>
            <a:pPr marL="571500" indent="-571500">
              <a:buFont typeface="Arial" panose="020B0604020202020204" pitchFamily="34" charset="0"/>
              <a:buChar char="•"/>
            </a:pPr>
            <a:r>
              <a:rPr lang="et-EE" sz="3600" dirty="0">
                <a:solidFill>
                  <a:schemeClr val="accent1">
                    <a:lumMod val="50000"/>
                  </a:schemeClr>
                </a:solidFill>
              </a:rPr>
              <a:t>juhuvalik, sisaldab nii suure sagedusega (</a:t>
            </a:r>
            <a:r>
              <a:rPr lang="et-EE" sz="3600" i="1" dirty="0">
                <a:solidFill>
                  <a:schemeClr val="accent1">
                    <a:lumMod val="50000"/>
                  </a:schemeClr>
                </a:solidFill>
              </a:rPr>
              <a:t>advokaat, mõneti</a:t>
            </a:r>
            <a:r>
              <a:rPr lang="et-EE" sz="3600" dirty="0">
                <a:solidFill>
                  <a:schemeClr val="accent1">
                    <a:lumMod val="50000"/>
                  </a:schemeClr>
                </a:solidFill>
              </a:rPr>
              <a:t>) kui ka haruldasi sõnu (</a:t>
            </a:r>
            <a:r>
              <a:rPr lang="et-EE" sz="3600" i="1" dirty="0" err="1">
                <a:solidFill>
                  <a:schemeClr val="accent1">
                    <a:lumMod val="50000"/>
                  </a:schemeClr>
                </a:solidFill>
              </a:rPr>
              <a:t>jõrrama</a:t>
            </a:r>
            <a:r>
              <a:rPr lang="et-EE" sz="3600" i="1" dirty="0">
                <a:solidFill>
                  <a:schemeClr val="accent1">
                    <a:lumMod val="50000"/>
                  </a:schemeClr>
                </a:solidFill>
              </a:rPr>
              <a:t>, küütsakile</a:t>
            </a:r>
            <a:r>
              <a:rPr lang="et-EE" sz="3600" dirty="0">
                <a:solidFill>
                  <a:schemeClr val="accent1">
                    <a:lumMod val="50000"/>
                  </a:schemeClr>
                </a:solidFill>
              </a:rPr>
              <a:t>)</a:t>
            </a:r>
          </a:p>
          <a:p>
            <a:endParaRPr lang="et-EE" sz="3600" dirty="0">
              <a:solidFill>
                <a:schemeClr val="accent1">
                  <a:lumMod val="50000"/>
                </a:schemeClr>
              </a:solidFill>
            </a:endParaRPr>
          </a:p>
        </p:txBody>
      </p:sp>
    </p:spTree>
    <p:extLst>
      <p:ext uri="{BB962C8B-B14F-4D97-AF65-F5344CB8AC3E}">
        <p14:creationId xmlns:p14="http://schemas.microsoft.com/office/powerpoint/2010/main" val="428582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1E81B-75CB-5A44-5661-40CE2227AEE4}"/>
            </a:ext>
          </a:extLst>
        </p:cNvPr>
        <p:cNvGrpSpPr/>
        <p:nvPr/>
      </p:nvGrpSpPr>
      <p:grpSpPr>
        <a:xfrm>
          <a:off x="0" y="0"/>
          <a:ext cx="0" cy="0"/>
          <a:chOff x="0" y="0"/>
          <a:chExt cx="0" cy="0"/>
        </a:xfrm>
      </p:grpSpPr>
      <p:sp>
        <p:nvSpPr>
          <p:cNvPr id="2" name="Teksti kohatäide 1">
            <a:extLst>
              <a:ext uri="{FF2B5EF4-FFF2-40B4-BE49-F238E27FC236}">
                <a16:creationId xmlns:a16="http://schemas.microsoft.com/office/drawing/2014/main" id="{3A9FB0DE-E8AD-31F9-0146-19C39FC85CFA}"/>
              </a:ext>
            </a:extLst>
          </p:cNvPr>
          <p:cNvSpPr>
            <a:spLocks noGrp="1"/>
          </p:cNvSpPr>
          <p:nvPr>
            <p:ph type="body" sz="quarter" idx="11"/>
          </p:nvPr>
        </p:nvSpPr>
        <p:spPr>
          <a:xfrm>
            <a:off x="1407453" y="2596243"/>
            <a:ext cx="14036180" cy="7442200"/>
          </a:xfrm>
        </p:spPr>
        <p:txBody>
          <a:bodyPr lIns="91440" tIns="45720" rIns="91440" bIns="45720" anchor="ctr"/>
          <a:lstStyle/>
          <a:p>
            <a:pPr>
              <a:lnSpc>
                <a:spcPct val="150000"/>
              </a:lnSpc>
            </a:pPr>
            <a:endParaRPr lang="et-EE" sz="5400" b="1" noProof="1">
              <a:latin typeface="Roboto"/>
              <a:ea typeface="Roboto"/>
              <a:cs typeface="Roboto"/>
            </a:endParaRPr>
          </a:p>
          <a:p>
            <a:pPr>
              <a:lnSpc>
                <a:spcPct val="150000"/>
              </a:lnSpc>
            </a:pPr>
            <a:r>
              <a:rPr lang="et-EE" sz="5400" b="1" noProof="1">
                <a:latin typeface="Roboto"/>
                <a:ea typeface="Roboto"/>
                <a:cs typeface="Roboto"/>
              </a:rPr>
              <a:t>Küsitlus</a:t>
            </a:r>
          </a:p>
          <a:p>
            <a:pPr marL="571500" indent="-571500">
              <a:lnSpc>
                <a:spcPct val="100000"/>
              </a:lnSpc>
              <a:buFont typeface="Arial" panose="020B0604020202020204" pitchFamily="34" charset="0"/>
              <a:buChar char="•"/>
            </a:pPr>
            <a:r>
              <a:rPr lang="et-EE" sz="2800" noProof="1">
                <a:latin typeface="+mn-lt"/>
                <a:ea typeface="Roboto"/>
                <a:cs typeface="Roboto"/>
              </a:rPr>
              <a:t>Keskkond: LimeSurvey</a:t>
            </a:r>
          </a:p>
          <a:p>
            <a:pPr marL="571500" indent="-571500">
              <a:lnSpc>
                <a:spcPct val="100000"/>
              </a:lnSpc>
              <a:buFont typeface="Arial" panose="020B0604020202020204" pitchFamily="34" charset="0"/>
              <a:buChar char="•"/>
            </a:pPr>
            <a:r>
              <a:rPr lang="en-US" sz="2800" noProof="1">
                <a:latin typeface="+mn-lt"/>
                <a:ea typeface="Roboto"/>
                <a:cs typeface="Roboto"/>
              </a:rPr>
              <a:t>186 </a:t>
            </a:r>
            <a:r>
              <a:rPr lang="et-EE" sz="2800" noProof="1">
                <a:latin typeface="+mn-lt"/>
                <a:ea typeface="Roboto"/>
                <a:cs typeface="Roboto"/>
              </a:rPr>
              <a:t>vastajat, emakeelsed kõnelejad, vähemalt 18-aastased, mitte-leksikograafid</a:t>
            </a:r>
          </a:p>
          <a:p>
            <a:pPr marL="685835" indent="-685835">
              <a:lnSpc>
                <a:spcPct val="150000"/>
              </a:lnSpc>
              <a:buFont typeface="Arial"/>
              <a:buChar char="•"/>
            </a:pPr>
            <a:r>
              <a:rPr lang="en-GB" sz="2800" dirty="0">
                <a:latin typeface="+mn-lt"/>
                <a:ea typeface="Roboto"/>
                <a:cs typeface="Roboto"/>
              </a:rPr>
              <a:t>82% </a:t>
            </a:r>
            <a:r>
              <a:rPr lang="en-GB" sz="2800" dirty="0" err="1">
                <a:latin typeface="+mn-lt"/>
                <a:ea typeface="Roboto"/>
                <a:cs typeface="Roboto"/>
              </a:rPr>
              <a:t>kõrgharidusega</a:t>
            </a:r>
            <a:endParaRPr lang="et-EE" sz="2800" dirty="0">
              <a:latin typeface="+mn-lt"/>
              <a:ea typeface="Roboto"/>
              <a:cs typeface="Roboto"/>
            </a:endParaRPr>
          </a:p>
          <a:p>
            <a:pPr>
              <a:lnSpc>
                <a:spcPct val="150000"/>
              </a:lnSpc>
            </a:pPr>
            <a:r>
              <a:rPr lang="et-EE" sz="2800" noProof="1">
                <a:latin typeface="+mn-lt"/>
                <a:ea typeface="Roboto"/>
                <a:cs typeface="Roboto"/>
              </a:rPr>
              <a:t>Lisaküsimused kasutaja seletusinfo otsimise eelistuste kohta</a:t>
            </a:r>
            <a:endParaRPr lang="en-GB" sz="2800" dirty="0">
              <a:latin typeface="+mn-lt"/>
              <a:ea typeface="Roboto"/>
              <a:cs typeface="Roboto"/>
            </a:endParaRPr>
          </a:p>
          <a:p>
            <a:pPr marL="685835" indent="-685835">
              <a:lnSpc>
                <a:spcPct val="150000"/>
              </a:lnSpc>
              <a:buFont typeface="Arial"/>
              <a:buChar char="•"/>
            </a:pPr>
            <a:r>
              <a:rPr lang="en-GB" sz="2800" dirty="0">
                <a:latin typeface="+mn-lt"/>
                <a:ea typeface="Roboto"/>
                <a:cs typeface="Roboto"/>
              </a:rPr>
              <a:t>81%</a:t>
            </a:r>
            <a:r>
              <a:rPr lang="et-EE" sz="2800" dirty="0">
                <a:latin typeface="+mn-lt"/>
                <a:ea typeface="Roboto"/>
                <a:cs typeface="Roboto"/>
              </a:rPr>
              <a:t> </a:t>
            </a:r>
            <a:r>
              <a:rPr lang="en-GB" sz="2800" dirty="0" err="1">
                <a:latin typeface="+mn-lt"/>
                <a:ea typeface="Roboto"/>
                <a:cs typeface="Roboto"/>
              </a:rPr>
              <a:t>kasutavad</a:t>
            </a:r>
            <a:r>
              <a:rPr lang="en-GB" sz="2800" dirty="0">
                <a:latin typeface="+mn-lt"/>
                <a:ea typeface="Roboto"/>
                <a:cs typeface="Roboto"/>
              </a:rPr>
              <a:t> ÜS-</a:t>
            </a:r>
            <a:r>
              <a:rPr lang="et-EE" sz="2800" dirty="0">
                <a:latin typeface="+mn-lt"/>
                <a:ea typeface="Roboto"/>
                <a:cs typeface="Roboto"/>
              </a:rPr>
              <a:t>i tähenduste selgitamiseks </a:t>
            </a:r>
            <a:r>
              <a:rPr lang="en-GB" sz="2800" dirty="0">
                <a:latin typeface="+mn-lt"/>
                <a:ea typeface="Roboto"/>
                <a:cs typeface="Roboto"/>
              </a:rPr>
              <a:t> </a:t>
            </a:r>
            <a:r>
              <a:rPr lang="en-GB" sz="2800" dirty="0" err="1">
                <a:latin typeface="+mn-lt"/>
                <a:ea typeface="Roboto"/>
                <a:cs typeface="Roboto"/>
              </a:rPr>
              <a:t>sageli</a:t>
            </a:r>
            <a:r>
              <a:rPr lang="en-GB" sz="2800" dirty="0">
                <a:latin typeface="+mn-lt"/>
                <a:ea typeface="Roboto"/>
                <a:cs typeface="Roboto"/>
              </a:rPr>
              <a:t> </a:t>
            </a:r>
            <a:r>
              <a:rPr lang="en-GB" sz="2800" dirty="0" err="1">
                <a:latin typeface="+mn-lt"/>
                <a:ea typeface="Roboto"/>
                <a:cs typeface="Roboto"/>
              </a:rPr>
              <a:t>või</a:t>
            </a:r>
            <a:r>
              <a:rPr lang="en-GB" sz="2800" dirty="0">
                <a:latin typeface="+mn-lt"/>
                <a:ea typeface="Roboto"/>
                <a:cs typeface="Roboto"/>
              </a:rPr>
              <a:t> </a:t>
            </a:r>
            <a:r>
              <a:rPr lang="en-GB" sz="2800" dirty="0" err="1">
                <a:latin typeface="+mn-lt"/>
                <a:ea typeface="Roboto"/>
                <a:cs typeface="Roboto"/>
              </a:rPr>
              <a:t>aeg-ajalt</a:t>
            </a:r>
            <a:r>
              <a:rPr lang="en-GB" sz="2800" dirty="0">
                <a:latin typeface="+mn-lt"/>
                <a:ea typeface="Roboto"/>
                <a:cs typeface="Roboto"/>
              </a:rPr>
              <a:t>, </a:t>
            </a:r>
            <a:r>
              <a:rPr lang="et-EE" sz="2800" dirty="0">
                <a:latin typeface="+mn-lt"/>
                <a:ea typeface="Roboto"/>
                <a:cs typeface="Roboto"/>
              </a:rPr>
              <a:t>                       </a:t>
            </a:r>
            <a:r>
              <a:rPr lang="en-GB" sz="2800" dirty="0">
                <a:latin typeface="+mn-lt"/>
                <a:ea typeface="Roboto"/>
                <a:cs typeface="Roboto"/>
              </a:rPr>
              <a:t>19% </a:t>
            </a:r>
            <a:r>
              <a:rPr lang="en-GB" sz="2800" dirty="0" err="1">
                <a:latin typeface="+mn-lt"/>
                <a:ea typeface="Roboto"/>
                <a:cs typeface="Roboto"/>
              </a:rPr>
              <a:t>harva</a:t>
            </a:r>
            <a:r>
              <a:rPr lang="en-GB" sz="2800" dirty="0">
                <a:latin typeface="+mn-lt"/>
                <a:ea typeface="Roboto"/>
                <a:cs typeface="Roboto"/>
              </a:rPr>
              <a:t> </a:t>
            </a:r>
            <a:r>
              <a:rPr lang="en-GB" sz="2800" dirty="0" err="1">
                <a:latin typeface="+mn-lt"/>
                <a:ea typeface="Roboto"/>
                <a:cs typeface="Roboto"/>
              </a:rPr>
              <a:t>või</a:t>
            </a:r>
            <a:r>
              <a:rPr lang="en-GB" sz="2800" dirty="0">
                <a:latin typeface="+mn-lt"/>
                <a:ea typeface="Roboto"/>
                <a:cs typeface="Roboto"/>
              </a:rPr>
              <a:t> </a:t>
            </a:r>
            <a:r>
              <a:rPr lang="en-GB" sz="2800" dirty="0" err="1">
                <a:latin typeface="+mn-lt"/>
                <a:ea typeface="Roboto"/>
                <a:cs typeface="Roboto"/>
              </a:rPr>
              <a:t>mitte</a:t>
            </a:r>
            <a:r>
              <a:rPr lang="en-GB" sz="2800" dirty="0">
                <a:latin typeface="+mn-lt"/>
                <a:ea typeface="Roboto"/>
                <a:cs typeface="Roboto"/>
              </a:rPr>
              <a:t> </a:t>
            </a:r>
            <a:r>
              <a:rPr lang="en-GB" sz="2800" dirty="0" err="1">
                <a:latin typeface="+mn-lt"/>
                <a:ea typeface="Roboto"/>
                <a:cs typeface="Roboto"/>
              </a:rPr>
              <a:t>kunagi</a:t>
            </a:r>
            <a:endParaRPr lang="et-EE" sz="2800" dirty="0">
              <a:latin typeface="+mn-lt"/>
              <a:ea typeface="Roboto"/>
              <a:cs typeface="Roboto"/>
            </a:endParaRPr>
          </a:p>
          <a:p>
            <a:pPr marL="685835" indent="-685835">
              <a:lnSpc>
                <a:spcPct val="150000"/>
              </a:lnSpc>
              <a:buFont typeface="Arial"/>
              <a:buChar char="•"/>
            </a:pPr>
            <a:r>
              <a:rPr lang="en-GB" sz="2800" dirty="0">
                <a:latin typeface="+mn-lt"/>
                <a:ea typeface="Roboto"/>
                <a:cs typeface="Roboto"/>
              </a:rPr>
              <a:t>26% </a:t>
            </a:r>
            <a:r>
              <a:rPr lang="en-GB" sz="2800" dirty="0" err="1">
                <a:latin typeface="+mn-lt"/>
                <a:ea typeface="Roboto"/>
                <a:cs typeface="Roboto"/>
              </a:rPr>
              <a:t>kasutavad</a:t>
            </a:r>
            <a:r>
              <a:rPr lang="en-GB" sz="2800" dirty="0">
                <a:latin typeface="+mn-lt"/>
                <a:ea typeface="Roboto"/>
                <a:cs typeface="Roboto"/>
              </a:rPr>
              <a:t> SKM-e</a:t>
            </a:r>
            <a:r>
              <a:rPr lang="et-EE" sz="2800" dirty="0">
                <a:latin typeface="+mn-lt"/>
                <a:ea typeface="Roboto"/>
                <a:cs typeface="Roboto"/>
              </a:rPr>
              <a:t> (et vaadata sõnade tähendusi) </a:t>
            </a:r>
            <a:r>
              <a:rPr lang="en-GB" sz="2800" dirty="0" err="1">
                <a:latin typeface="+mn-lt"/>
                <a:ea typeface="Roboto"/>
                <a:cs typeface="Roboto"/>
              </a:rPr>
              <a:t>sageli</a:t>
            </a:r>
            <a:r>
              <a:rPr lang="en-GB" sz="2800" dirty="0">
                <a:latin typeface="+mn-lt"/>
                <a:ea typeface="Roboto"/>
                <a:cs typeface="Roboto"/>
              </a:rPr>
              <a:t> </a:t>
            </a:r>
            <a:r>
              <a:rPr lang="en-GB" sz="2800" dirty="0" err="1">
                <a:latin typeface="+mn-lt"/>
                <a:ea typeface="Roboto"/>
                <a:cs typeface="Roboto"/>
              </a:rPr>
              <a:t>või</a:t>
            </a:r>
            <a:r>
              <a:rPr lang="en-GB" sz="2800" dirty="0">
                <a:latin typeface="+mn-lt"/>
                <a:ea typeface="Roboto"/>
                <a:cs typeface="Roboto"/>
              </a:rPr>
              <a:t> </a:t>
            </a:r>
            <a:r>
              <a:rPr lang="en-GB" sz="2800" dirty="0" err="1">
                <a:latin typeface="+mn-lt"/>
                <a:ea typeface="Roboto"/>
                <a:cs typeface="Roboto"/>
              </a:rPr>
              <a:t>aeg-ajalt</a:t>
            </a:r>
            <a:r>
              <a:rPr lang="en-GB" sz="2800" dirty="0">
                <a:latin typeface="+mn-lt"/>
                <a:ea typeface="Roboto"/>
                <a:cs typeface="Roboto"/>
              </a:rPr>
              <a:t>, </a:t>
            </a:r>
            <a:r>
              <a:rPr lang="et-EE" sz="2800" dirty="0">
                <a:latin typeface="+mn-lt"/>
                <a:ea typeface="Roboto"/>
                <a:cs typeface="Roboto"/>
              </a:rPr>
              <a:t>                                    </a:t>
            </a:r>
            <a:r>
              <a:rPr lang="en-GB" sz="2800" dirty="0">
                <a:latin typeface="+mn-lt"/>
                <a:ea typeface="Roboto"/>
                <a:cs typeface="Roboto"/>
              </a:rPr>
              <a:t>74% </a:t>
            </a:r>
            <a:r>
              <a:rPr lang="en-GB" sz="2800" dirty="0" err="1">
                <a:latin typeface="+mn-lt"/>
                <a:ea typeface="Roboto"/>
                <a:cs typeface="Roboto"/>
              </a:rPr>
              <a:t>harva</a:t>
            </a:r>
            <a:r>
              <a:rPr lang="en-GB" sz="2800" dirty="0">
                <a:latin typeface="+mn-lt"/>
                <a:ea typeface="Roboto"/>
                <a:cs typeface="Roboto"/>
              </a:rPr>
              <a:t> </a:t>
            </a:r>
            <a:r>
              <a:rPr lang="en-GB" sz="2800" dirty="0" err="1">
                <a:latin typeface="+mn-lt"/>
                <a:ea typeface="Roboto"/>
                <a:cs typeface="Roboto"/>
              </a:rPr>
              <a:t>või</a:t>
            </a:r>
            <a:r>
              <a:rPr lang="en-GB" sz="2800" dirty="0">
                <a:latin typeface="+mn-lt"/>
                <a:ea typeface="Roboto"/>
                <a:cs typeface="Roboto"/>
              </a:rPr>
              <a:t> </a:t>
            </a:r>
            <a:r>
              <a:rPr lang="en-GB" sz="2800" dirty="0" err="1">
                <a:latin typeface="+mn-lt"/>
                <a:ea typeface="Roboto"/>
                <a:cs typeface="Roboto"/>
              </a:rPr>
              <a:t>mitte</a:t>
            </a:r>
            <a:r>
              <a:rPr lang="en-GB" sz="2800" dirty="0">
                <a:latin typeface="+mn-lt"/>
                <a:ea typeface="Roboto"/>
                <a:cs typeface="Roboto"/>
              </a:rPr>
              <a:t> </a:t>
            </a:r>
            <a:r>
              <a:rPr lang="en-GB" sz="2800" dirty="0" err="1">
                <a:latin typeface="+mn-lt"/>
                <a:ea typeface="Roboto"/>
                <a:cs typeface="Roboto"/>
              </a:rPr>
              <a:t>kunagi</a:t>
            </a:r>
            <a:endParaRPr lang="en-GB" sz="2800" dirty="0">
              <a:latin typeface="+mn-lt"/>
              <a:ea typeface="Roboto"/>
              <a:cs typeface="Roboto"/>
            </a:endParaRPr>
          </a:p>
          <a:p>
            <a:pPr marL="571500" indent="-571500">
              <a:lnSpc>
                <a:spcPct val="100000"/>
              </a:lnSpc>
              <a:buFont typeface="Arial" panose="020B0604020202020204" pitchFamily="34" charset="0"/>
              <a:buChar char="•"/>
            </a:pPr>
            <a:endParaRPr lang="en-US" sz="2800" noProof="1">
              <a:latin typeface="Roboto"/>
              <a:ea typeface="Roboto"/>
              <a:cs typeface="Roboto"/>
            </a:endParaRPr>
          </a:p>
          <a:p>
            <a:pPr marL="571500" indent="-571500">
              <a:lnSpc>
                <a:spcPct val="100000"/>
              </a:lnSpc>
              <a:buFont typeface="Arial" panose="020B0604020202020204" pitchFamily="34" charset="0"/>
              <a:buChar char="•"/>
            </a:pPr>
            <a:endParaRPr lang="et-EE" sz="3600" noProof="1">
              <a:latin typeface="Roboto"/>
              <a:ea typeface="Roboto"/>
              <a:cs typeface="Roboto"/>
            </a:endParaRPr>
          </a:p>
          <a:p>
            <a:pPr marL="685800" indent="-685800">
              <a:lnSpc>
                <a:spcPct val="150000"/>
              </a:lnSpc>
              <a:buFont typeface="Arial"/>
              <a:buChar char="•"/>
            </a:pPr>
            <a:endParaRPr lang="et-EE" sz="3600" noProof="1">
              <a:latin typeface="Roboto"/>
              <a:ea typeface="Roboto"/>
              <a:cs typeface="Roboto"/>
            </a:endParaRPr>
          </a:p>
          <a:p>
            <a:pPr marL="685800" indent="-685800">
              <a:lnSpc>
                <a:spcPct val="150000"/>
              </a:lnSpc>
              <a:buFont typeface="Arial"/>
              <a:buChar char="•"/>
            </a:pPr>
            <a:endParaRPr lang="et-EE" sz="3600" noProof="1">
              <a:latin typeface="Roboto"/>
              <a:ea typeface="Roboto"/>
              <a:cs typeface="Roboto"/>
            </a:endParaRPr>
          </a:p>
          <a:p>
            <a:pPr>
              <a:lnSpc>
                <a:spcPct val="150000"/>
              </a:lnSpc>
            </a:pPr>
            <a:endParaRPr lang="et-EE" sz="3600" noProof="1">
              <a:latin typeface="Roboto"/>
              <a:ea typeface="Roboto"/>
              <a:cs typeface="Roboto"/>
            </a:endParaRPr>
          </a:p>
        </p:txBody>
      </p:sp>
    </p:spTree>
    <p:extLst>
      <p:ext uri="{BB962C8B-B14F-4D97-AF65-F5344CB8AC3E}">
        <p14:creationId xmlns:p14="http://schemas.microsoft.com/office/powerpoint/2010/main" val="284799251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A92D6-7694-1816-76F0-953532B8B8D2}"/>
              </a:ext>
            </a:extLst>
          </p:cNvPr>
          <p:cNvSpPr>
            <a:spLocks noGrp="1"/>
          </p:cNvSpPr>
          <p:nvPr>
            <p:ph type="body" sz="quarter" idx="11"/>
          </p:nvPr>
        </p:nvSpPr>
        <p:spPr>
          <a:xfrm>
            <a:off x="3606800" y="799159"/>
            <a:ext cx="14859000" cy="2743200"/>
          </a:xfrm>
        </p:spPr>
        <p:txBody>
          <a:bodyPr/>
          <a:lstStyle/>
          <a:p>
            <a:r>
              <a:rPr lang="et-EE" sz="4000" noProof="1">
                <a:latin typeface="+mn-lt"/>
                <a:ea typeface="Roboto"/>
                <a:cs typeface="Roboto"/>
              </a:rPr>
              <a:t>I osa: hindamine Likert-tüüpi skaalal</a:t>
            </a:r>
          </a:p>
        </p:txBody>
      </p:sp>
      <p:sp>
        <p:nvSpPr>
          <p:cNvPr id="3" name="Picture Placeholder 2">
            <a:extLst>
              <a:ext uri="{FF2B5EF4-FFF2-40B4-BE49-F238E27FC236}">
                <a16:creationId xmlns:a16="http://schemas.microsoft.com/office/drawing/2014/main" id="{3C7D7190-06ED-B134-6B76-5288D332746B}"/>
              </a:ext>
            </a:extLst>
          </p:cNvPr>
          <p:cNvSpPr>
            <a:spLocks noGrp="1"/>
          </p:cNvSpPr>
          <p:nvPr>
            <p:ph type="pic" sz="quarter" idx="12"/>
          </p:nvPr>
        </p:nvSpPr>
        <p:spPr/>
        <p:txBody>
          <a:bodyPr/>
          <a:lstStyle/>
          <a:p>
            <a:endParaRPr lang="et-EE"/>
          </a:p>
        </p:txBody>
      </p:sp>
      <p:pic>
        <p:nvPicPr>
          <p:cNvPr id="5" name="Picture 4">
            <a:extLst>
              <a:ext uri="{FF2B5EF4-FFF2-40B4-BE49-F238E27FC236}">
                <a16:creationId xmlns:a16="http://schemas.microsoft.com/office/drawing/2014/main" id="{E94D618E-0729-BC37-A6EB-019100B03F95}"/>
              </a:ext>
            </a:extLst>
          </p:cNvPr>
          <p:cNvPicPr>
            <a:picLocks noChangeAspect="1"/>
          </p:cNvPicPr>
          <p:nvPr/>
        </p:nvPicPr>
        <p:blipFill>
          <a:blip r:embed="rId2"/>
          <a:stretch>
            <a:fillRect/>
          </a:stretch>
        </p:blipFill>
        <p:spPr>
          <a:xfrm>
            <a:off x="2458138" y="3117379"/>
            <a:ext cx="11689662" cy="6116985"/>
          </a:xfrm>
          <a:prstGeom prst="rect">
            <a:avLst/>
          </a:prstGeom>
        </p:spPr>
      </p:pic>
    </p:spTree>
    <p:extLst>
      <p:ext uri="{BB962C8B-B14F-4D97-AF65-F5344CB8AC3E}">
        <p14:creationId xmlns:p14="http://schemas.microsoft.com/office/powerpoint/2010/main" val="87298594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ldi kohatäide 9" descr="Pilt, millel on kujutatud tekst, kuvatõmmis, Font, järjekord&#10;&#10;Tehisintellekti genereeritud sisu ei pruugi olla õige.">
            <a:extLst>
              <a:ext uri="{FF2B5EF4-FFF2-40B4-BE49-F238E27FC236}">
                <a16:creationId xmlns:a16="http://schemas.microsoft.com/office/drawing/2014/main" id="{262924A0-E313-85AA-6BB1-A31E4EFD117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200" b="3200"/>
          <a:stretch>
            <a:fillRect/>
          </a:stretch>
        </p:blipFill>
        <p:spPr>
          <a:xfrm>
            <a:off x="0" y="457200"/>
            <a:ext cx="18288000" cy="9372600"/>
          </a:xfrm>
        </p:spPr>
      </p:pic>
      <p:sp>
        <p:nvSpPr>
          <p:cNvPr id="2" name="TextBox 1">
            <a:extLst>
              <a:ext uri="{FF2B5EF4-FFF2-40B4-BE49-F238E27FC236}">
                <a16:creationId xmlns:a16="http://schemas.microsoft.com/office/drawing/2014/main" id="{86F7EBD6-32F1-DB55-F7FD-4548AF64C418}"/>
              </a:ext>
            </a:extLst>
          </p:cNvPr>
          <p:cNvSpPr txBox="1"/>
          <p:nvPr/>
        </p:nvSpPr>
        <p:spPr>
          <a:xfrm>
            <a:off x="5092700" y="457200"/>
            <a:ext cx="8712200" cy="646331"/>
          </a:xfrm>
          <a:prstGeom prst="rect">
            <a:avLst/>
          </a:prstGeom>
          <a:noFill/>
        </p:spPr>
        <p:txBody>
          <a:bodyPr wrap="square" rtlCol="0">
            <a:spAutoFit/>
          </a:bodyPr>
          <a:lstStyle/>
          <a:p>
            <a:r>
              <a:rPr lang="et-EE" sz="3600" dirty="0">
                <a:solidFill>
                  <a:schemeClr val="bg1"/>
                </a:solidFill>
                <a:highlight>
                  <a:srgbClr val="0A3349"/>
                </a:highlight>
              </a:rPr>
              <a:t>Seletuste keskmised hinnangud (I osa)</a:t>
            </a:r>
          </a:p>
        </p:txBody>
      </p:sp>
      <p:sp>
        <p:nvSpPr>
          <p:cNvPr id="4" name="TextBox 3">
            <a:extLst>
              <a:ext uri="{FF2B5EF4-FFF2-40B4-BE49-F238E27FC236}">
                <a16:creationId xmlns:a16="http://schemas.microsoft.com/office/drawing/2014/main" id="{56D670BB-5EDD-C34C-EF7B-FDF7D23BEF84}"/>
              </a:ext>
            </a:extLst>
          </p:cNvPr>
          <p:cNvSpPr txBox="1"/>
          <p:nvPr/>
        </p:nvSpPr>
        <p:spPr>
          <a:xfrm>
            <a:off x="7416800" y="9293880"/>
            <a:ext cx="2463800" cy="523220"/>
          </a:xfrm>
          <a:prstGeom prst="rect">
            <a:avLst/>
          </a:prstGeom>
          <a:noFill/>
        </p:spPr>
        <p:txBody>
          <a:bodyPr wrap="square" rtlCol="0">
            <a:spAutoFit/>
          </a:bodyPr>
          <a:lstStyle/>
          <a:p>
            <a:r>
              <a:rPr lang="et-EE" sz="2800" dirty="0">
                <a:solidFill>
                  <a:schemeClr val="bg1"/>
                </a:solidFill>
                <a:highlight>
                  <a:srgbClr val="0A3349"/>
                </a:highlight>
              </a:rPr>
              <a:t>Leksikograaf</a:t>
            </a:r>
          </a:p>
        </p:txBody>
      </p:sp>
    </p:spTree>
    <p:extLst>
      <p:ext uri="{BB962C8B-B14F-4D97-AF65-F5344CB8AC3E}">
        <p14:creationId xmlns:p14="http://schemas.microsoft.com/office/powerpoint/2010/main" val="324059367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5CDA4CEE-BCDF-1C33-73C3-1722D9558965}"/>
              </a:ext>
            </a:extLst>
          </p:cNvPr>
          <p:cNvSpPr>
            <a:spLocks noGrp="1"/>
          </p:cNvSpPr>
          <p:nvPr>
            <p:ph type="body" sz="quarter" idx="11"/>
          </p:nvPr>
        </p:nvSpPr>
        <p:spPr>
          <a:xfrm>
            <a:off x="1752600" y="2558143"/>
            <a:ext cx="14859000" cy="2743200"/>
          </a:xfrm>
        </p:spPr>
        <p:txBody>
          <a:bodyPr/>
          <a:lstStyle/>
          <a:p>
            <a:endParaRPr lang="et-EE" b="1" noProof="1"/>
          </a:p>
          <a:p>
            <a:endParaRPr lang="et-EE" noProof="1"/>
          </a:p>
        </p:txBody>
      </p:sp>
      <p:sp>
        <p:nvSpPr>
          <p:cNvPr id="3" name="Pildi kohatäide 2">
            <a:extLst>
              <a:ext uri="{FF2B5EF4-FFF2-40B4-BE49-F238E27FC236}">
                <a16:creationId xmlns:a16="http://schemas.microsoft.com/office/drawing/2014/main" id="{40549BB6-0C58-36BE-45BD-39A90F72FA79}"/>
              </a:ext>
            </a:extLst>
          </p:cNvPr>
          <p:cNvSpPr>
            <a:spLocks noGrp="1"/>
          </p:cNvSpPr>
          <p:nvPr>
            <p:ph type="pic" sz="quarter" idx="12"/>
          </p:nvPr>
        </p:nvSpPr>
        <p:spPr>
          <a:xfrm>
            <a:off x="1676400" y="3053443"/>
            <a:ext cx="14325600" cy="8033657"/>
          </a:xfrm>
        </p:spPr>
        <p:txBody>
          <a:bodyPr/>
          <a:lstStyle/>
          <a:p>
            <a:pPr marL="0" indent="0">
              <a:buNone/>
            </a:pPr>
            <a:r>
              <a:rPr lang="et-EE" sz="3200" noProof="1">
                <a:solidFill>
                  <a:srgbClr val="0A3349"/>
                </a:solidFill>
              </a:rPr>
              <a:t>Kõige madalamalt hinnatud seletus nii leksikograafilises kui ka SKM-seletuste rühmas.</a:t>
            </a:r>
          </a:p>
          <a:p>
            <a:pPr marL="0" indent="0">
              <a:buNone/>
            </a:pPr>
            <a:endParaRPr lang="et-EE" sz="3200" b="1" i="1" noProof="1">
              <a:solidFill>
                <a:srgbClr val="0A3349"/>
              </a:solidFill>
            </a:endParaRPr>
          </a:p>
          <a:p>
            <a:pPr marL="0" indent="0">
              <a:buNone/>
            </a:pPr>
            <a:r>
              <a:rPr lang="et-EE" sz="3200" b="1" noProof="1">
                <a:solidFill>
                  <a:srgbClr val="0A3349"/>
                </a:solidFill>
              </a:rPr>
              <a:t>EKI ühendsõnastik: </a:t>
            </a:r>
            <a:r>
              <a:rPr lang="et-EE" sz="3200" b="1" i="1" noProof="1">
                <a:solidFill>
                  <a:srgbClr val="0A3349"/>
                </a:solidFill>
              </a:rPr>
              <a:t>autool</a:t>
            </a:r>
            <a:r>
              <a:rPr lang="et-EE" sz="3200" b="1" noProof="1">
                <a:solidFill>
                  <a:srgbClr val="0A3349"/>
                </a:solidFill>
              </a:rPr>
              <a:t> – </a:t>
            </a:r>
            <a:r>
              <a:rPr lang="et-EE" sz="3200" noProof="1">
                <a:solidFill>
                  <a:srgbClr val="0A3349"/>
                </a:solidFill>
              </a:rPr>
              <a:t>naftast saadav vedel mootoriõli (õlide vananenud liigituse järgi) karburaatormootorite määrimiseks </a:t>
            </a:r>
          </a:p>
          <a:p>
            <a:pPr marL="0" indent="0">
              <a:buNone/>
            </a:pPr>
            <a:endParaRPr lang="et-EE" sz="3200" b="1" noProof="1">
              <a:solidFill>
                <a:srgbClr val="0A3349"/>
              </a:solidFill>
            </a:endParaRPr>
          </a:p>
          <a:p>
            <a:pPr marL="0" indent="0">
              <a:lnSpc>
                <a:spcPct val="100000"/>
              </a:lnSpc>
              <a:buNone/>
            </a:pPr>
            <a:r>
              <a:rPr lang="et-EE" sz="3200" b="1" noProof="1">
                <a:solidFill>
                  <a:srgbClr val="0A3349"/>
                </a:solidFill>
              </a:rPr>
              <a:t>GPT 5: </a:t>
            </a:r>
            <a:r>
              <a:rPr lang="et-EE" sz="3200" b="1" i="1" noProof="1">
                <a:solidFill>
                  <a:srgbClr val="0A3349"/>
                </a:solidFill>
              </a:rPr>
              <a:t>autool</a:t>
            </a:r>
            <a:r>
              <a:rPr lang="et-EE" sz="3200" b="1" noProof="1">
                <a:solidFill>
                  <a:srgbClr val="0A3349"/>
                </a:solidFill>
              </a:rPr>
              <a:t> – </a:t>
            </a:r>
            <a:r>
              <a:rPr lang="et-EE" sz="3200" noProof="1">
                <a:solidFill>
                  <a:srgbClr val="0A3349"/>
                </a:solidFill>
              </a:rPr>
              <a:t>pidulikul või ametlikul koosviibimisel lugupeetud isikule määratud auväärseim istumiskoht </a:t>
            </a:r>
          </a:p>
          <a:p>
            <a:pPr marL="0" indent="0">
              <a:buNone/>
            </a:pPr>
            <a:endParaRPr lang="et-EE" sz="3600" noProof="1"/>
          </a:p>
        </p:txBody>
      </p:sp>
    </p:spTree>
    <p:extLst>
      <p:ext uri="{BB962C8B-B14F-4D97-AF65-F5344CB8AC3E}">
        <p14:creationId xmlns:p14="http://schemas.microsoft.com/office/powerpoint/2010/main" val="400615221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theme/theme1.xml><?xml version="1.0" encoding="utf-8"?>
<a:theme xmlns:a="http://schemas.openxmlformats.org/drawingml/2006/main" name="SININE TAUST">
  <a:themeElements>
    <a:clrScheme name="EKI">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ÄRVIVARIATSIOONI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NINE TAUST">
  <a:themeElements>
    <a:clrScheme name="EKI">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A31573448A5E54C8A254B675F7FF167" ma:contentTypeVersion="13" ma:contentTypeDescription="Loo uus dokument" ma:contentTypeScope="" ma:versionID="c4317482e3fd9e74faf06c9b42a52d17">
  <xsd:schema xmlns:xsd="http://www.w3.org/2001/XMLSchema" xmlns:xs="http://www.w3.org/2001/XMLSchema" xmlns:p="http://schemas.microsoft.com/office/2006/metadata/properties" xmlns:ns2="3148a43c-501d-4312-a6dc-42fe14748488" xmlns:ns3="630b765d-d406-48cf-afdc-033f9b214335" targetNamespace="http://schemas.microsoft.com/office/2006/metadata/properties" ma:root="true" ma:fieldsID="089e7287ebb3aca8622e6e15d233f934" ns2:_="" ns3:_="">
    <xsd:import namespace="3148a43c-501d-4312-a6dc-42fe14748488"/>
    <xsd:import namespace="630b765d-d406-48cf-afdc-033f9b2143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48a43c-501d-4312-a6dc-42fe147484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Pildisildid" ma:readOnly="false" ma:fieldId="{5cf76f15-5ced-4ddc-b409-7134ff3c332f}" ma:taxonomyMulti="true" ma:sspId="88cca76e-1594-4dea-b59a-365f40e4ff6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0b765d-d406-48cf-afdc-033f9b214335" elementFormDefault="qualified">
    <xsd:import namespace="http://schemas.microsoft.com/office/2006/documentManagement/types"/>
    <xsd:import namespace="http://schemas.microsoft.com/office/infopath/2007/PartnerControls"/>
    <xsd:element name="SharedWithUsers" ma:index="12"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Ühiskasutusse andmise üksikasjad" ma:internalName="SharedWithDetails" ma:readOnly="true">
      <xsd:simpleType>
        <xsd:restriction base="dms:Note">
          <xsd:maxLength value="255"/>
        </xsd:restriction>
      </xsd:simpleType>
    </xsd:element>
    <xsd:element name="TaxCatchAll" ma:index="16" nillable="true" ma:displayName="Taxonomy Catch All Column" ma:hidden="true" ma:list="{a82decc5-9a2f-4948-ab34-29a02267a6c0}" ma:internalName="TaxCatchAll" ma:showField="CatchAllData" ma:web="630b765d-d406-48cf-afdc-033f9b214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48a43c-501d-4312-a6dc-42fe14748488">
      <Terms xmlns="http://schemas.microsoft.com/office/infopath/2007/PartnerControls"/>
    </lcf76f155ced4ddcb4097134ff3c332f>
    <TaxCatchAll xmlns="630b765d-d406-48cf-afdc-033f9b214335" xsi:nil="true"/>
  </documentManagement>
</p:properties>
</file>

<file path=customXml/itemProps1.xml><?xml version="1.0" encoding="utf-8"?>
<ds:datastoreItem xmlns:ds="http://schemas.openxmlformats.org/officeDocument/2006/customXml" ds:itemID="{D16C5FEA-AE1F-4355-BDEA-B2C9A4617C35}">
  <ds:schemaRefs>
    <ds:schemaRef ds:uri="http://schemas.microsoft.com/sharepoint/v3/contenttype/forms"/>
  </ds:schemaRefs>
</ds:datastoreItem>
</file>

<file path=customXml/itemProps2.xml><?xml version="1.0" encoding="utf-8"?>
<ds:datastoreItem xmlns:ds="http://schemas.openxmlformats.org/officeDocument/2006/customXml" ds:itemID="{21636005-8C80-4AA4-B8AA-122D644EC5CE}">
  <ds:schemaRefs>
    <ds:schemaRef ds:uri="3148a43c-501d-4312-a6dc-42fe14748488"/>
    <ds:schemaRef ds:uri="630b765d-d406-48cf-afdc-033f9b214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37CB84-7E76-4736-8B19-F7D662ECB3CA}">
  <ds:schemaRefs>
    <ds:schemaRef ds:uri="3148a43c-501d-4312-a6dc-42fe14748488"/>
    <ds:schemaRef ds:uri="630b765d-d406-48cf-afdc-033f9b214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1593</TotalTime>
  <Words>1759</Words>
  <Application>Microsoft Office PowerPoint</Application>
  <PresentationFormat>Custom</PresentationFormat>
  <Paragraphs>157</Paragraphs>
  <Slides>16</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Aptos</vt:lpstr>
      <vt:lpstr>Arial</vt:lpstr>
      <vt:lpstr>Calibri</vt:lpstr>
      <vt:lpstr>Courier New</vt:lpstr>
      <vt:lpstr>NeueHaasGroteskDisp Pro</vt:lpstr>
      <vt:lpstr>NeueHaasGroteskText Pro</vt:lpstr>
      <vt:lpstr>NeueHaasGroteskText Pro Md</vt:lpstr>
      <vt:lpstr>Open Sans</vt:lpstr>
      <vt:lpstr>Roboto</vt:lpstr>
      <vt:lpstr>SININE TAUST</vt:lpstr>
      <vt:lpstr>VÄRVIVARIATSIOONID</vt:lpstr>
      <vt:lpstr>1_SININE TAUST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Vastajate kommentaarid</vt:lpstr>
      <vt:lpstr>PowerPoint Presentation</vt:lpstr>
      <vt:lpstr>KOKKUVÕTE</vt:lpstr>
      <vt:lpstr>Viidatud kirjandus</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Maria Tuulik</cp:lastModifiedBy>
  <cp:revision>3</cp:revision>
  <dcterms:created xsi:type="dcterms:W3CDTF">2015-01-20T11:47:48Z</dcterms:created>
  <dcterms:modified xsi:type="dcterms:W3CDTF">2026-04-22T14:19:10Z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0x010100BA31573448A5E54C8A254B675F7FF167</vt:lpwstr>
  </property>
</Properties>
</file>