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7"/>
  </p:notesMasterIdLst>
  <p:sldIdLst>
    <p:sldId id="256" r:id="rId2"/>
    <p:sldId id="288" r:id="rId3"/>
    <p:sldId id="323" r:id="rId4"/>
    <p:sldId id="291" r:id="rId5"/>
    <p:sldId id="292" r:id="rId6"/>
    <p:sldId id="293" r:id="rId7"/>
    <p:sldId id="304" r:id="rId8"/>
    <p:sldId id="322" r:id="rId9"/>
    <p:sldId id="305" r:id="rId10"/>
    <p:sldId id="284" r:id="rId11"/>
    <p:sldId id="285" r:id="rId12"/>
    <p:sldId id="289" r:id="rId13"/>
    <p:sldId id="307" r:id="rId14"/>
    <p:sldId id="328" r:id="rId15"/>
    <p:sldId id="311" r:id="rId16"/>
    <p:sldId id="331" r:id="rId17"/>
    <p:sldId id="325" r:id="rId18"/>
    <p:sldId id="326" r:id="rId19"/>
    <p:sldId id="308" r:id="rId20"/>
    <p:sldId id="313" r:id="rId21"/>
    <p:sldId id="333" r:id="rId22"/>
    <p:sldId id="334" r:id="rId23"/>
    <p:sldId id="316" r:id="rId24"/>
    <p:sldId id="335" r:id="rId25"/>
    <p:sldId id="310" r:id="rId26"/>
    <p:sldId id="337" r:id="rId27"/>
    <p:sldId id="319" r:id="rId28"/>
    <p:sldId id="338" r:id="rId29"/>
    <p:sldId id="318" r:id="rId30"/>
    <p:sldId id="339" r:id="rId31"/>
    <p:sldId id="340" r:id="rId32"/>
    <p:sldId id="298" r:id="rId33"/>
    <p:sldId id="299" r:id="rId34"/>
    <p:sldId id="300" r:id="rId35"/>
    <p:sldId id="341" r:id="rId36"/>
  </p:sldIdLst>
  <p:sldSz cx="12192000" cy="6858000"/>
  <p:notesSz cx="6858000" cy="9144000"/>
  <p:defaultTextStyle>
    <a:defPPr>
      <a:defRPr lang="en-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1947"/>
    <a:srgbClr val="0462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9E929D-5552-304C-82DB-250F92D5B69F}" v="672" dt="2026-04-21T06:53:59.7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87"/>
    <p:restoredTop sz="79521"/>
  </p:normalViewPr>
  <p:slideViewPr>
    <p:cSldViewPr snapToGrid="0">
      <p:cViewPr varScale="1">
        <p:scale>
          <a:sx n="100" d="100"/>
          <a:sy n="100" d="100"/>
        </p:scale>
        <p:origin x="856"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s Stepšys" userId="3fb6d25b-003e-40cb-a94d-e55be62901d6" providerId="ADAL" clId="{564A728E-4D47-51E5-9CED-E23FD071074C}"/>
    <pc:docChg chg="undo custSel addSld delSld modSld sldOrd">
      <pc:chgData name="Jonas Stepšys" userId="3fb6d25b-003e-40cb-a94d-e55be62901d6" providerId="ADAL" clId="{564A728E-4D47-51E5-9CED-E23FD071074C}" dt="2026-04-21T06:59:03.608" v="4152" actId="20577"/>
      <pc:docMkLst>
        <pc:docMk/>
      </pc:docMkLst>
      <pc:sldChg chg="addSp delSp modSp mod modNotesTx">
        <pc:chgData name="Jonas Stepšys" userId="3fb6d25b-003e-40cb-a94d-e55be62901d6" providerId="ADAL" clId="{564A728E-4D47-51E5-9CED-E23FD071074C}" dt="2026-04-17T15:23:16.365" v="4003"/>
        <pc:sldMkLst>
          <pc:docMk/>
          <pc:sldMk cId="1715230284" sldId="256"/>
        </pc:sldMkLst>
        <pc:spChg chg="add mod">
          <ac:chgData name="Jonas Stepšys" userId="3fb6d25b-003e-40cb-a94d-e55be62901d6" providerId="ADAL" clId="{564A728E-4D47-51E5-9CED-E23FD071074C}" dt="2026-04-17T15:23:16.365" v="4003"/>
          <ac:spMkLst>
            <pc:docMk/>
            <pc:sldMk cId="1715230284" sldId="256"/>
            <ac:spMk id="2" creationId="{4D247288-AEF1-736F-9179-69E279D9A586}"/>
          </ac:spMkLst>
        </pc:spChg>
        <pc:spChg chg="mod">
          <ac:chgData name="Jonas Stepšys" userId="3fb6d25b-003e-40cb-a94d-e55be62901d6" providerId="ADAL" clId="{564A728E-4D47-51E5-9CED-E23FD071074C}" dt="2026-04-16T09:20:02.636" v="197" actId="255"/>
          <ac:spMkLst>
            <pc:docMk/>
            <pc:sldMk cId="1715230284" sldId="256"/>
            <ac:spMk id="3" creationId="{2FD9E439-D364-B0D2-692B-19031F6DBACE}"/>
          </ac:spMkLst>
        </pc:spChg>
        <pc:spChg chg="add mod">
          <ac:chgData name="Jonas Stepšys" userId="3fb6d25b-003e-40cb-a94d-e55be62901d6" providerId="ADAL" clId="{564A728E-4D47-51E5-9CED-E23FD071074C}" dt="2026-04-16T10:26:37.643" v="550" actId="207"/>
          <ac:spMkLst>
            <pc:docMk/>
            <pc:sldMk cId="1715230284" sldId="256"/>
            <ac:spMk id="6" creationId="{F071F897-3B49-7BAB-D111-E9A33A5F85C9}"/>
          </ac:spMkLst>
        </pc:spChg>
        <pc:picChg chg="add mod">
          <ac:chgData name="Jonas Stepšys" userId="3fb6d25b-003e-40cb-a94d-e55be62901d6" providerId="ADAL" clId="{564A728E-4D47-51E5-9CED-E23FD071074C}" dt="2026-04-16T09:19:04.106" v="186" actId="1076"/>
          <ac:picMkLst>
            <pc:docMk/>
            <pc:sldMk cId="1715230284" sldId="256"/>
            <ac:picMk id="5" creationId="{6AF56970-FE79-BF7C-FA5D-3F9EE36349AA}"/>
          </ac:picMkLst>
        </pc:picChg>
      </pc:sldChg>
      <pc:sldChg chg="addSp delSp modSp mod">
        <pc:chgData name="Jonas Stepšys" userId="3fb6d25b-003e-40cb-a94d-e55be62901d6" providerId="ADAL" clId="{564A728E-4D47-51E5-9CED-E23FD071074C}" dt="2026-04-17T15:23:16.365" v="4003"/>
        <pc:sldMkLst>
          <pc:docMk/>
          <pc:sldMk cId="1436339729" sldId="284"/>
        </pc:sldMkLst>
        <pc:spChg chg="add mod">
          <ac:chgData name="Jonas Stepšys" userId="3fb6d25b-003e-40cb-a94d-e55be62901d6" providerId="ADAL" clId="{564A728E-4D47-51E5-9CED-E23FD071074C}" dt="2026-04-16T10:31:13.242" v="665"/>
          <ac:spMkLst>
            <pc:docMk/>
            <pc:sldMk cId="1436339729" sldId="284"/>
            <ac:spMk id="2" creationId="{9D22BD2E-6F91-FE2D-3025-C209CA3DE77A}"/>
          </ac:spMkLst>
        </pc:spChg>
        <pc:spChg chg="add mod">
          <ac:chgData name="Jonas Stepšys" userId="3fb6d25b-003e-40cb-a94d-e55be62901d6" providerId="ADAL" clId="{564A728E-4D47-51E5-9CED-E23FD071074C}" dt="2026-04-17T15:23:16.365" v="4003"/>
          <ac:spMkLst>
            <pc:docMk/>
            <pc:sldMk cId="1436339729" sldId="284"/>
            <ac:spMk id="4" creationId="{A705B6D3-C14B-94B1-355C-236EFE4226CB}"/>
          </ac:spMkLst>
        </pc:spChg>
        <pc:spChg chg="mod">
          <ac:chgData name="Jonas Stepšys" userId="3fb6d25b-003e-40cb-a94d-e55be62901d6" providerId="ADAL" clId="{564A728E-4D47-51E5-9CED-E23FD071074C}" dt="2026-04-16T13:02:18.947" v="1371" actId="207"/>
          <ac:spMkLst>
            <pc:docMk/>
            <pc:sldMk cId="1436339729" sldId="284"/>
            <ac:spMk id="5" creationId="{63F9D7E9-8B41-10DD-56A0-91F4D89F8FD4}"/>
          </ac:spMkLst>
        </pc:spChg>
      </pc:sldChg>
      <pc:sldChg chg="addSp delSp modSp mod modNotesTx">
        <pc:chgData name="Jonas Stepšys" userId="3fb6d25b-003e-40cb-a94d-e55be62901d6" providerId="ADAL" clId="{564A728E-4D47-51E5-9CED-E23FD071074C}" dt="2026-04-17T15:23:16.365" v="4003"/>
        <pc:sldMkLst>
          <pc:docMk/>
          <pc:sldMk cId="1578920720" sldId="285"/>
        </pc:sldMkLst>
        <pc:spChg chg="add mod">
          <ac:chgData name="Jonas Stepšys" userId="3fb6d25b-003e-40cb-a94d-e55be62901d6" providerId="ADAL" clId="{564A728E-4D47-51E5-9CED-E23FD071074C}" dt="2026-04-16T10:31:17.319" v="667"/>
          <ac:spMkLst>
            <pc:docMk/>
            <pc:sldMk cId="1578920720" sldId="285"/>
            <ac:spMk id="4" creationId="{7880D64D-AF03-7F87-6E9A-1F8F6358462C}"/>
          </ac:spMkLst>
        </pc:spChg>
        <pc:spChg chg="add mod">
          <ac:chgData name="Jonas Stepšys" userId="3fb6d25b-003e-40cb-a94d-e55be62901d6" providerId="ADAL" clId="{564A728E-4D47-51E5-9CED-E23FD071074C}" dt="2026-04-17T15:23:16.365" v="4003"/>
          <ac:spMkLst>
            <pc:docMk/>
            <pc:sldMk cId="1578920720" sldId="285"/>
            <ac:spMk id="5" creationId="{63ED71EA-A06C-93F6-6B02-F73935C740A2}"/>
          </ac:spMkLst>
        </pc:spChg>
        <pc:spChg chg="mod">
          <ac:chgData name="Jonas Stepšys" userId="3fb6d25b-003e-40cb-a94d-e55be62901d6" providerId="ADAL" clId="{564A728E-4D47-51E5-9CED-E23FD071074C}" dt="2026-04-16T13:02:25.264" v="1372" actId="207"/>
          <ac:spMkLst>
            <pc:docMk/>
            <pc:sldMk cId="1578920720" sldId="285"/>
            <ac:spMk id="10" creationId="{E6798FF4-877E-88C9-FF5D-279AB3E251DA}"/>
          </ac:spMkLst>
        </pc:spChg>
      </pc:sldChg>
      <pc:sldChg chg="addSp modSp mod modAnim modNotesTx">
        <pc:chgData name="Jonas Stepšys" userId="3fb6d25b-003e-40cb-a94d-e55be62901d6" providerId="ADAL" clId="{564A728E-4D47-51E5-9CED-E23FD071074C}" dt="2026-04-21T06:54:42.810" v="4078" actId="20577"/>
        <pc:sldMkLst>
          <pc:docMk/>
          <pc:sldMk cId="2344184701" sldId="288"/>
        </pc:sldMkLst>
        <pc:spChg chg="mod">
          <ac:chgData name="Jonas Stepšys" userId="3fb6d25b-003e-40cb-a94d-e55be62901d6" providerId="ADAL" clId="{564A728E-4D47-51E5-9CED-E23FD071074C}" dt="2026-04-16T10:26:43.001" v="551" actId="207"/>
          <ac:spMkLst>
            <pc:docMk/>
            <pc:sldMk cId="2344184701" sldId="288"/>
            <ac:spMk id="2" creationId="{DC55CED4-FBC2-9301-953F-D0CF46D03E01}"/>
          </ac:spMkLst>
        </pc:spChg>
        <pc:spChg chg="mod">
          <ac:chgData name="Jonas Stepšys" userId="3fb6d25b-003e-40cb-a94d-e55be62901d6" providerId="ADAL" clId="{564A728E-4D47-51E5-9CED-E23FD071074C}" dt="2026-04-17T15:02:30.059" v="4002" actId="20577"/>
          <ac:spMkLst>
            <pc:docMk/>
            <pc:sldMk cId="2344184701" sldId="288"/>
            <ac:spMk id="3" creationId="{2AD4D50C-4FB7-D440-8D7E-BFF30D09B7A5}"/>
          </ac:spMkLst>
        </pc:spChg>
        <pc:spChg chg="add mod">
          <ac:chgData name="Jonas Stepšys" userId="3fb6d25b-003e-40cb-a94d-e55be62901d6" providerId="ADAL" clId="{564A728E-4D47-51E5-9CED-E23FD071074C}" dt="2026-04-17T15:23:16.365" v="4003"/>
          <ac:spMkLst>
            <pc:docMk/>
            <pc:sldMk cId="2344184701" sldId="288"/>
            <ac:spMk id="4" creationId="{2A243F92-4C00-2FDA-A003-9AB1A6364003}"/>
          </ac:spMkLst>
        </pc:spChg>
        <pc:spChg chg="mod">
          <ac:chgData name="Jonas Stepšys" userId="3fb6d25b-003e-40cb-a94d-e55be62901d6" providerId="ADAL" clId="{564A728E-4D47-51E5-9CED-E23FD071074C}" dt="2026-04-16T10:29:46.376" v="639" actId="1076"/>
          <ac:spMkLst>
            <pc:docMk/>
            <pc:sldMk cId="2344184701" sldId="288"/>
            <ac:spMk id="5" creationId="{3FB993BE-7B0C-27DB-58AF-C9E1C3EB2A39}"/>
          </ac:spMkLst>
        </pc:spChg>
      </pc:sldChg>
      <pc:sldChg chg="addSp delSp modSp mod modNotesTx">
        <pc:chgData name="Jonas Stepšys" userId="3fb6d25b-003e-40cb-a94d-e55be62901d6" providerId="ADAL" clId="{564A728E-4D47-51E5-9CED-E23FD071074C}" dt="2026-04-17T15:23:16.365" v="4003"/>
        <pc:sldMkLst>
          <pc:docMk/>
          <pc:sldMk cId="1629318287" sldId="289"/>
        </pc:sldMkLst>
        <pc:spChg chg="add mod">
          <ac:chgData name="Jonas Stepšys" userId="3fb6d25b-003e-40cb-a94d-e55be62901d6" providerId="ADAL" clId="{564A728E-4D47-51E5-9CED-E23FD071074C}" dt="2026-04-16T10:31:24.001" v="671"/>
          <ac:spMkLst>
            <pc:docMk/>
            <pc:sldMk cId="1629318287" sldId="289"/>
            <ac:spMk id="2" creationId="{14AA6119-E380-6C78-2156-F0EAF97A753B}"/>
          </ac:spMkLst>
        </pc:spChg>
        <pc:spChg chg="add mod">
          <ac:chgData name="Jonas Stepšys" userId="3fb6d25b-003e-40cb-a94d-e55be62901d6" providerId="ADAL" clId="{564A728E-4D47-51E5-9CED-E23FD071074C}" dt="2026-04-17T15:23:16.365" v="4003"/>
          <ac:spMkLst>
            <pc:docMk/>
            <pc:sldMk cId="1629318287" sldId="289"/>
            <ac:spMk id="3" creationId="{0F84AC71-D8BA-AE69-87BE-C0959D0F79FD}"/>
          </ac:spMkLst>
        </pc:spChg>
        <pc:graphicFrameChg chg="mod">
          <ac:chgData name="Jonas Stepšys" userId="3fb6d25b-003e-40cb-a94d-e55be62901d6" providerId="ADAL" clId="{564A728E-4D47-51E5-9CED-E23FD071074C}" dt="2026-04-16T13:27:52.329" v="1970" actId="478"/>
          <ac:graphicFrameMkLst>
            <pc:docMk/>
            <pc:sldMk cId="1629318287" sldId="289"/>
            <ac:graphicFrameMk id="8" creationId="{C00A84ED-624D-E712-D77A-831F53D00161}"/>
          </ac:graphicFrameMkLst>
        </pc:graphicFrameChg>
        <pc:picChg chg="mod">
          <ac:chgData name="Jonas Stepšys" userId="3fb6d25b-003e-40cb-a94d-e55be62901d6" providerId="ADAL" clId="{564A728E-4D47-51E5-9CED-E23FD071074C}" dt="2026-04-16T13:55:27.766" v="2006" actId="1076"/>
          <ac:picMkLst>
            <pc:docMk/>
            <pc:sldMk cId="1629318287" sldId="289"/>
            <ac:picMk id="13" creationId="{2CE4B68F-6CB2-107E-AE88-6C20FAF56AEA}"/>
          </ac:picMkLst>
        </pc:picChg>
      </pc:sldChg>
      <pc:sldChg chg="addSp delSp modSp mod modNotesTx">
        <pc:chgData name="Jonas Stepšys" userId="3fb6d25b-003e-40cb-a94d-e55be62901d6" providerId="ADAL" clId="{564A728E-4D47-51E5-9CED-E23FD071074C}" dt="2026-04-17T15:25:12.917" v="4006" actId="20577"/>
        <pc:sldMkLst>
          <pc:docMk/>
          <pc:sldMk cId="3534247592" sldId="291"/>
        </pc:sldMkLst>
        <pc:spChg chg="mod">
          <ac:chgData name="Jonas Stepšys" userId="3fb6d25b-003e-40cb-a94d-e55be62901d6" providerId="ADAL" clId="{564A728E-4D47-51E5-9CED-E23FD071074C}" dt="2026-04-16T10:35:47.262" v="775" actId="207"/>
          <ac:spMkLst>
            <pc:docMk/>
            <pc:sldMk cId="3534247592" sldId="291"/>
            <ac:spMk id="2" creationId="{13452B23-2342-16C9-953E-1C6684090C11}"/>
          </ac:spMkLst>
        </pc:spChg>
        <pc:spChg chg="add mod">
          <ac:chgData name="Jonas Stepšys" userId="3fb6d25b-003e-40cb-a94d-e55be62901d6" providerId="ADAL" clId="{564A728E-4D47-51E5-9CED-E23FD071074C}" dt="2026-04-16T10:30:12.140" v="645" actId="207"/>
          <ac:spMkLst>
            <pc:docMk/>
            <pc:sldMk cId="3534247592" sldId="291"/>
            <ac:spMk id="3" creationId="{5B706919-27CD-6AAF-48B7-8D38EAAB99D6}"/>
          </ac:spMkLst>
        </pc:spChg>
        <pc:spChg chg="add mod">
          <ac:chgData name="Jonas Stepšys" userId="3fb6d25b-003e-40cb-a94d-e55be62901d6" providerId="ADAL" clId="{564A728E-4D47-51E5-9CED-E23FD071074C}" dt="2026-04-17T15:23:16.365" v="4003"/>
          <ac:spMkLst>
            <pc:docMk/>
            <pc:sldMk cId="3534247592" sldId="291"/>
            <ac:spMk id="4" creationId="{3CAC3CA9-A56C-DF5A-E696-77AFAA265519}"/>
          </ac:spMkLst>
        </pc:spChg>
        <pc:spChg chg="mod">
          <ac:chgData name="Jonas Stepšys" userId="3fb6d25b-003e-40cb-a94d-e55be62901d6" providerId="ADAL" clId="{564A728E-4D47-51E5-9CED-E23FD071074C}" dt="2026-04-16T17:19:06.766" v="3733" actId="20577"/>
          <ac:spMkLst>
            <pc:docMk/>
            <pc:sldMk cId="3534247592" sldId="291"/>
            <ac:spMk id="10" creationId="{31A171D3-BFEE-8EBE-3756-38441A9F334B}"/>
          </ac:spMkLst>
        </pc:spChg>
      </pc:sldChg>
      <pc:sldChg chg="addSp delSp modSp mod modNotesTx">
        <pc:chgData name="Jonas Stepšys" userId="3fb6d25b-003e-40cb-a94d-e55be62901d6" providerId="ADAL" clId="{564A728E-4D47-51E5-9CED-E23FD071074C}" dt="2026-04-17T15:25:34.113" v="4021" actId="20577"/>
        <pc:sldMkLst>
          <pc:docMk/>
          <pc:sldMk cId="2676364028" sldId="292"/>
        </pc:sldMkLst>
        <pc:spChg chg="mod">
          <ac:chgData name="Jonas Stepšys" userId="3fb6d25b-003e-40cb-a94d-e55be62901d6" providerId="ADAL" clId="{564A728E-4D47-51E5-9CED-E23FD071074C}" dt="2026-04-16T13:53:03.998" v="1990" actId="20577"/>
          <ac:spMkLst>
            <pc:docMk/>
            <pc:sldMk cId="2676364028" sldId="292"/>
            <ac:spMk id="2" creationId="{85884736-CA7B-694D-CF03-1C76F2FD81E1}"/>
          </ac:spMkLst>
        </pc:spChg>
        <pc:spChg chg="add mod">
          <ac:chgData name="Jonas Stepšys" userId="3fb6d25b-003e-40cb-a94d-e55be62901d6" providerId="ADAL" clId="{564A728E-4D47-51E5-9CED-E23FD071074C}" dt="2026-04-16T10:30:18.926" v="647"/>
          <ac:spMkLst>
            <pc:docMk/>
            <pc:sldMk cId="2676364028" sldId="292"/>
            <ac:spMk id="3" creationId="{C29A29EE-20CC-0365-4B8D-F38C69EA1BF1}"/>
          </ac:spMkLst>
        </pc:spChg>
        <pc:spChg chg="add mod">
          <ac:chgData name="Jonas Stepšys" userId="3fb6d25b-003e-40cb-a94d-e55be62901d6" providerId="ADAL" clId="{564A728E-4D47-51E5-9CED-E23FD071074C}" dt="2026-04-17T15:23:16.365" v="4003"/>
          <ac:spMkLst>
            <pc:docMk/>
            <pc:sldMk cId="2676364028" sldId="292"/>
            <ac:spMk id="4" creationId="{A9021FB9-7813-3A8E-B5B9-DB7F72024CCA}"/>
          </ac:spMkLst>
        </pc:spChg>
        <pc:spChg chg="mod">
          <ac:chgData name="Jonas Stepšys" userId="3fb6d25b-003e-40cb-a94d-e55be62901d6" providerId="ADAL" clId="{564A728E-4D47-51E5-9CED-E23FD071074C}" dt="2026-04-16T12:17:46.932" v="974" actId="255"/>
          <ac:spMkLst>
            <pc:docMk/>
            <pc:sldMk cId="2676364028" sldId="292"/>
            <ac:spMk id="9" creationId="{3D36CBCA-FC7E-5AD7-1940-2078198AC0EF}"/>
          </ac:spMkLst>
        </pc:spChg>
      </pc:sldChg>
      <pc:sldChg chg="addSp delSp modSp mod modNotesTx">
        <pc:chgData name="Jonas Stepšys" userId="3fb6d25b-003e-40cb-a94d-e55be62901d6" providerId="ADAL" clId="{564A728E-4D47-51E5-9CED-E23FD071074C}" dt="2026-04-17T15:25:59.892" v="4022" actId="20577"/>
        <pc:sldMkLst>
          <pc:docMk/>
          <pc:sldMk cId="3394138806" sldId="293"/>
        </pc:sldMkLst>
        <pc:spChg chg="mod">
          <ac:chgData name="Jonas Stepšys" userId="3fb6d25b-003e-40cb-a94d-e55be62901d6" providerId="ADAL" clId="{564A728E-4D47-51E5-9CED-E23FD071074C}" dt="2026-04-16T13:53:36.433" v="1993"/>
          <ac:spMkLst>
            <pc:docMk/>
            <pc:sldMk cId="3394138806" sldId="293"/>
            <ac:spMk id="2" creationId="{15796DC5-CDA9-B2C7-5F90-CEC72D2C6EE0}"/>
          </ac:spMkLst>
        </pc:spChg>
        <pc:spChg chg="add mod">
          <ac:chgData name="Jonas Stepšys" userId="3fb6d25b-003e-40cb-a94d-e55be62901d6" providerId="ADAL" clId="{564A728E-4D47-51E5-9CED-E23FD071074C}" dt="2026-04-16T10:30:22.272" v="649"/>
          <ac:spMkLst>
            <pc:docMk/>
            <pc:sldMk cId="3394138806" sldId="293"/>
            <ac:spMk id="3" creationId="{442BADD4-F54D-47AA-BD25-F2416BC95463}"/>
          </ac:spMkLst>
        </pc:spChg>
        <pc:spChg chg="add mod">
          <ac:chgData name="Jonas Stepšys" userId="3fb6d25b-003e-40cb-a94d-e55be62901d6" providerId="ADAL" clId="{564A728E-4D47-51E5-9CED-E23FD071074C}" dt="2026-04-17T15:23:16.365" v="4003"/>
          <ac:spMkLst>
            <pc:docMk/>
            <pc:sldMk cId="3394138806" sldId="293"/>
            <ac:spMk id="4" creationId="{C5FF6603-240A-79CE-56DF-5062B233024A}"/>
          </ac:spMkLst>
        </pc:spChg>
        <pc:spChg chg="mod">
          <ac:chgData name="Jonas Stepšys" userId="3fb6d25b-003e-40cb-a94d-e55be62901d6" providerId="ADAL" clId="{564A728E-4D47-51E5-9CED-E23FD071074C}" dt="2026-04-16T17:20:20.987" v="3755" actId="20577"/>
          <ac:spMkLst>
            <pc:docMk/>
            <pc:sldMk cId="3394138806" sldId="293"/>
            <ac:spMk id="9" creationId="{6166E8F2-31BC-EC3A-667C-D1683274E2A6}"/>
          </ac:spMkLst>
        </pc:spChg>
      </pc:sldChg>
      <pc:sldChg chg="addSp modSp mod">
        <pc:chgData name="Jonas Stepšys" userId="3fb6d25b-003e-40cb-a94d-e55be62901d6" providerId="ADAL" clId="{564A728E-4D47-51E5-9CED-E23FD071074C}" dt="2026-04-17T15:23:16.365" v="4003"/>
        <pc:sldMkLst>
          <pc:docMk/>
          <pc:sldMk cId="1242379575" sldId="298"/>
        </pc:sldMkLst>
        <pc:spChg chg="mod">
          <ac:chgData name="Jonas Stepšys" userId="3fb6d25b-003e-40cb-a94d-e55be62901d6" providerId="ADAL" clId="{564A728E-4D47-51E5-9CED-E23FD071074C}" dt="2026-04-16T15:42:30.965" v="3455" actId="207"/>
          <ac:spMkLst>
            <pc:docMk/>
            <pc:sldMk cId="1242379575" sldId="298"/>
            <ac:spMk id="2" creationId="{D6F0914B-2691-87D1-4B6A-185085F34F5F}"/>
          </ac:spMkLst>
        </pc:spChg>
        <pc:spChg chg="add mod">
          <ac:chgData name="Jonas Stepšys" userId="3fb6d25b-003e-40cb-a94d-e55be62901d6" providerId="ADAL" clId="{564A728E-4D47-51E5-9CED-E23FD071074C}" dt="2026-04-17T15:23:16.365" v="4003"/>
          <ac:spMkLst>
            <pc:docMk/>
            <pc:sldMk cId="1242379575" sldId="298"/>
            <ac:spMk id="3" creationId="{E3CE9D52-10B1-5431-22E4-4951ABFBFCFC}"/>
          </ac:spMkLst>
        </pc:spChg>
        <pc:spChg chg="mod">
          <ac:chgData name="Jonas Stepšys" userId="3fb6d25b-003e-40cb-a94d-e55be62901d6" providerId="ADAL" clId="{564A728E-4D47-51E5-9CED-E23FD071074C}" dt="2026-04-16T17:15:24.844" v="3695" actId="20577"/>
          <ac:spMkLst>
            <pc:docMk/>
            <pc:sldMk cId="1242379575" sldId="298"/>
            <ac:spMk id="9" creationId="{0CEE2A0F-02CA-40B5-E31D-5CB1D2276FE8}"/>
          </ac:spMkLst>
        </pc:spChg>
      </pc:sldChg>
      <pc:sldChg chg="addSp modSp mod">
        <pc:chgData name="Jonas Stepšys" userId="3fb6d25b-003e-40cb-a94d-e55be62901d6" providerId="ADAL" clId="{564A728E-4D47-51E5-9CED-E23FD071074C}" dt="2026-04-17T15:23:16.365" v="4003"/>
        <pc:sldMkLst>
          <pc:docMk/>
          <pc:sldMk cId="314211250" sldId="299"/>
        </pc:sldMkLst>
        <pc:spChg chg="mod">
          <ac:chgData name="Jonas Stepšys" userId="3fb6d25b-003e-40cb-a94d-e55be62901d6" providerId="ADAL" clId="{564A728E-4D47-51E5-9CED-E23FD071074C}" dt="2026-04-16T15:42:37.731" v="3466" actId="207"/>
          <ac:spMkLst>
            <pc:docMk/>
            <pc:sldMk cId="314211250" sldId="299"/>
            <ac:spMk id="2" creationId="{7F4D9E55-6410-300F-36A2-B8E52515D5EC}"/>
          </ac:spMkLst>
        </pc:spChg>
        <pc:spChg chg="add mod">
          <ac:chgData name="Jonas Stepšys" userId="3fb6d25b-003e-40cb-a94d-e55be62901d6" providerId="ADAL" clId="{564A728E-4D47-51E5-9CED-E23FD071074C}" dt="2026-04-17T15:23:16.365" v="4003"/>
          <ac:spMkLst>
            <pc:docMk/>
            <pc:sldMk cId="314211250" sldId="299"/>
            <ac:spMk id="3" creationId="{9F17DFCF-1324-D7AC-97F4-0E135BF2BB24}"/>
          </ac:spMkLst>
        </pc:spChg>
        <pc:spChg chg="mod">
          <ac:chgData name="Jonas Stepšys" userId="3fb6d25b-003e-40cb-a94d-e55be62901d6" providerId="ADAL" clId="{564A728E-4D47-51E5-9CED-E23FD071074C}" dt="2026-04-16T17:15:45.132" v="3701"/>
          <ac:spMkLst>
            <pc:docMk/>
            <pc:sldMk cId="314211250" sldId="299"/>
            <ac:spMk id="9" creationId="{441B4847-634E-AC5B-E8AD-820848464532}"/>
          </ac:spMkLst>
        </pc:spChg>
      </pc:sldChg>
      <pc:sldChg chg="addSp delSp modSp mod ord">
        <pc:chgData name="Jonas Stepšys" userId="3fb6d25b-003e-40cb-a94d-e55be62901d6" providerId="ADAL" clId="{564A728E-4D47-51E5-9CED-E23FD071074C}" dt="2026-04-17T15:23:16.365" v="4003"/>
        <pc:sldMkLst>
          <pc:docMk/>
          <pc:sldMk cId="2654838379" sldId="300"/>
        </pc:sldMkLst>
        <pc:spChg chg="mod">
          <ac:chgData name="Jonas Stepšys" userId="3fb6d25b-003e-40cb-a94d-e55be62901d6" providerId="ADAL" clId="{564A728E-4D47-51E5-9CED-E23FD071074C}" dt="2026-04-16T15:42:44.681" v="3479" actId="207"/>
          <ac:spMkLst>
            <pc:docMk/>
            <pc:sldMk cId="2654838379" sldId="300"/>
            <ac:spMk id="2" creationId="{60A9C95B-9553-4632-DDF9-E55F2FE02652}"/>
          </ac:spMkLst>
        </pc:spChg>
        <pc:spChg chg="add mod">
          <ac:chgData name="Jonas Stepšys" userId="3fb6d25b-003e-40cb-a94d-e55be62901d6" providerId="ADAL" clId="{564A728E-4D47-51E5-9CED-E23FD071074C}" dt="2026-04-17T15:23:16.365" v="4003"/>
          <ac:spMkLst>
            <pc:docMk/>
            <pc:sldMk cId="2654838379" sldId="300"/>
            <ac:spMk id="3" creationId="{C4AF0D53-614E-D3E7-F055-72CB7C68A958}"/>
          </ac:spMkLst>
        </pc:spChg>
        <pc:spChg chg="mod">
          <ac:chgData name="Jonas Stepšys" userId="3fb6d25b-003e-40cb-a94d-e55be62901d6" providerId="ADAL" clId="{564A728E-4D47-51E5-9CED-E23FD071074C}" dt="2026-04-16T17:15:41.383" v="3699" actId="21"/>
          <ac:spMkLst>
            <pc:docMk/>
            <pc:sldMk cId="2654838379" sldId="300"/>
            <ac:spMk id="9" creationId="{EFC973C3-D426-D8D3-5E45-D978B8111D57}"/>
          </ac:spMkLst>
        </pc:spChg>
      </pc:sldChg>
      <pc:sldChg chg="addSp delSp modSp mod modNotesTx">
        <pc:chgData name="Jonas Stepšys" userId="3fb6d25b-003e-40cb-a94d-e55be62901d6" providerId="ADAL" clId="{564A728E-4D47-51E5-9CED-E23FD071074C}" dt="2026-04-17T15:23:16.365" v="4003"/>
        <pc:sldMkLst>
          <pc:docMk/>
          <pc:sldMk cId="1534992817" sldId="304"/>
        </pc:sldMkLst>
        <pc:spChg chg="mod">
          <ac:chgData name="Jonas Stepšys" userId="3fb6d25b-003e-40cb-a94d-e55be62901d6" providerId="ADAL" clId="{564A728E-4D47-51E5-9CED-E23FD071074C}" dt="2026-04-16T12:38:02.498" v="1149" actId="20577"/>
          <ac:spMkLst>
            <pc:docMk/>
            <pc:sldMk cId="1534992817" sldId="304"/>
            <ac:spMk id="2" creationId="{539A7F41-0FDB-D6B1-5911-0E3A1C89F45C}"/>
          </ac:spMkLst>
        </pc:spChg>
        <pc:spChg chg="add mod">
          <ac:chgData name="Jonas Stepšys" userId="3fb6d25b-003e-40cb-a94d-e55be62901d6" providerId="ADAL" clId="{564A728E-4D47-51E5-9CED-E23FD071074C}" dt="2026-04-16T10:30:35.536" v="653" actId="207"/>
          <ac:spMkLst>
            <pc:docMk/>
            <pc:sldMk cId="1534992817" sldId="304"/>
            <ac:spMk id="3" creationId="{A3CDDA50-5ECB-6FB5-625D-00A9DEF7EF9A}"/>
          </ac:spMkLst>
        </pc:spChg>
        <pc:spChg chg="add mod">
          <ac:chgData name="Jonas Stepšys" userId="3fb6d25b-003e-40cb-a94d-e55be62901d6" providerId="ADAL" clId="{564A728E-4D47-51E5-9CED-E23FD071074C}" dt="2026-04-17T15:23:16.365" v="4003"/>
          <ac:spMkLst>
            <pc:docMk/>
            <pc:sldMk cId="1534992817" sldId="304"/>
            <ac:spMk id="4" creationId="{27D39E4B-02BF-D117-BACB-8FE7E65F8F74}"/>
          </ac:spMkLst>
        </pc:spChg>
        <pc:spChg chg="mod">
          <ac:chgData name="Jonas Stepšys" userId="3fb6d25b-003e-40cb-a94d-e55be62901d6" providerId="ADAL" clId="{564A728E-4D47-51E5-9CED-E23FD071074C}" dt="2026-04-16T12:44:03.040" v="1211" actId="20577"/>
          <ac:spMkLst>
            <pc:docMk/>
            <pc:sldMk cId="1534992817" sldId="304"/>
            <ac:spMk id="9" creationId="{506EC01D-C0F1-9A10-9FF7-268E0F8113C9}"/>
          </ac:spMkLst>
        </pc:spChg>
      </pc:sldChg>
      <pc:sldChg chg="addSp delSp modSp mod ord modNotesTx">
        <pc:chgData name="Jonas Stepšys" userId="3fb6d25b-003e-40cb-a94d-e55be62901d6" providerId="ADAL" clId="{564A728E-4D47-51E5-9CED-E23FD071074C}" dt="2026-04-17T15:27:03.750" v="4024" actId="20577"/>
        <pc:sldMkLst>
          <pc:docMk/>
          <pc:sldMk cId="1140929646" sldId="305"/>
        </pc:sldMkLst>
        <pc:spChg chg="mod">
          <ac:chgData name="Jonas Stepšys" userId="3fb6d25b-003e-40cb-a94d-e55be62901d6" providerId="ADAL" clId="{564A728E-4D47-51E5-9CED-E23FD071074C}" dt="2026-04-16T13:19:28.647" v="1650" actId="207"/>
          <ac:spMkLst>
            <pc:docMk/>
            <pc:sldMk cId="1140929646" sldId="305"/>
            <ac:spMk id="2" creationId="{C58DBB1F-71FA-227D-84FE-B38ACD136DB3}"/>
          </ac:spMkLst>
        </pc:spChg>
        <pc:spChg chg="add mod">
          <ac:chgData name="Jonas Stepšys" userId="3fb6d25b-003e-40cb-a94d-e55be62901d6" providerId="ADAL" clId="{564A728E-4D47-51E5-9CED-E23FD071074C}" dt="2026-04-16T13:12:08.622" v="1394" actId="207"/>
          <ac:spMkLst>
            <pc:docMk/>
            <pc:sldMk cId="1140929646" sldId="305"/>
            <ac:spMk id="3" creationId="{B243DF43-6ECA-72CA-12B3-A0154E2CE8EF}"/>
          </ac:spMkLst>
        </pc:spChg>
        <pc:spChg chg="add mod">
          <ac:chgData name="Jonas Stepšys" userId="3fb6d25b-003e-40cb-a94d-e55be62901d6" providerId="ADAL" clId="{564A728E-4D47-51E5-9CED-E23FD071074C}" dt="2026-04-17T15:23:16.365" v="4003"/>
          <ac:spMkLst>
            <pc:docMk/>
            <pc:sldMk cId="1140929646" sldId="305"/>
            <ac:spMk id="4" creationId="{DC0D351D-5696-BACF-FB1F-44D7C6B91A4E}"/>
          </ac:spMkLst>
        </pc:spChg>
        <pc:graphicFrameChg chg="mod modGraphic">
          <ac:chgData name="Jonas Stepšys" userId="3fb6d25b-003e-40cb-a94d-e55be62901d6" providerId="ADAL" clId="{564A728E-4D47-51E5-9CED-E23FD071074C}" dt="2026-04-16T14:30:41.927" v="2325" actId="20577"/>
          <ac:graphicFrameMkLst>
            <pc:docMk/>
            <pc:sldMk cId="1140929646" sldId="305"/>
            <ac:graphicFrameMk id="6" creationId="{FD72A14C-D9DE-52BF-4ABE-EEBFC2A4FF66}"/>
          </ac:graphicFrameMkLst>
        </pc:graphicFrameChg>
      </pc:sldChg>
      <pc:sldChg chg="addSp delSp modSp mod modNotesTx">
        <pc:chgData name="Jonas Stepšys" userId="3fb6d25b-003e-40cb-a94d-e55be62901d6" providerId="ADAL" clId="{564A728E-4D47-51E5-9CED-E23FD071074C}" dt="2026-04-21T06:56:24.216" v="4126" actId="20577"/>
        <pc:sldMkLst>
          <pc:docMk/>
          <pc:sldMk cId="2771447127" sldId="307"/>
        </pc:sldMkLst>
        <pc:spChg chg="mod">
          <ac:chgData name="Jonas Stepšys" userId="3fb6d25b-003e-40cb-a94d-e55be62901d6" providerId="ADAL" clId="{564A728E-4D47-51E5-9CED-E23FD071074C}" dt="2026-04-16T14:59:10.885" v="2618" actId="20577"/>
          <ac:spMkLst>
            <pc:docMk/>
            <pc:sldMk cId="2771447127" sldId="307"/>
            <ac:spMk id="2" creationId="{7B0D8350-F3DB-FF04-1A38-A714C1FDBA54}"/>
          </ac:spMkLst>
        </pc:spChg>
        <pc:spChg chg="add mod">
          <ac:chgData name="Jonas Stepšys" userId="3fb6d25b-003e-40cb-a94d-e55be62901d6" providerId="ADAL" clId="{564A728E-4D47-51E5-9CED-E23FD071074C}" dt="2026-04-16T10:31:41.868" v="677"/>
          <ac:spMkLst>
            <pc:docMk/>
            <pc:sldMk cId="2771447127" sldId="307"/>
            <ac:spMk id="3" creationId="{60552693-89B1-A7AB-D571-2FBE0B00D72A}"/>
          </ac:spMkLst>
        </pc:spChg>
        <pc:spChg chg="add mod">
          <ac:chgData name="Jonas Stepšys" userId="3fb6d25b-003e-40cb-a94d-e55be62901d6" providerId="ADAL" clId="{564A728E-4D47-51E5-9CED-E23FD071074C}" dt="2026-04-17T15:23:16.365" v="4003"/>
          <ac:spMkLst>
            <pc:docMk/>
            <pc:sldMk cId="2771447127" sldId="307"/>
            <ac:spMk id="4" creationId="{C3F6B634-2CE3-8ACC-C936-B4E8327B07C1}"/>
          </ac:spMkLst>
        </pc:spChg>
        <pc:graphicFrameChg chg="mod modGraphic">
          <ac:chgData name="Jonas Stepšys" userId="3fb6d25b-003e-40cb-a94d-e55be62901d6" providerId="ADAL" clId="{564A728E-4D47-51E5-9CED-E23FD071074C}" dt="2026-04-16T14:44:07.548" v="2440" actId="207"/>
          <ac:graphicFrameMkLst>
            <pc:docMk/>
            <pc:sldMk cId="2771447127" sldId="307"/>
            <ac:graphicFrameMk id="5" creationId="{DBFD3E45-DC20-5685-6B97-1335439E4DA9}"/>
          </ac:graphicFrameMkLst>
        </pc:graphicFrameChg>
      </pc:sldChg>
      <pc:sldChg chg="addSp delSp modSp add del mod modNotesTx">
        <pc:chgData name="Jonas Stepšys" userId="3fb6d25b-003e-40cb-a94d-e55be62901d6" providerId="ADAL" clId="{564A728E-4D47-51E5-9CED-E23FD071074C}" dt="2026-04-17T15:23:16.365" v="4003"/>
        <pc:sldMkLst>
          <pc:docMk/>
          <pc:sldMk cId="3678763624" sldId="308"/>
        </pc:sldMkLst>
        <pc:spChg chg="mod">
          <ac:chgData name="Jonas Stepšys" userId="3fb6d25b-003e-40cb-a94d-e55be62901d6" providerId="ADAL" clId="{564A728E-4D47-51E5-9CED-E23FD071074C}" dt="2026-04-16T14:59:20.793" v="2619" actId="207"/>
          <ac:spMkLst>
            <pc:docMk/>
            <pc:sldMk cId="3678763624" sldId="308"/>
            <ac:spMk id="2" creationId="{D87FD7EB-44E0-34EB-0E82-582AA70745D8}"/>
          </ac:spMkLst>
        </pc:spChg>
        <pc:spChg chg="add mod">
          <ac:chgData name="Jonas Stepšys" userId="3fb6d25b-003e-40cb-a94d-e55be62901d6" providerId="ADAL" clId="{564A728E-4D47-51E5-9CED-E23FD071074C}" dt="2026-04-16T10:32:18.247" v="697"/>
          <ac:spMkLst>
            <pc:docMk/>
            <pc:sldMk cId="3678763624" sldId="308"/>
            <ac:spMk id="3" creationId="{3DDBBB00-0C98-0DBB-EA86-5F477C5E2581}"/>
          </ac:spMkLst>
        </pc:spChg>
        <pc:spChg chg="add mod">
          <ac:chgData name="Jonas Stepšys" userId="3fb6d25b-003e-40cb-a94d-e55be62901d6" providerId="ADAL" clId="{564A728E-4D47-51E5-9CED-E23FD071074C}" dt="2026-04-17T15:23:16.365" v="4003"/>
          <ac:spMkLst>
            <pc:docMk/>
            <pc:sldMk cId="3678763624" sldId="308"/>
            <ac:spMk id="4" creationId="{48A17586-27BD-09BB-FA28-ECF5DA6F4D4C}"/>
          </ac:spMkLst>
        </pc:spChg>
        <pc:graphicFrameChg chg="modGraphic">
          <ac:chgData name="Jonas Stepšys" userId="3fb6d25b-003e-40cb-a94d-e55be62901d6" providerId="ADAL" clId="{564A728E-4D47-51E5-9CED-E23FD071074C}" dt="2026-04-16T17:26:25.823" v="3789" actId="207"/>
          <ac:graphicFrameMkLst>
            <pc:docMk/>
            <pc:sldMk cId="3678763624" sldId="308"/>
            <ac:graphicFrameMk id="8" creationId="{3F831261-1A37-55F3-71C8-70F3C7E9D610}"/>
          </ac:graphicFrameMkLst>
        </pc:graphicFrameChg>
      </pc:sldChg>
      <pc:sldChg chg="addSp delSp modSp mod modNotesTx">
        <pc:chgData name="Jonas Stepšys" userId="3fb6d25b-003e-40cb-a94d-e55be62901d6" providerId="ADAL" clId="{564A728E-4D47-51E5-9CED-E23FD071074C}" dt="2026-04-17T15:23:16.365" v="4003"/>
        <pc:sldMkLst>
          <pc:docMk/>
          <pc:sldMk cId="555092018" sldId="310"/>
        </pc:sldMkLst>
        <pc:spChg chg="mod">
          <ac:chgData name="Jonas Stepšys" userId="3fb6d25b-003e-40cb-a94d-e55be62901d6" providerId="ADAL" clId="{564A728E-4D47-51E5-9CED-E23FD071074C}" dt="2026-04-16T15:14:34.683" v="2964" actId="207"/>
          <ac:spMkLst>
            <pc:docMk/>
            <pc:sldMk cId="555092018" sldId="310"/>
            <ac:spMk id="2" creationId="{D1EE3AE1-84F1-ED62-9BE1-E5F5256F620D}"/>
          </ac:spMkLst>
        </pc:spChg>
        <pc:spChg chg="add mod">
          <ac:chgData name="Jonas Stepšys" userId="3fb6d25b-003e-40cb-a94d-e55be62901d6" providerId="ADAL" clId="{564A728E-4D47-51E5-9CED-E23FD071074C}" dt="2026-04-16T10:32:51.512" v="717"/>
          <ac:spMkLst>
            <pc:docMk/>
            <pc:sldMk cId="555092018" sldId="310"/>
            <ac:spMk id="3" creationId="{6D27BF87-9832-D060-C196-3885BCE43148}"/>
          </ac:spMkLst>
        </pc:spChg>
        <pc:spChg chg="add mod">
          <ac:chgData name="Jonas Stepšys" userId="3fb6d25b-003e-40cb-a94d-e55be62901d6" providerId="ADAL" clId="{564A728E-4D47-51E5-9CED-E23FD071074C}" dt="2026-04-17T15:23:16.365" v="4003"/>
          <ac:spMkLst>
            <pc:docMk/>
            <pc:sldMk cId="555092018" sldId="310"/>
            <ac:spMk id="4" creationId="{8C9300E6-6F2A-C2F2-3AC7-0CAAC64E3301}"/>
          </ac:spMkLst>
        </pc:spChg>
        <pc:graphicFrameChg chg="modGraphic">
          <ac:chgData name="Jonas Stepšys" userId="3fb6d25b-003e-40cb-a94d-e55be62901d6" providerId="ADAL" clId="{564A728E-4D47-51E5-9CED-E23FD071074C}" dt="2026-04-16T15:14:25.257" v="2961" actId="12385"/>
          <ac:graphicFrameMkLst>
            <pc:docMk/>
            <pc:sldMk cId="555092018" sldId="310"/>
            <ac:graphicFrameMk id="8" creationId="{2D6174AF-0637-D7E4-DD05-6E85D94D50EA}"/>
          </ac:graphicFrameMkLst>
        </pc:graphicFrameChg>
      </pc:sldChg>
      <pc:sldChg chg="addSp delSp modSp mod modNotesTx">
        <pc:chgData name="Jonas Stepšys" userId="3fb6d25b-003e-40cb-a94d-e55be62901d6" providerId="ADAL" clId="{564A728E-4D47-51E5-9CED-E23FD071074C}" dt="2026-04-21T06:57:20.219" v="4138" actId="20577"/>
        <pc:sldMkLst>
          <pc:docMk/>
          <pc:sldMk cId="953143779" sldId="311"/>
        </pc:sldMkLst>
        <pc:spChg chg="mod">
          <ac:chgData name="Jonas Stepšys" userId="3fb6d25b-003e-40cb-a94d-e55be62901d6" providerId="ADAL" clId="{564A728E-4D47-51E5-9CED-E23FD071074C}" dt="2026-04-16T14:30:15.781" v="2309" actId="20577"/>
          <ac:spMkLst>
            <pc:docMk/>
            <pc:sldMk cId="953143779" sldId="311"/>
            <ac:spMk id="2" creationId="{5C491173-EF11-01FB-3189-DDCB30E39351}"/>
          </ac:spMkLst>
        </pc:spChg>
        <pc:spChg chg="add mod">
          <ac:chgData name="Jonas Stepšys" userId="3fb6d25b-003e-40cb-a94d-e55be62901d6" providerId="ADAL" clId="{564A728E-4D47-51E5-9CED-E23FD071074C}" dt="2026-04-16T10:31:54.066" v="683"/>
          <ac:spMkLst>
            <pc:docMk/>
            <pc:sldMk cId="953143779" sldId="311"/>
            <ac:spMk id="3" creationId="{1D3B6797-76B3-7597-FB6E-739B559D35A3}"/>
          </ac:spMkLst>
        </pc:spChg>
        <pc:spChg chg="add mod">
          <ac:chgData name="Jonas Stepšys" userId="3fb6d25b-003e-40cb-a94d-e55be62901d6" providerId="ADAL" clId="{564A728E-4D47-51E5-9CED-E23FD071074C}" dt="2026-04-17T15:23:16.365" v="4003"/>
          <ac:spMkLst>
            <pc:docMk/>
            <pc:sldMk cId="953143779" sldId="311"/>
            <ac:spMk id="4" creationId="{D40FD9B8-62CE-2E44-81A4-323D55669CEA}"/>
          </ac:spMkLst>
        </pc:spChg>
        <pc:spChg chg="mod">
          <ac:chgData name="Jonas Stepšys" userId="3fb6d25b-003e-40cb-a94d-e55be62901d6" providerId="ADAL" clId="{564A728E-4D47-51E5-9CED-E23FD071074C}" dt="2026-04-16T15:24:25.718" v="3252" actId="20577"/>
          <ac:spMkLst>
            <pc:docMk/>
            <pc:sldMk cId="953143779" sldId="311"/>
            <ac:spMk id="9" creationId="{AF018523-FD58-2106-392B-FECFF7AB0F5B}"/>
          </ac:spMkLst>
        </pc:spChg>
      </pc:sldChg>
      <pc:sldChg chg="addSp delSp modSp mod modNotesTx">
        <pc:chgData name="Jonas Stepšys" userId="3fb6d25b-003e-40cb-a94d-e55be62901d6" providerId="ADAL" clId="{564A728E-4D47-51E5-9CED-E23FD071074C}" dt="2026-04-21T06:59:03.608" v="4152" actId="20577"/>
        <pc:sldMkLst>
          <pc:docMk/>
          <pc:sldMk cId="3485552779" sldId="313"/>
        </pc:sldMkLst>
        <pc:spChg chg="mod">
          <ac:chgData name="Jonas Stepšys" userId="3fb6d25b-003e-40cb-a94d-e55be62901d6" providerId="ADAL" clId="{564A728E-4D47-51E5-9CED-E23FD071074C}" dt="2026-04-16T15:02:56.998" v="2725" actId="207"/>
          <ac:spMkLst>
            <pc:docMk/>
            <pc:sldMk cId="3485552779" sldId="313"/>
            <ac:spMk id="2" creationId="{F9DD9F80-A731-A9D8-F2F7-27960ABCCAEF}"/>
          </ac:spMkLst>
        </pc:spChg>
        <pc:spChg chg="add mod">
          <ac:chgData name="Jonas Stepšys" userId="3fb6d25b-003e-40cb-a94d-e55be62901d6" providerId="ADAL" clId="{564A728E-4D47-51E5-9CED-E23FD071074C}" dt="2026-04-16T10:32:24.363" v="701"/>
          <ac:spMkLst>
            <pc:docMk/>
            <pc:sldMk cId="3485552779" sldId="313"/>
            <ac:spMk id="3" creationId="{2A78AB2F-40A1-756B-4AF3-E3AADF2E60D0}"/>
          </ac:spMkLst>
        </pc:spChg>
        <pc:spChg chg="add mod">
          <ac:chgData name="Jonas Stepšys" userId="3fb6d25b-003e-40cb-a94d-e55be62901d6" providerId="ADAL" clId="{564A728E-4D47-51E5-9CED-E23FD071074C}" dt="2026-04-17T15:23:16.365" v="4003"/>
          <ac:spMkLst>
            <pc:docMk/>
            <pc:sldMk cId="3485552779" sldId="313"/>
            <ac:spMk id="4" creationId="{BFBBFDCD-C836-C0EA-3FD0-F0AB9BAB1922}"/>
          </ac:spMkLst>
        </pc:spChg>
        <pc:spChg chg="mod">
          <ac:chgData name="Jonas Stepšys" userId="3fb6d25b-003e-40cb-a94d-e55be62901d6" providerId="ADAL" clId="{564A728E-4D47-51E5-9CED-E23FD071074C}" dt="2026-04-16T15:25:47.302" v="3275" actId="20577"/>
          <ac:spMkLst>
            <pc:docMk/>
            <pc:sldMk cId="3485552779" sldId="313"/>
            <ac:spMk id="9" creationId="{820D5128-2102-0AD1-83E1-65DE5564BBCD}"/>
          </ac:spMkLst>
        </pc:spChg>
      </pc:sldChg>
      <pc:sldChg chg="addSp delSp modSp mod">
        <pc:chgData name="Jonas Stepšys" userId="3fb6d25b-003e-40cb-a94d-e55be62901d6" providerId="ADAL" clId="{564A728E-4D47-51E5-9CED-E23FD071074C}" dt="2026-04-17T15:23:16.365" v="4003"/>
        <pc:sldMkLst>
          <pc:docMk/>
          <pc:sldMk cId="3307762849" sldId="316"/>
        </pc:sldMkLst>
        <pc:spChg chg="mod">
          <ac:chgData name="Jonas Stepšys" userId="3fb6d25b-003e-40cb-a94d-e55be62901d6" providerId="ADAL" clId="{564A728E-4D47-51E5-9CED-E23FD071074C}" dt="2026-04-16T15:19:13.206" v="3190" actId="207"/>
          <ac:spMkLst>
            <pc:docMk/>
            <pc:sldMk cId="3307762849" sldId="316"/>
            <ac:spMk id="2" creationId="{4F068E4E-0B90-4B0E-B3CF-75D224290FCE}"/>
          </ac:spMkLst>
        </pc:spChg>
        <pc:spChg chg="add mod">
          <ac:chgData name="Jonas Stepšys" userId="3fb6d25b-003e-40cb-a94d-e55be62901d6" providerId="ADAL" clId="{564A728E-4D47-51E5-9CED-E23FD071074C}" dt="2026-04-16T10:32:41.174" v="711"/>
          <ac:spMkLst>
            <pc:docMk/>
            <pc:sldMk cId="3307762849" sldId="316"/>
            <ac:spMk id="3" creationId="{BF09BF33-2484-955B-1C04-09B1476CC35F}"/>
          </ac:spMkLst>
        </pc:spChg>
        <pc:spChg chg="add mod">
          <ac:chgData name="Jonas Stepšys" userId="3fb6d25b-003e-40cb-a94d-e55be62901d6" providerId="ADAL" clId="{564A728E-4D47-51E5-9CED-E23FD071074C}" dt="2026-04-17T15:23:16.365" v="4003"/>
          <ac:spMkLst>
            <pc:docMk/>
            <pc:sldMk cId="3307762849" sldId="316"/>
            <ac:spMk id="4" creationId="{F4566625-A859-B822-D414-4FC3A5250FA4}"/>
          </ac:spMkLst>
        </pc:spChg>
        <pc:spChg chg="add mod">
          <ac:chgData name="Jonas Stepšys" userId="3fb6d25b-003e-40cb-a94d-e55be62901d6" providerId="ADAL" clId="{564A728E-4D47-51E5-9CED-E23FD071074C}" dt="2026-04-16T15:29:24.137" v="3327" actId="115"/>
          <ac:spMkLst>
            <pc:docMk/>
            <pc:sldMk cId="3307762849" sldId="316"/>
            <ac:spMk id="6" creationId="{AAFEF7F1-E7F2-6607-979A-3DC36C55B8DF}"/>
          </ac:spMkLst>
        </pc:spChg>
        <pc:spChg chg="mod">
          <ac:chgData name="Jonas Stepšys" userId="3fb6d25b-003e-40cb-a94d-e55be62901d6" providerId="ADAL" clId="{564A728E-4D47-51E5-9CED-E23FD071074C}" dt="2026-04-16T18:00:22.688" v="3792" actId="20577"/>
          <ac:spMkLst>
            <pc:docMk/>
            <pc:sldMk cId="3307762849" sldId="316"/>
            <ac:spMk id="9" creationId="{25F9324D-4EAA-730F-44C0-598456B3F1B1}"/>
          </ac:spMkLst>
        </pc:spChg>
      </pc:sldChg>
      <pc:sldChg chg="addSp delSp modSp mod">
        <pc:chgData name="Jonas Stepšys" userId="3fb6d25b-003e-40cb-a94d-e55be62901d6" providerId="ADAL" clId="{564A728E-4D47-51E5-9CED-E23FD071074C}" dt="2026-04-17T15:23:16.365" v="4003"/>
        <pc:sldMkLst>
          <pc:docMk/>
          <pc:sldMk cId="3358773458" sldId="318"/>
        </pc:sldMkLst>
        <pc:spChg chg="mod">
          <ac:chgData name="Jonas Stepšys" userId="3fb6d25b-003e-40cb-a94d-e55be62901d6" providerId="ADAL" clId="{564A728E-4D47-51E5-9CED-E23FD071074C}" dt="2026-04-16T15:42:17.910" v="3444" actId="207"/>
          <ac:spMkLst>
            <pc:docMk/>
            <pc:sldMk cId="3358773458" sldId="318"/>
            <ac:spMk id="2" creationId="{2A8BCAB4-A587-0399-6E8B-A4BCD1AC8903}"/>
          </ac:spMkLst>
        </pc:spChg>
        <pc:spChg chg="add mod">
          <ac:chgData name="Jonas Stepšys" userId="3fb6d25b-003e-40cb-a94d-e55be62901d6" providerId="ADAL" clId="{564A728E-4D47-51E5-9CED-E23FD071074C}" dt="2026-04-16T10:33:17.002" v="727" actId="207"/>
          <ac:spMkLst>
            <pc:docMk/>
            <pc:sldMk cId="3358773458" sldId="318"/>
            <ac:spMk id="3" creationId="{0106C23D-93AD-C9C3-A112-363F2875B8BE}"/>
          </ac:spMkLst>
        </pc:spChg>
        <pc:spChg chg="add mod">
          <ac:chgData name="Jonas Stepšys" userId="3fb6d25b-003e-40cb-a94d-e55be62901d6" providerId="ADAL" clId="{564A728E-4D47-51E5-9CED-E23FD071074C}" dt="2026-04-17T15:23:16.365" v="4003"/>
          <ac:spMkLst>
            <pc:docMk/>
            <pc:sldMk cId="3358773458" sldId="318"/>
            <ac:spMk id="4" creationId="{81C51083-10E4-3643-2466-E116F4B8EA25}"/>
          </ac:spMkLst>
        </pc:spChg>
        <pc:spChg chg="mod">
          <ac:chgData name="Jonas Stepšys" userId="3fb6d25b-003e-40cb-a94d-e55be62901d6" providerId="ADAL" clId="{564A728E-4D47-51E5-9CED-E23FD071074C}" dt="2026-04-16T16:28:02.945" v="3550" actId="20577"/>
          <ac:spMkLst>
            <pc:docMk/>
            <pc:sldMk cId="3358773458" sldId="318"/>
            <ac:spMk id="9" creationId="{E630A532-EC59-5768-89BA-33ACB6565A6D}"/>
          </ac:spMkLst>
        </pc:spChg>
      </pc:sldChg>
      <pc:sldChg chg="addSp delSp modSp mod modNotesTx">
        <pc:chgData name="Jonas Stepšys" userId="3fb6d25b-003e-40cb-a94d-e55be62901d6" providerId="ADAL" clId="{564A728E-4D47-51E5-9CED-E23FD071074C}" dt="2026-04-17T15:23:16.365" v="4003"/>
        <pc:sldMkLst>
          <pc:docMk/>
          <pc:sldMk cId="1628009836" sldId="319"/>
        </pc:sldMkLst>
        <pc:spChg chg="mod">
          <ac:chgData name="Jonas Stepšys" userId="3fb6d25b-003e-40cb-a94d-e55be62901d6" providerId="ADAL" clId="{564A728E-4D47-51E5-9CED-E23FD071074C}" dt="2026-04-16T15:16:08.129" v="3072" actId="207"/>
          <ac:spMkLst>
            <pc:docMk/>
            <pc:sldMk cId="1628009836" sldId="319"/>
            <ac:spMk id="2" creationId="{C19A3904-E01E-4C15-7011-8297440483F6}"/>
          </ac:spMkLst>
        </pc:spChg>
        <pc:spChg chg="add mod">
          <ac:chgData name="Jonas Stepšys" userId="3fb6d25b-003e-40cb-a94d-e55be62901d6" providerId="ADAL" clId="{564A728E-4D47-51E5-9CED-E23FD071074C}" dt="2026-04-16T10:32:59.851" v="721"/>
          <ac:spMkLst>
            <pc:docMk/>
            <pc:sldMk cId="1628009836" sldId="319"/>
            <ac:spMk id="3" creationId="{A855D9B6-730B-6170-88CA-421BF276F8A5}"/>
          </ac:spMkLst>
        </pc:spChg>
        <pc:spChg chg="add mod">
          <ac:chgData name="Jonas Stepšys" userId="3fb6d25b-003e-40cb-a94d-e55be62901d6" providerId="ADAL" clId="{564A728E-4D47-51E5-9CED-E23FD071074C}" dt="2026-04-17T15:23:16.365" v="4003"/>
          <ac:spMkLst>
            <pc:docMk/>
            <pc:sldMk cId="1628009836" sldId="319"/>
            <ac:spMk id="4" creationId="{F1DF26B0-29CF-22A7-5924-3C4E34EE41BA}"/>
          </ac:spMkLst>
        </pc:spChg>
        <pc:graphicFrameChg chg="modGraphic">
          <ac:chgData name="Jonas Stepšys" userId="3fb6d25b-003e-40cb-a94d-e55be62901d6" providerId="ADAL" clId="{564A728E-4D47-51E5-9CED-E23FD071074C}" dt="2026-04-16T15:16:38.705" v="3108" actId="20577"/>
          <ac:graphicFrameMkLst>
            <pc:docMk/>
            <pc:sldMk cId="1628009836" sldId="319"/>
            <ac:graphicFrameMk id="8" creationId="{CE04E6C4-733C-B68B-ACC1-DE5BA67179F6}"/>
          </ac:graphicFrameMkLst>
        </pc:graphicFrameChg>
      </pc:sldChg>
      <pc:sldChg chg="addSp delSp modSp mod">
        <pc:chgData name="Jonas Stepšys" userId="3fb6d25b-003e-40cb-a94d-e55be62901d6" providerId="ADAL" clId="{564A728E-4D47-51E5-9CED-E23FD071074C}" dt="2026-04-17T15:23:16.365" v="4003"/>
        <pc:sldMkLst>
          <pc:docMk/>
          <pc:sldMk cId="3077880396" sldId="322"/>
        </pc:sldMkLst>
        <pc:spChg chg="mod">
          <ac:chgData name="Jonas Stepšys" userId="3fb6d25b-003e-40cb-a94d-e55be62901d6" providerId="ADAL" clId="{564A728E-4D47-51E5-9CED-E23FD071074C}" dt="2026-04-16T12:52:38.337" v="1349" actId="20577"/>
          <ac:spMkLst>
            <pc:docMk/>
            <pc:sldMk cId="3077880396" sldId="322"/>
            <ac:spMk id="2" creationId="{62D06032-F09B-B854-CBD4-92296E7D6941}"/>
          </ac:spMkLst>
        </pc:spChg>
        <pc:spChg chg="add mod">
          <ac:chgData name="Jonas Stepšys" userId="3fb6d25b-003e-40cb-a94d-e55be62901d6" providerId="ADAL" clId="{564A728E-4D47-51E5-9CED-E23FD071074C}" dt="2026-04-16T10:30:51.467" v="657"/>
          <ac:spMkLst>
            <pc:docMk/>
            <pc:sldMk cId="3077880396" sldId="322"/>
            <ac:spMk id="3" creationId="{28A87DA0-5022-A856-052A-FF2E1ABB0C93}"/>
          </ac:spMkLst>
        </pc:spChg>
        <pc:spChg chg="add mod">
          <ac:chgData name="Jonas Stepšys" userId="3fb6d25b-003e-40cb-a94d-e55be62901d6" providerId="ADAL" clId="{564A728E-4D47-51E5-9CED-E23FD071074C}" dt="2026-04-17T15:23:16.365" v="4003"/>
          <ac:spMkLst>
            <pc:docMk/>
            <pc:sldMk cId="3077880396" sldId="322"/>
            <ac:spMk id="4" creationId="{E3833159-DD81-FD40-B358-CD3D7364C890}"/>
          </ac:spMkLst>
        </pc:spChg>
        <pc:spChg chg="mod">
          <ac:chgData name="Jonas Stepšys" userId="3fb6d25b-003e-40cb-a94d-e55be62901d6" providerId="ADAL" clId="{564A728E-4D47-51E5-9CED-E23FD071074C}" dt="2026-04-16T13:54:35.973" v="1995"/>
          <ac:spMkLst>
            <pc:docMk/>
            <pc:sldMk cId="3077880396" sldId="322"/>
            <ac:spMk id="9" creationId="{A1BC3B65-C49B-AE87-247C-E9E8EA60D8D7}"/>
          </ac:spMkLst>
        </pc:spChg>
      </pc:sldChg>
      <pc:sldChg chg="addSp delSp modSp mod modNotesTx">
        <pc:chgData name="Jonas Stepšys" userId="3fb6d25b-003e-40cb-a94d-e55be62901d6" providerId="ADAL" clId="{564A728E-4D47-51E5-9CED-E23FD071074C}" dt="2026-04-17T15:25:03.849" v="4005" actId="20577"/>
        <pc:sldMkLst>
          <pc:docMk/>
          <pc:sldMk cId="2060575702" sldId="323"/>
        </pc:sldMkLst>
        <pc:spChg chg="add mod">
          <ac:chgData name="Jonas Stepšys" userId="3fb6d25b-003e-40cb-a94d-e55be62901d6" providerId="ADAL" clId="{564A728E-4D47-51E5-9CED-E23FD071074C}" dt="2026-04-16T10:29:56.679" v="641"/>
          <ac:spMkLst>
            <pc:docMk/>
            <pc:sldMk cId="2060575702" sldId="323"/>
            <ac:spMk id="2" creationId="{05679BF8-5435-4F7D-96CB-5273B6F22AEB}"/>
          </ac:spMkLst>
        </pc:spChg>
        <pc:spChg chg="add mod">
          <ac:chgData name="Jonas Stepšys" userId="3fb6d25b-003e-40cb-a94d-e55be62901d6" providerId="ADAL" clId="{564A728E-4D47-51E5-9CED-E23FD071074C}" dt="2026-04-17T15:23:16.365" v="4003"/>
          <ac:spMkLst>
            <pc:docMk/>
            <pc:sldMk cId="2060575702" sldId="323"/>
            <ac:spMk id="4" creationId="{36A141E3-3D98-A236-D630-638D9F8DBDB1}"/>
          </ac:spMkLst>
        </pc:spChg>
        <pc:spChg chg="mod">
          <ac:chgData name="Jonas Stepšys" userId="3fb6d25b-003e-40cb-a94d-e55be62901d6" providerId="ADAL" clId="{564A728E-4D47-51E5-9CED-E23FD071074C}" dt="2026-04-16T10:26:48.658" v="552" actId="207"/>
          <ac:spMkLst>
            <pc:docMk/>
            <pc:sldMk cId="2060575702" sldId="323"/>
            <ac:spMk id="5" creationId="{6108C34D-0BCA-0962-D182-491204D2A1BD}"/>
          </ac:spMkLst>
        </pc:spChg>
        <pc:spChg chg="mod">
          <ac:chgData name="Jonas Stepšys" userId="3fb6d25b-003e-40cb-a94d-e55be62901d6" providerId="ADAL" clId="{564A728E-4D47-51E5-9CED-E23FD071074C}" dt="2026-04-16T10:26:51.111" v="553" actId="207"/>
          <ac:spMkLst>
            <pc:docMk/>
            <pc:sldMk cId="2060575702" sldId="323"/>
            <ac:spMk id="10" creationId="{11E1A3AB-D19F-F404-6F5E-0E1E02F899DC}"/>
          </ac:spMkLst>
        </pc:spChg>
      </pc:sldChg>
      <pc:sldChg chg="addSp delSp modSp mod modNotesTx">
        <pc:chgData name="Jonas Stepšys" userId="3fb6d25b-003e-40cb-a94d-e55be62901d6" providerId="ADAL" clId="{564A728E-4D47-51E5-9CED-E23FD071074C}" dt="2026-04-17T15:23:16.365" v="4003"/>
        <pc:sldMkLst>
          <pc:docMk/>
          <pc:sldMk cId="1593419309" sldId="325"/>
        </pc:sldMkLst>
        <pc:spChg chg="mod">
          <ac:chgData name="Jonas Stepšys" userId="3fb6d25b-003e-40cb-a94d-e55be62901d6" providerId="ADAL" clId="{564A728E-4D47-51E5-9CED-E23FD071074C}" dt="2026-04-16T14:59:01.962" v="2606" actId="20577"/>
          <ac:spMkLst>
            <pc:docMk/>
            <pc:sldMk cId="1593419309" sldId="325"/>
            <ac:spMk id="2" creationId="{2E375012-1FBC-AC10-1121-669EC7215D6F}"/>
          </ac:spMkLst>
        </pc:spChg>
        <pc:spChg chg="add mod">
          <ac:chgData name="Jonas Stepšys" userId="3fb6d25b-003e-40cb-a94d-e55be62901d6" providerId="ADAL" clId="{564A728E-4D47-51E5-9CED-E23FD071074C}" dt="2026-04-16T10:31:59.948" v="687"/>
          <ac:spMkLst>
            <pc:docMk/>
            <pc:sldMk cId="1593419309" sldId="325"/>
            <ac:spMk id="3" creationId="{7F9DDFCE-4C75-05A0-FDEC-4DE7625DFD5D}"/>
          </ac:spMkLst>
        </pc:spChg>
        <pc:spChg chg="add mod">
          <ac:chgData name="Jonas Stepšys" userId="3fb6d25b-003e-40cb-a94d-e55be62901d6" providerId="ADAL" clId="{564A728E-4D47-51E5-9CED-E23FD071074C}" dt="2026-04-17T15:23:16.365" v="4003"/>
          <ac:spMkLst>
            <pc:docMk/>
            <pc:sldMk cId="1593419309" sldId="325"/>
            <ac:spMk id="4" creationId="{0111B2C1-3163-DF8A-BCE5-836E5F9459A1}"/>
          </ac:spMkLst>
        </pc:spChg>
        <pc:graphicFrameChg chg="modGraphic">
          <ac:chgData name="Jonas Stepšys" userId="3fb6d25b-003e-40cb-a94d-e55be62901d6" providerId="ADAL" clId="{564A728E-4D47-51E5-9CED-E23FD071074C}" dt="2026-04-16T14:39:50.635" v="2421" actId="2711"/>
          <ac:graphicFrameMkLst>
            <pc:docMk/>
            <pc:sldMk cId="1593419309" sldId="325"/>
            <ac:graphicFrameMk id="5" creationId="{7D9BB0A1-68B0-3173-12CE-F0ABFC5880BB}"/>
          </ac:graphicFrameMkLst>
        </pc:graphicFrameChg>
      </pc:sldChg>
      <pc:sldChg chg="addSp delSp modSp mod">
        <pc:chgData name="Jonas Stepšys" userId="3fb6d25b-003e-40cb-a94d-e55be62901d6" providerId="ADAL" clId="{564A728E-4D47-51E5-9CED-E23FD071074C}" dt="2026-04-17T15:23:16.365" v="4003"/>
        <pc:sldMkLst>
          <pc:docMk/>
          <pc:sldMk cId="4040502797" sldId="326"/>
        </pc:sldMkLst>
        <pc:spChg chg="add mod">
          <ac:chgData name="Jonas Stepšys" userId="3fb6d25b-003e-40cb-a94d-e55be62901d6" providerId="ADAL" clId="{564A728E-4D47-51E5-9CED-E23FD071074C}" dt="2026-04-17T15:23:16.365" v="4003"/>
          <ac:spMkLst>
            <pc:docMk/>
            <pc:sldMk cId="4040502797" sldId="326"/>
            <ac:spMk id="2" creationId="{8ADCE5DD-0D90-D810-F3D4-8EC5753FEE7E}"/>
          </ac:spMkLst>
        </pc:spChg>
        <pc:spChg chg="add mod">
          <ac:chgData name="Jonas Stepšys" userId="3fb6d25b-003e-40cb-a94d-e55be62901d6" providerId="ADAL" clId="{564A728E-4D47-51E5-9CED-E23FD071074C}" dt="2026-04-16T10:32:04.172" v="689"/>
          <ac:spMkLst>
            <pc:docMk/>
            <pc:sldMk cId="4040502797" sldId="326"/>
            <ac:spMk id="3" creationId="{CE85C23B-8CC6-0345-3D0B-C340310F087C}"/>
          </ac:spMkLst>
        </pc:spChg>
        <pc:spChg chg="add mod">
          <ac:chgData name="Jonas Stepšys" userId="3fb6d25b-003e-40cb-a94d-e55be62901d6" providerId="ADAL" clId="{564A728E-4D47-51E5-9CED-E23FD071074C}" dt="2026-04-16T14:58:56.518" v="2593" actId="20577"/>
          <ac:spMkLst>
            <pc:docMk/>
            <pc:sldMk cId="4040502797" sldId="326"/>
            <ac:spMk id="8" creationId="{906A22FF-215C-D9DA-EA42-6A4C63667633}"/>
          </ac:spMkLst>
        </pc:spChg>
        <pc:graphicFrameChg chg="modGraphic">
          <ac:chgData name="Jonas Stepšys" userId="3fb6d25b-003e-40cb-a94d-e55be62901d6" providerId="ADAL" clId="{564A728E-4D47-51E5-9CED-E23FD071074C}" dt="2026-04-16T14:34:06.654" v="2353" actId="12385"/>
          <ac:graphicFrameMkLst>
            <pc:docMk/>
            <pc:sldMk cId="4040502797" sldId="326"/>
            <ac:graphicFrameMk id="5" creationId="{30B6631C-0606-180F-0F3E-A66EE8132E58}"/>
          </ac:graphicFrameMkLst>
        </pc:graphicFrameChg>
      </pc:sldChg>
      <pc:sldChg chg="addSp delSp modSp mod modNotesTx">
        <pc:chgData name="Jonas Stepšys" userId="3fb6d25b-003e-40cb-a94d-e55be62901d6" providerId="ADAL" clId="{564A728E-4D47-51E5-9CED-E23FD071074C}" dt="2026-04-21T06:56:52.332" v="4130" actId="20577"/>
        <pc:sldMkLst>
          <pc:docMk/>
          <pc:sldMk cId="3628833188" sldId="328"/>
        </pc:sldMkLst>
        <pc:spChg chg="add mod">
          <ac:chgData name="Jonas Stepšys" userId="3fb6d25b-003e-40cb-a94d-e55be62901d6" providerId="ADAL" clId="{564A728E-4D47-51E5-9CED-E23FD071074C}" dt="2026-04-17T15:23:16.365" v="4003"/>
          <ac:spMkLst>
            <pc:docMk/>
            <pc:sldMk cId="3628833188" sldId="328"/>
            <ac:spMk id="2" creationId="{87C54AAB-E2EB-A815-FF35-40A2F752E222}"/>
          </ac:spMkLst>
        </pc:spChg>
        <pc:spChg chg="add mod">
          <ac:chgData name="Jonas Stepšys" userId="3fb6d25b-003e-40cb-a94d-e55be62901d6" providerId="ADAL" clId="{564A728E-4D47-51E5-9CED-E23FD071074C}" dt="2026-04-16T10:31:49.947" v="681"/>
          <ac:spMkLst>
            <pc:docMk/>
            <pc:sldMk cId="3628833188" sldId="328"/>
            <ac:spMk id="3" creationId="{A842A4D4-55C7-719D-037C-75DDD14E983C}"/>
          </ac:spMkLst>
        </pc:spChg>
        <pc:spChg chg="add mod">
          <ac:chgData name="Jonas Stepšys" userId="3fb6d25b-003e-40cb-a94d-e55be62901d6" providerId="ADAL" clId="{564A728E-4D47-51E5-9CED-E23FD071074C}" dt="2026-04-16T14:59:06.266" v="2612" actId="20577"/>
          <ac:spMkLst>
            <pc:docMk/>
            <pc:sldMk cId="3628833188" sldId="328"/>
            <ac:spMk id="9" creationId="{E2208544-D5D0-BE83-3D3B-70AE5315C452}"/>
          </ac:spMkLst>
        </pc:spChg>
        <pc:graphicFrameChg chg="modGraphic">
          <ac:chgData name="Jonas Stepšys" userId="3fb6d25b-003e-40cb-a94d-e55be62901d6" providerId="ADAL" clId="{564A728E-4D47-51E5-9CED-E23FD071074C}" dt="2026-04-16T14:30:21.875" v="2313" actId="20577"/>
          <ac:graphicFrameMkLst>
            <pc:docMk/>
            <pc:sldMk cId="3628833188" sldId="328"/>
            <ac:graphicFrameMk id="5" creationId="{A76BFD9B-99B1-FE33-27EA-75E642AB7E51}"/>
          </ac:graphicFrameMkLst>
        </pc:graphicFrameChg>
      </pc:sldChg>
      <pc:sldChg chg="addSp delSp modSp mod modNotesTx">
        <pc:chgData name="Jonas Stepšys" userId="3fb6d25b-003e-40cb-a94d-e55be62901d6" providerId="ADAL" clId="{564A728E-4D47-51E5-9CED-E23FD071074C}" dt="2026-04-17T15:23:16.365" v="4003"/>
        <pc:sldMkLst>
          <pc:docMk/>
          <pc:sldMk cId="3172929154" sldId="331"/>
        </pc:sldMkLst>
        <pc:spChg chg="mod">
          <ac:chgData name="Jonas Stepšys" userId="3fb6d25b-003e-40cb-a94d-e55be62901d6" providerId="ADAL" clId="{564A728E-4D47-51E5-9CED-E23FD071074C}" dt="2026-04-16T14:30:11.288" v="2306" actId="20577"/>
          <ac:spMkLst>
            <pc:docMk/>
            <pc:sldMk cId="3172929154" sldId="331"/>
            <ac:spMk id="2" creationId="{0B89FFF8-D508-CEC8-7251-81AEAAE4A98D}"/>
          </ac:spMkLst>
        </pc:spChg>
        <pc:spChg chg="add mod">
          <ac:chgData name="Jonas Stepšys" userId="3fb6d25b-003e-40cb-a94d-e55be62901d6" providerId="ADAL" clId="{564A728E-4D47-51E5-9CED-E23FD071074C}" dt="2026-04-16T10:31:57.037" v="685"/>
          <ac:spMkLst>
            <pc:docMk/>
            <pc:sldMk cId="3172929154" sldId="331"/>
            <ac:spMk id="3" creationId="{61C5587A-B9ED-5D76-9D94-310140292091}"/>
          </ac:spMkLst>
        </pc:spChg>
        <pc:spChg chg="add mod">
          <ac:chgData name="Jonas Stepšys" userId="3fb6d25b-003e-40cb-a94d-e55be62901d6" providerId="ADAL" clId="{564A728E-4D47-51E5-9CED-E23FD071074C}" dt="2026-04-17T15:23:16.365" v="4003"/>
          <ac:spMkLst>
            <pc:docMk/>
            <pc:sldMk cId="3172929154" sldId="331"/>
            <ac:spMk id="4" creationId="{5D4FDFD6-E0C8-EA22-7B96-64355500E275}"/>
          </ac:spMkLst>
        </pc:spChg>
        <pc:spChg chg="mod">
          <ac:chgData name="Jonas Stepšys" userId="3fb6d25b-003e-40cb-a94d-e55be62901d6" providerId="ADAL" clId="{564A728E-4D47-51E5-9CED-E23FD071074C}" dt="2026-04-16T15:24:22.953" v="3248" actId="20577"/>
          <ac:spMkLst>
            <pc:docMk/>
            <pc:sldMk cId="3172929154" sldId="331"/>
            <ac:spMk id="9" creationId="{74C5E60B-DA16-DE02-379B-44C54ACF0250}"/>
          </ac:spMkLst>
        </pc:spChg>
      </pc:sldChg>
      <pc:sldChg chg="addSp delSp modSp mod modNotesTx">
        <pc:chgData name="Jonas Stepšys" userId="3fb6d25b-003e-40cb-a94d-e55be62901d6" providerId="ADAL" clId="{564A728E-4D47-51E5-9CED-E23FD071074C}" dt="2026-04-17T15:23:16.365" v="4003"/>
        <pc:sldMkLst>
          <pc:docMk/>
          <pc:sldMk cId="1832031031" sldId="333"/>
        </pc:sldMkLst>
        <pc:spChg chg="mod">
          <ac:chgData name="Jonas Stepšys" userId="3fb6d25b-003e-40cb-a94d-e55be62901d6" providerId="ADAL" clId="{564A728E-4D47-51E5-9CED-E23FD071074C}" dt="2026-04-16T15:05:54.082" v="2769" actId="207"/>
          <ac:spMkLst>
            <pc:docMk/>
            <pc:sldMk cId="1832031031" sldId="333"/>
            <ac:spMk id="2" creationId="{5CE5A561-BD1F-D629-30E4-61771645BF37}"/>
          </ac:spMkLst>
        </pc:spChg>
        <pc:spChg chg="add mod">
          <ac:chgData name="Jonas Stepšys" userId="3fb6d25b-003e-40cb-a94d-e55be62901d6" providerId="ADAL" clId="{564A728E-4D47-51E5-9CED-E23FD071074C}" dt="2026-04-16T10:32:28.618" v="703"/>
          <ac:spMkLst>
            <pc:docMk/>
            <pc:sldMk cId="1832031031" sldId="333"/>
            <ac:spMk id="3" creationId="{4DC2D573-5B45-6E92-A17D-5EDC61A08777}"/>
          </ac:spMkLst>
        </pc:spChg>
        <pc:spChg chg="add mod">
          <ac:chgData name="Jonas Stepšys" userId="3fb6d25b-003e-40cb-a94d-e55be62901d6" providerId="ADAL" clId="{564A728E-4D47-51E5-9CED-E23FD071074C}" dt="2026-04-17T15:23:16.365" v="4003"/>
          <ac:spMkLst>
            <pc:docMk/>
            <pc:sldMk cId="1832031031" sldId="333"/>
            <ac:spMk id="4" creationId="{88D31653-7DD9-1C1A-2107-B30378F89BE6}"/>
          </ac:spMkLst>
        </pc:spChg>
        <pc:graphicFrameChg chg="modGraphic">
          <ac:chgData name="Jonas Stepšys" userId="3fb6d25b-003e-40cb-a94d-e55be62901d6" providerId="ADAL" clId="{564A728E-4D47-51E5-9CED-E23FD071074C}" dt="2026-04-16T15:06:11.174" v="2794" actId="20577"/>
          <ac:graphicFrameMkLst>
            <pc:docMk/>
            <pc:sldMk cId="1832031031" sldId="333"/>
            <ac:graphicFrameMk id="8" creationId="{EF6FAF4C-1F37-F756-12EB-86DFF46AF2B2}"/>
          </ac:graphicFrameMkLst>
        </pc:graphicFrameChg>
      </pc:sldChg>
      <pc:sldChg chg="addSp delSp modSp mod">
        <pc:chgData name="Jonas Stepšys" userId="3fb6d25b-003e-40cb-a94d-e55be62901d6" providerId="ADAL" clId="{564A728E-4D47-51E5-9CED-E23FD071074C}" dt="2026-04-17T15:23:16.365" v="4003"/>
        <pc:sldMkLst>
          <pc:docMk/>
          <pc:sldMk cId="2337949679" sldId="334"/>
        </pc:sldMkLst>
        <pc:spChg chg="mod">
          <ac:chgData name="Jonas Stepšys" userId="3fb6d25b-003e-40cb-a94d-e55be62901d6" providerId="ADAL" clId="{564A728E-4D47-51E5-9CED-E23FD071074C}" dt="2026-04-16T15:08:13.149" v="2830" actId="207"/>
          <ac:spMkLst>
            <pc:docMk/>
            <pc:sldMk cId="2337949679" sldId="334"/>
            <ac:spMk id="2" creationId="{5A5DA1CD-6F50-7ADB-8FA2-7BE0A83C2197}"/>
          </ac:spMkLst>
        </pc:spChg>
        <pc:spChg chg="add mod">
          <ac:chgData name="Jonas Stepšys" userId="3fb6d25b-003e-40cb-a94d-e55be62901d6" providerId="ADAL" clId="{564A728E-4D47-51E5-9CED-E23FD071074C}" dt="2026-04-17T15:23:16.365" v="4003"/>
          <ac:spMkLst>
            <pc:docMk/>
            <pc:sldMk cId="2337949679" sldId="334"/>
            <ac:spMk id="4" creationId="{9051BC1B-6636-8210-5913-86A3E2BADBBB}"/>
          </ac:spMkLst>
        </pc:spChg>
        <pc:spChg chg="add mod">
          <ac:chgData name="Jonas Stepšys" userId="3fb6d25b-003e-40cb-a94d-e55be62901d6" providerId="ADAL" clId="{564A728E-4D47-51E5-9CED-E23FD071074C}" dt="2026-04-16T10:32:38.354" v="709"/>
          <ac:spMkLst>
            <pc:docMk/>
            <pc:sldMk cId="2337949679" sldId="334"/>
            <ac:spMk id="5" creationId="{6B3D2C57-5AF3-91A7-248E-C4752AC9E323}"/>
          </ac:spMkLst>
        </pc:spChg>
        <pc:graphicFrameChg chg="modGraphic">
          <ac:chgData name="Jonas Stepšys" userId="3fb6d25b-003e-40cb-a94d-e55be62901d6" providerId="ADAL" clId="{564A728E-4D47-51E5-9CED-E23FD071074C}" dt="2026-04-16T15:09:18.331" v="2860" actId="207"/>
          <ac:graphicFrameMkLst>
            <pc:docMk/>
            <pc:sldMk cId="2337949679" sldId="334"/>
            <ac:graphicFrameMk id="3" creationId="{67DB1EFD-A9B0-38B9-C783-44F0CE6CD86F}"/>
          </ac:graphicFrameMkLst>
        </pc:graphicFrameChg>
      </pc:sldChg>
      <pc:sldChg chg="addSp delSp modSp mod">
        <pc:chgData name="Jonas Stepšys" userId="3fb6d25b-003e-40cb-a94d-e55be62901d6" providerId="ADAL" clId="{564A728E-4D47-51E5-9CED-E23FD071074C}" dt="2026-04-17T15:23:16.365" v="4003"/>
        <pc:sldMkLst>
          <pc:docMk/>
          <pc:sldMk cId="1153468760" sldId="335"/>
        </pc:sldMkLst>
        <pc:spChg chg="mod">
          <ac:chgData name="Jonas Stepšys" userId="3fb6d25b-003e-40cb-a94d-e55be62901d6" providerId="ADAL" clId="{564A728E-4D47-51E5-9CED-E23FD071074C}" dt="2026-04-16T15:24:04.457" v="3240" actId="207"/>
          <ac:spMkLst>
            <pc:docMk/>
            <pc:sldMk cId="1153468760" sldId="335"/>
            <ac:spMk id="2" creationId="{1116EB76-0684-30F8-F30B-5C755962FCCB}"/>
          </ac:spMkLst>
        </pc:spChg>
        <pc:spChg chg="add mod">
          <ac:chgData name="Jonas Stepšys" userId="3fb6d25b-003e-40cb-a94d-e55be62901d6" providerId="ADAL" clId="{564A728E-4D47-51E5-9CED-E23FD071074C}" dt="2026-04-16T10:32:45.673" v="713"/>
          <ac:spMkLst>
            <pc:docMk/>
            <pc:sldMk cId="1153468760" sldId="335"/>
            <ac:spMk id="3" creationId="{568D795D-947B-DEFE-EC55-1C8C9AB9AFB4}"/>
          </ac:spMkLst>
        </pc:spChg>
        <pc:spChg chg="add mod">
          <ac:chgData name="Jonas Stepšys" userId="3fb6d25b-003e-40cb-a94d-e55be62901d6" providerId="ADAL" clId="{564A728E-4D47-51E5-9CED-E23FD071074C}" dt="2026-04-17T15:23:16.365" v="4003"/>
          <ac:spMkLst>
            <pc:docMk/>
            <pc:sldMk cId="1153468760" sldId="335"/>
            <ac:spMk id="4" creationId="{BD51DE09-AC71-1EC3-6278-569D7F9AF626}"/>
          </ac:spMkLst>
        </pc:spChg>
        <pc:spChg chg="add mod">
          <ac:chgData name="Jonas Stepšys" userId="3fb6d25b-003e-40cb-a94d-e55be62901d6" providerId="ADAL" clId="{564A728E-4D47-51E5-9CED-E23FD071074C}" dt="2026-04-16T15:32:07.954" v="3362" actId="115"/>
          <ac:spMkLst>
            <pc:docMk/>
            <pc:sldMk cId="1153468760" sldId="335"/>
            <ac:spMk id="5" creationId="{210C80AE-5EC1-DAD4-3429-88E9B512FDAB}"/>
          </ac:spMkLst>
        </pc:spChg>
        <pc:spChg chg="mod">
          <ac:chgData name="Jonas Stepšys" userId="3fb6d25b-003e-40cb-a94d-e55be62901d6" providerId="ADAL" clId="{564A728E-4D47-51E5-9CED-E23FD071074C}" dt="2026-04-16T15:32:09.771" v="3363" actId="115"/>
          <ac:spMkLst>
            <pc:docMk/>
            <pc:sldMk cId="1153468760" sldId="335"/>
            <ac:spMk id="9" creationId="{A2925DE3-A6F2-3CFF-5C65-80FCCAA9E490}"/>
          </ac:spMkLst>
        </pc:spChg>
      </pc:sldChg>
      <pc:sldChg chg="addSp delSp modSp mod modNotesTx">
        <pc:chgData name="Jonas Stepšys" userId="3fb6d25b-003e-40cb-a94d-e55be62901d6" providerId="ADAL" clId="{564A728E-4D47-51E5-9CED-E23FD071074C}" dt="2026-04-17T15:23:16.365" v="4003"/>
        <pc:sldMkLst>
          <pc:docMk/>
          <pc:sldMk cId="3056113643" sldId="337"/>
        </pc:sldMkLst>
        <pc:spChg chg="add mod">
          <ac:chgData name="Jonas Stepšys" userId="3fb6d25b-003e-40cb-a94d-e55be62901d6" providerId="ADAL" clId="{564A728E-4D47-51E5-9CED-E23FD071074C}" dt="2026-04-17T15:23:16.365" v="4003"/>
          <ac:spMkLst>
            <pc:docMk/>
            <pc:sldMk cId="3056113643" sldId="337"/>
            <ac:spMk id="2" creationId="{A7A9452F-67ED-A5E7-2D37-60EE1BE23617}"/>
          </ac:spMkLst>
        </pc:spChg>
        <pc:spChg chg="add mod">
          <ac:chgData name="Jonas Stepšys" userId="3fb6d25b-003e-40cb-a94d-e55be62901d6" providerId="ADAL" clId="{564A728E-4D47-51E5-9CED-E23FD071074C}" dt="2026-04-16T10:32:56.662" v="719"/>
          <ac:spMkLst>
            <pc:docMk/>
            <pc:sldMk cId="3056113643" sldId="337"/>
            <ac:spMk id="5" creationId="{65F60260-3A1C-4F28-CC37-B70E05A958EB}"/>
          </ac:spMkLst>
        </pc:spChg>
        <pc:spChg chg="add mod">
          <ac:chgData name="Jonas Stepšys" userId="3fb6d25b-003e-40cb-a94d-e55be62901d6" providerId="ADAL" clId="{564A728E-4D47-51E5-9CED-E23FD071074C}" dt="2026-04-16T15:14:55.876" v="2970"/>
          <ac:spMkLst>
            <pc:docMk/>
            <pc:sldMk cId="3056113643" sldId="337"/>
            <ac:spMk id="10" creationId="{854D83C4-1EEC-FB18-61EF-F2E22666F775}"/>
          </ac:spMkLst>
        </pc:spChg>
        <pc:graphicFrameChg chg="modGraphic">
          <ac:chgData name="Jonas Stepšys" userId="3fb6d25b-003e-40cb-a94d-e55be62901d6" providerId="ADAL" clId="{564A728E-4D47-51E5-9CED-E23FD071074C}" dt="2026-04-16T15:15:21.298" v="3014" actId="20577"/>
          <ac:graphicFrameMkLst>
            <pc:docMk/>
            <pc:sldMk cId="3056113643" sldId="337"/>
            <ac:graphicFrameMk id="3" creationId="{B706A511-7C19-8F41-0C35-407275B0659D}"/>
          </ac:graphicFrameMkLst>
        </pc:graphicFrameChg>
      </pc:sldChg>
      <pc:sldChg chg="addSp delSp modSp mod modNotesTx">
        <pc:chgData name="Jonas Stepšys" userId="3fb6d25b-003e-40cb-a94d-e55be62901d6" providerId="ADAL" clId="{564A728E-4D47-51E5-9CED-E23FD071074C}" dt="2026-04-17T15:23:16.365" v="4003"/>
        <pc:sldMkLst>
          <pc:docMk/>
          <pc:sldMk cId="992712583" sldId="338"/>
        </pc:sldMkLst>
        <pc:spChg chg="add mod">
          <ac:chgData name="Jonas Stepšys" userId="3fb6d25b-003e-40cb-a94d-e55be62901d6" providerId="ADAL" clId="{564A728E-4D47-51E5-9CED-E23FD071074C}" dt="2026-04-17T15:23:16.365" v="4003"/>
          <ac:spMkLst>
            <pc:docMk/>
            <pc:sldMk cId="992712583" sldId="338"/>
            <ac:spMk id="2" creationId="{A0000B82-371C-3157-CA0A-B0DA6D69C2A5}"/>
          </ac:spMkLst>
        </pc:spChg>
        <pc:spChg chg="add mod">
          <ac:chgData name="Jonas Stepšys" userId="3fb6d25b-003e-40cb-a94d-e55be62901d6" providerId="ADAL" clId="{564A728E-4D47-51E5-9CED-E23FD071074C}" dt="2026-04-16T10:33:03.728" v="723"/>
          <ac:spMkLst>
            <pc:docMk/>
            <pc:sldMk cId="992712583" sldId="338"/>
            <ac:spMk id="5" creationId="{93F69236-C34F-AC81-4E8E-030158E33B62}"/>
          </ac:spMkLst>
        </pc:spChg>
        <pc:spChg chg="add mod">
          <ac:chgData name="Jonas Stepšys" userId="3fb6d25b-003e-40cb-a94d-e55be62901d6" providerId="ADAL" clId="{564A728E-4D47-51E5-9CED-E23FD071074C}" dt="2026-04-16T15:16:16.829" v="3077"/>
          <ac:spMkLst>
            <pc:docMk/>
            <pc:sldMk cId="992712583" sldId="338"/>
            <ac:spMk id="10" creationId="{A9B2C6AE-3444-BD68-7DE0-D560113CC64D}"/>
          </ac:spMkLst>
        </pc:spChg>
        <pc:graphicFrameChg chg="modGraphic">
          <ac:chgData name="Jonas Stepšys" userId="3fb6d25b-003e-40cb-a94d-e55be62901d6" providerId="ADAL" clId="{564A728E-4D47-51E5-9CED-E23FD071074C}" dt="2026-04-16T15:17:03.819" v="3153" actId="12385"/>
          <ac:graphicFrameMkLst>
            <pc:docMk/>
            <pc:sldMk cId="992712583" sldId="338"/>
            <ac:graphicFrameMk id="3" creationId="{39EE577D-E530-8966-9ACE-11D409C68069}"/>
          </ac:graphicFrameMkLst>
        </pc:graphicFrameChg>
      </pc:sldChg>
      <pc:sldChg chg="addSp delSp modSp mod modNotesTx">
        <pc:chgData name="Jonas Stepšys" userId="3fb6d25b-003e-40cb-a94d-e55be62901d6" providerId="ADAL" clId="{564A728E-4D47-51E5-9CED-E23FD071074C}" dt="2026-04-21T06:50:57.211" v="4035"/>
        <pc:sldMkLst>
          <pc:docMk/>
          <pc:sldMk cId="2456669439" sldId="339"/>
        </pc:sldMkLst>
        <pc:spChg chg="mod">
          <ac:chgData name="Jonas Stepšys" userId="3fb6d25b-003e-40cb-a94d-e55be62901d6" providerId="ADAL" clId="{564A728E-4D47-51E5-9CED-E23FD071074C}" dt="2026-04-16T15:43:12.414" v="3508" actId="2711"/>
          <ac:spMkLst>
            <pc:docMk/>
            <pc:sldMk cId="2456669439" sldId="339"/>
            <ac:spMk id="2" creationId="{B0497560-7A7D-4EC6-4069-8BF7C3C12C20}"/>
          </ac:spMkLst>
        </pc:spChg>
        <pc:spChg chg="add mod">
          <ac:chgData name="Jonas Stepšys" userId="3fb6d25b-003e-40cb-a94d-e55be62901d6" providerId="ADAL" clId="{564A728E-4D47-51E5-9CED-E23FD071074C}" dt="2026-04-16T10:33:30.204" v="731" actId="207"/>
          <ac:spMkLst>
            <pc:docMk/>
            <pc:sldMk cId="2456669439" sldId="339"/>
            <ac:spMk id="3" creationId="{0C9E4F14-755F-E074-B606-B05023A847F4}"/>
          </ac:spMkLst>
        </pc:spChg>
        <pc:spChg chg="add mod">
          <ac:chgData name="Jonas Stepšys" userId="3fb6d25b-003e-40cb-a94d-e55be62901d6" providerId="ADAL" clId="{564A728E-4D47-51E5-9CED-E23FD071074C}" dt="2026-04-17T15:23:16.365" v="4003"/>
          <ac:spMkLst>
            <pc:docMk/>
            <pc:sldMk cId="2456669439" sldId="339"/>
            <ac:spMk id="4" creationId="{C353D62D-6D16-DF53-792D-799EA5A384E6}"/>
          </ac:spMkLst>
        </pc:spChg>
        <pc:spChg chg="mod">
          <ac:chgData name="Jonas Stepšys" userId="3fb6d25b-003e-40cb-a94d-e55be62901d6" providerId="ADAL" clId="{564A728E-4D47-51E5-9CED-E23FD071074C}" dt="2026-04-21T06:50:57.211" v="4035"/>
          <ac:spMkLst>
            <pc:docMk/>
            <pc:sldMk cId="2456669439" sldId="339"/>
            <ac:spMk id="9" creationId="{A68F4244-5AC7-2931-B6C1-CC22A36BA89D}"/>
          </ac:spMkLst>
        </pc:spChg>
      </pc:sldChg>
      <pc:sldChg chg="addSp delSp modSp mod modNotesTx">
        <pc:chgData name="Jonas Stepšys" userId="3fb6d25b-003e-40cb-a94d-e55be62901d6" providerId="ADAL" clId="{564A728E-4D47-51E5-9CED-E23FD071074C}" dt="2026-04-17T15:23:16.365" v="4003"/>
        <pc:sldMkLst>
          <pc:docMk/>
          <pc:sldMk cId="2073170035" sldId="340"/>
        </pc:sldMkLst>
        <pc:spChg chg="mod">
          <ac:chgData name="Jonas Stepšys" userId="3fb6d25b-003e-40cb-a94d-e55be62901d6" providerId="ADAL" clId="{564A728E-4D47-51E5-9CED-E23FD071074C}" dt="2026-04-16T15:43:22.255" v="3513" actId="2711"/>
          <ac:spMkLst>
            <pc:docMk/>
            <pc:sldMk cId="2073170035" sldId="340"/>
            <ac:spMk id="2" creationId="{E2118D82-D115-2A6F-956B-C5618B6BD278}"/>
          </ac:spMkLst>
        </pc:spChg>
        <pc:spChg chg="add mod">
          <ac:chgData name="Jonas Stepšys" userId="3fb6d25b-003e-40cb-a94d-e55be62901d6" providerId="ADAL" clId="{564A728E-4D47-51E5-9CED-E23FD071074C}" dt="2026-04-16T10:33:36.137" v="733"/>
          <ac:spMkLst>
            <pc:docMk/>
            <pc:sldMk cId="2073170035" sldId="340"/>
            <ac:spMk id="3" creationId="{547F6474-9DF8-66AF-989E-5A12D24706CF}"/>
          </ac:spMkLst>
        </pc:spChg>
        <pc:spChg chg="add mod">
          <ac:chgData name="Jonas Stepšys" userId="3fb6d25b-003e-40cb-a94d-e55be62901d6" providerId="ADAL" clId="{564A728E-4D47-51E5-9CED-E23FD071074C}" dt="2026-04-17T15:23:16.365" v="4003"/>
          <ac:spMkLst>
            <pc:docMk/>
            <pc:sldMk cId="2073170035" sldId="340"/>
            <ac:spMk id="4" creationId="{B71896E0-5069-1BD6-9F98-EC6D0E5341F8}"/>
          </ac:spMkLst>
        </pc:spChg>
        <pc:spChg chg="mod">
          <ac:chgData name="Jonas Stepšys" userId="3fb6d25b-003e-40cb-a94d-e55be62901d6" providerId="ADAL" clId="{564A728E-4D47-51E5-9CED-E23FD071074C}" dt="2026-04-16T17:06:24.276" v="3642" actId="12"/>
          <ac:spMkLst>
            <pc:docMk/>
            <pc:sldMk cId="2073170035" sldId="340"/>
            <ac:spMk id="9" creationId="{EFA346F5-F12C-1903-514B-5C2EAD28E3E3}"/>
          </ac:spMkLst>
        </pc:spChg>
      </pc:sldChg>
      <pc:sldChg chg="addSp modSp add ord">
        <pc:chgData name="Jonas Stepšys" userId="3fb6d25b-003e-40cb-a94d-e55be62901d6" providerId="ADAL" clId="{564A728E-4D47-51E5-9CED-E23FD071074C}" dt="2026-04-17T15:23:16.365" v="4003"/>
        <pc:sldMkLst>
          <pc:docMk/>
          <pc:sldMk cId="810019731" sldId="341"/>
        </pc:sldMkLst>
        <pc:spChg chg="add mod">
          <ac:chgData name="Jonas Stepšys" userId="3fb6d25b-003e-40cb-a94d-e55be62901d6" providerId="ADAL" clId="{564A728E-4D47-51E5-9CED-E23FD071074C}" dt="2026-04-17T15:23:16.365" v="4003"/>
          <ac:spMkLst>
            <pc:docMk/>
            <pc:sldMk cId="810019731" sldId="341"/>
            <ac:spMk id="2" creationId="{B4BC3D1C-2FE3-0C34-60D1-6A87D3479CB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F89487-4082-724D-AE7A-469098F63D3B}" type="doc">
      <dgm:prSet loTypeId="urn:microsoft.com/office/officeart/2005/8/layout/lProcess3" loCatId="" qsTypeId="urn:microsoft.com/office/officeart/2005/8/quickstyle/simple1" qsCatId="simple" csTypeId="urn:microsoft.com/office/officeart/2005/8/colors/accent1_2" csCatId="accent1" phldr="1"/>
      <dgm:spPr/>
      <dgm:t>
        <a:bodyPr/>
        <a:lstStyle/>
        <a:p>
          <a:endParaRPr lang="en-GB"/>
        </a:p>
      </dgm:t>
    </dgm:pt>
    <dgm:pt modelId="{3C9BEE30-7427-294E-A77D-2FDBB225B15D}">
      <dgm:prSet phldrT="[Text]"/>
      <dgm:spPr>
        <a:solidFill>
          <a:schemeClr val="accent5">
            <a:lumMod val="40000"/>
            <a:lumOff val="60000"/>
          </a:schemeClr>
        </a:solidFill>
      </dgm:spPr>
      <dgm:t>
        <a:bodyPr/>
        <a:lstStyle/>
        <a:p>
          <a:r>
            <a:rPr lang="en-GB" b="1" i="0" dirty="0">
              <a:latin typeface="+mn-lt"/>
              <a:ea typeface="Palemonas" panose="02030603060206020803" pitchFamily="18" charset="0"/>
              <a:cs typeface="Palemonas" panose="02030603060206020803" pitchFamily="18" charset="0"/>
            </a:rPr>
            <a:t>Productivity</a:t>
          </a:r>
          <a:endParaRPr lang="en-GB" b="1" i="0" dirty="0">
            <a:latin typeface="+mn-lt"/>
          </a:endParaRPr>
        </a:p>
      </dgm:t>
    </dgm:pt>
    <dgm:pt modelId="{B8F57A58-0602-914E-B7A4-93B06CAB5910}" type="parTrans" cxnId="{DE7B150D-7ADB-9E49-8D5E-949E4FF8C7E9}">
      <dgm:prSet/>
      <dgm:spPr/>
      <dgm:t>
        <a:bodyPr/>
        <a:lstStyle/>
        <a:p>
          <a:endParaRPr lang="en-GB"/>
        </a:p>
      </dgm:t>
    </dgm:pt>
    <dgm:pt modelId="{589C3BC3-5FEA-7F46-A72C-23C43EF539F5}" type="sibTrans" cxnId="{DE7B150D-7ADB-9E49-8D5E-949E4FF8C7E9}">
      <dgm:prSet/>
      <dgm:spPr/>
      <dgm:t>
        <a:bodyPr/>
        <a:lstStyle/>
        <a:p>
          <a:endParaRPr lang="en-GB"/>
        </a:p>
      </dgm:t>
    </dgm:pt>
    <dgm:pt modelId="{8A2EAD7E-9980-7D41-B5CD-EEF8F87BAA79}">
      <dgm:prSet phldrT="[Text]"/>
      <dgm:spPr>
        <a:solidFill>
          <a:schemeClr val="accent5">
            <a:lumMod val="20000"/>
            <a:lumOff val="80000"/>
            <a:alpha val="90000"/>
          </a:schemeClr>
        </a:solidFill>
      </dgm:spPr>
      <dgm:t>
        <a:bodyPr/>
        <a:lstStyle/>
        <a:p>
          <a:r>
            <a:rPr lang="en-GB" i="1" dirty="0">
              <a:latin typeface="+mn-lt"/>
              <a:ea typeface="Palemonas" panose="02030603060206020803" pitchFamily="18" charset="0"/>
              <a:cs typeface="Palemonas" panose="02030603060206020803" pitchFamily="18" charset="0"/>
            </a:rPr>
            <a:t>Total number of words</a:t>
          </a:r>
          <a:endParaRPr lang="en-GB" dirty="0">
            <a:latin typeface="+mn-lt"/>
            <a:ea typeface="Palemonas" panose="02030603060206020803" pitchFamily="18" charset="0"/>
            <a:cs typeface="Palemonas" panose="02030603060206020803" pitchFamily="18" charset="0"/>
          </a:endParaRPr>
        </a:p>
      </dgm:t>
    </dgm:pt>
    <dgm:pt modelId="{E1BF9F7C-D8F7-5A4D-943C-586211FD16ED}" type="parTrans" cxnId="{3FE96A12-E0EA-5A47-81A8-686826E49F4F}">
      <dgm:prSet/>
      <dgm:spPr/>
      <dgm:t>
        <a:bodyPr/>
        <a:lstStyle/>
        <a:p>
          <a:endParaRPr lang="en-GB"/>
        </a:p>
      </dgm:t>
    </dgm:pt>
    <dgm:pt modelId="{C0BF8AF2-7B55-D349-ACC6-C33AAD9437DB}" type="sibTrans" cxnId="{3FE96A12-E0EA-5A47-81A8-686826E49F4F}">
      <dgm:prSet/>
      <dgm:spPr/>
      <dgm:t>
        <a:bodyPr/>
        <a:lstStyle/>
        <a:p>
          <a:endParaRPr lang="en-GB"/>
        </a:p>
      </dgm:t>
    </dgm:pt>
    <dgm:pt modelId="{BE00CA38-5F99-E245-8517-3ECCB52E60D8}">
      <dgm:prSet phldrT="[Text]"/>
      <dgm:spPr>
        <a:solidFill>
          <a:schemeClr val="accent5">
            <a:lumMod val="20000"/>
            <a:lumOff val="80000"/>
            <a:alpha val="90000"/>
          </a:schemeClr>
        </a:solidFill>
      </dgm:spPr>
      <dgm:t>
        <a:bodyPr/>
        <a:lstStyle/>
        <a:p>
          <a:r>
            <a:rPr lang="en-GB" i="1" dirty="0">
              <a:latin typeface="+mn-lt"/>
              <a:ea typeface="Palemonas" panose="02030603060206020803" pitchFamily="18" charset="0"/>
              <a:cs typeface="Palemonas" panose="02030603060206020803" pitchFamily="18" charset="0"/>
            </a:rPr>
            <a:t>Total number of communication units</a:t>
          </a:r>
          <a:endParaRPr lang="en-GB" dirty="0">
            <a:latin typeface="+mn-lt"/>
            <a:ea typeface="Palemonas" panose="02030603060206020803" pitchFamily="18" charset="0"/>
            <a:cs typeface="Palemonas" panose="02030603060206020803" pitchFamily="18" charset="0"/>
          </a:endParaRPr>
        </a:p>
      </dgm:t>
    </dgm:pt>
    <dgm:pt modelId="{361BA8A5-8DB9-9048-9270-989DABD4FF99}" type="parTrans" cxnId="{7504A815-86A3-F04E-B0BB-95FF5DDB9990}">
      <dgm:prSet/>
      <dgm:spPr/>
      <dgm:t>
        <a:bodyPr/>
        <a:lstStyle/>
        <a:p>
          <a:endParaRPr lang="en-GB"/>
        </a:p>
      </dgm:t>
    </dgm:pt>
    <dgm:pt modelId="{8D465FAE-732D-5242-A9BD-8F17D46D3E1B}" type="sibTrans" cxnId="{7504A815-86A3-F04E-B0BB-95FF5DDB9990}">
      <dgm:prSet/>
      <dgm:spPr/>
      <dgm:t>
        <a:bodyPr/>
        <a:lstStyle/>
        <a:p>
          <a:endParaRPr lang="en-GB"/>
        </a:p>
      </dgm:t>
    </dgm:pt>
    <dgm:pt modelId="{A3478DC8-8D4C-5C4A-B087-737F38733F73}">
      <dgm:prSet phldrT="[Text]"/>
      <dgm:spPr>
        <a:solidFill>
          <a:schemeClr val="accent5">
            <a:lumMod val="40000"/>
            <a:lumOff val="60000"/>
          </a:schemeClr>
        </a:solidFill>
      </dgm:spPr>
      <dgm:t>
        <a:bodyPr/>
        <a:lstStyle/>
        <a:p>
          <a:r>
            <a:rPr lang="en-GB" b="1" i="0" dirty="0">
              <a:latin typeface="+mn-lt"/>
              <a:ea typeface="Palemonas" panose="02030603060206020803" pitchFamily="18" charset="0"/>
              <a:cs typeface="Palemonas" panose="02030603060206020803" pitchFamily="18" charset="0"/>
            </a:rPr>
            <a:t>Lexical diversity</a:t>
          </a:r>
        </a:p>
      </dgm:t>
    </dgm:pt>
    <dgm:pt modelId="{991A6467-DCB0-0E40-B584-47449DC1DD48}" type="parTrans" cxnId="{037F1D70-83AB-2649-AD8E-B485F3F27400}">
      <dgm:prSet/>
      <dgm:spPr/>
      <dgm:t>
        <a:bodyPr/>
        <a:lstStyle/>
        <a:p>
          <a:endParaRPr lang="en-GB"/>
        </a:p>
      </dgm:t>
    </dgm:pt>
    <dgm:pt modelId="{85309049-D09D-6447-AB62-538FA8692022}" type="sibTrans" cxnId="{037F1D70-83AB-2649-AD8E-B485F3F27400}">
      <dgm:prSet/>
      <dgm:spPr/>
      <dgm:t>
        <a:bodyPr/>
        <a:lstStyle/>
        <a:p>
          <a:endParaRPr lang="en-GB"/>
        </a:p>
      </dgm:t>
    </dgm:pt>
    <dgm:pt modelId="{AA0ECD51-F09D-484A-B371-D89636C81E38}">
      <dgm:prSet phldrT="[Text]"/>
      <dgm:spPr>
        <a:solidFill>
          <a:schemeClr val="accent5">
            <a:lumMod val="20000"/>
            <a:lumOff val="80000"/>
            <a:alpha val="90000"/>
          </a:schemeClr>
        </a:solidFill>
      </dgm:spPr>
      <dgm:t>
        <a:bodyPr/>
        <a:lstStyle/>
        <a:p>
          <a:r>
            <a:rPr lang="en-GB" i="1" dirty="0">
              <a:latin typeface="+mn-lt"/>
              <a:ea typeface="Palemonas" panose="02030603060206020803" pitchFamily="18" charset="0"/>
              <a:cs typeface="Palemonas" panose="02030603060206020803" pitchFamily="18" charset="0"/>
            </a:rPr>
            <a:t>Number of different words</a:t>
          </a:r>
          <a:endParaRPr lang="en-GB" dirty="0">
            <a:latin typeface="+mn-lt"/>
            <a:ea typeface="Palemonas" panose="02030603060206020803" pitchFamily="18" charset="0"/>
            <a:cs typeface="Palemonas" panose="02030603060206020803" pitchFamily="18" charset="0"/>
          </a:endParaRPr>
        </a:p>
      </dgm:t>
    </dgm:pt>
    <dgm:pt modelId="{E3004FB9-0308-9044-9F02-D383A585A72F}" type="parTrans" cxnId="{FDD90528-CD5C-E24B-AB27-91623DDB35E1}">
      <dgm:prSet/>
      <dgm:spPr/>
      <dgm:t>
        <a:bodyPr/>
        <a:lstStyle/>
        <a:p>
          <a:endParaRPr lang="en-GB"/>
        </a:p>
      </dgm:t>
    </dgm:pt>
    <dgm:pt modelId="{39FF3CBC-2352-7042-9A44-F314BE27CA21}" type="sibTrans" cxnId="{FDD90528-CD5C-E24B-AB27-91623DDB35E1}">
      <dgm:prSet/>
      <dgm:spPr/>
      <dgm:t>
        <a:bodyPr/>
        <a:lstStyle/>
        <a:p>
          <a:endParaRPr lang="en-GB"/>
        </a:p>
      </dgm:t>
    </dgm:pt>
    <dgm:pt modelId="{2EA78A25-ED67-AD40-82EC-651253B75BC0}">
      <dgm:prSet phldrT="[Text]"/>
      <dgm:spPr>
        <a:solidFill>
          <a:schemeClr val="accent5">
            <a:lumMod val="40000"/>
            <a:lumOff val="60000"/>
          </a:schemeClr>
        </a:solidFill>
      </dgm:spPr>
      <dgm:t>
        <a:bodyPr/>
        <a:lstStyle/>
        <a:p>
          <a:r>
            <a:rPr lang="en-GB" b="1" i="0" dirty="0">
              <a:latin typeface="+mn-lt"/>
              <a:ea typeface="Palemonas" panose="02030603060206020803" pitchFamily="18" charset="0"/>
              <a:cs typeface="Palemonas" panose="02030603060206020803" pitchFamily="18" charset="0"/>
            </a:rPr>
            <a:t>Syntactic complexity</a:t>
          </a:r>
        </a:p>
      </dgm:t>
    </dgm:pt>
    <dgm:pt modelId="{F6CFA022-5254-A84B-A218-106B195B8C73}" type="sibTrans" cxnId="{3BC89ADA-163B-0847-9AF6-BD9E3D403127}">
      <dgm:prSet/>
      <dgm:spPr/>
      <dgm:t>
        <a:bodyPr/>
        <a:lstStyle/>
        <a:p>
          <a:endParaRPr lang="en-GB"/>
        </a:p>
      </dgm:t>
    </dgm:pt>
    <dgm:pt modelId="{CDB6EF4A-EDCA-8E49-ACF2-5CFE3C841A05}" type="parTrans" cxnId="{3BC89ADA-163B-0847-9AF6-BD9E3D403127}">
      <dgm:prSet/>
      <dgm:spPr/>
      <dgm:t>
        <a:bodyPr/>
        <a:lstStyle/>
        <a:p>
          <a:endParaRPr lang="en-GB"/>
        </a:p>
      </dgm:t>
    </dgm:pt>
    <dgm:pt modelId="{39E4AA51-E174-2240-A343-3EC0D460CE1D}">
      <dgm:prSet phldrT="[Text]"/>
      <dgm:spPr>
        <a:solidFill>
          <a:schemeClr val="accent5">
            <a:lumMod val="20000"/>
            <a:lumOff val="80000"/>
            <a:alpha val="90000"/>
          </a:schemeClr>
        </a:solidFill>
      </dgm:spPr>
      <dgm:t>
        <a:bodyPr/>
        <a:lstStyle/>
        <a:p>
          <a:r>
            <a:rPr lang="lt-LT" i="1" dirty="0" err="1">
              <a:latin typeface="+mn-lt"/>
              <a:ea typeface="Palemonas" panose="02030603060206020803" pitchFamily="18" charset="0"/>
              <a:cs typeface="Palemonas" panose="02030603060206020803" pitchFamily="18" charset="0"/>
            </a:rPr>
            <a:t>Mean</a:t>
          </a:r>
          <a:r>
            <a:rPr lang="lt-LT" i="1" dirty="0">
              <a:latin typeface="+mn-lt"/>
              <a:ea typeface="Palemonas" panose="02030603060206020803" pitchFamily="18" charset="0"/>
              <a:cs typeface="Palemonas" panose="02030603060206020803" pitchFamily="18" charset="0"/>
            </a:rPr>
            <a:t> </a:t>
          </a:r>
          <a:r>
            <a:rPr lang="lt-LT" i="1" dirty="0" err="1">
              <a:latin typeface="+mn-lt"/>
              <a:ea typeface="Palemonas" panose="02030603060206020803" pitchFamily="18" charset="0"/>
              <a:cs typeface="Palemonas" panose="02030603060206020803" pitchFamily="18" charset="0"/>
            </a:rPr>
            <a:t>length</a:t>
          </a:r>
          <a:r>
            <a:rPr lang="lt-LT" i="1" dirty="0">
              <a:latin typeface="+mn-lt"/>
              <a:ea typeface="Palemonas" panose="02030603060206020803" pitchFamily="18" charset="0"/>
              <a:cs typeface="Palemonas" panose="02030603060206020803" pitchFamily="18" charset="0"/>
            </a:rPr>
            <a:t> </a:t>
          </a:r>
          <a:r>
            <a:rPr lang="lt-LT" i="1" dirty="0" err="1">
              <a:latin typeface="+mn-lt"/>
              <a:ea typeface="Palemonas" panose="02030603060206020803" pitchFamily="18" charset="0"/>
              <a:cs typeface="Palemonas" panose="02030603060206020803" pitchFamily="18" charset="0"/>
            </a:rPr>
            <a:t>of</a:t>
          </a:r>
          <a:r>
            <a:rPr lang="lt-LT" i="1" dirty="0">
              <a:latin typeface="+mn-lt"/>
              <a:ea typeface="Palemonas" panose="02030603060206020803" pitchFamily="18" charset="0"/>
              <a:cs typeface="Palemonas" panose="02030603060206020803" pitchFamily="18" charset="0"/>
            </a:rPr>
            <a:t> </a:t>
          </a:r>
          <a:r>
            <a:rPr lang="lt-LT" i="1" dirty="0" err="1">
              <a:latin typeface="+mn-lt"/>
              <a:ea typeface="Palemonas" panose="02030603060206020803" pitchFamily="18" charset="0"/>
              <a:cs typeface="Palemonas" panose="02030603060206020803" pitchFamily="18" charset="0"/>
            </a:rPr>
            <a:t>utterance</a:t>
          </a:r>
          <a:endParaRPr lang="en-GB" dirty="0">
            <a:latin typeface="+mn-lt"/>
            <a:ea typeface="Palemonas" panose="02030603060206020803" pitchFamily="18" charset="0"/>
            <a:cs typeface="Palemonas" panose="02030603060206020803" pitchFamily="18" charset="0"/>
          </a:endParaRPr>
        </a:p>
      </dgm:t>
    </dgm:pt>
    <dgm:pt modelId="{10B061B3-BCF6-F048-BDB6-8E932654B81D}" type="sibTrans" cxnId="{0B43FF63-B142-3F4D-A82D-81FCBB6AFDB1}">
      <dgm:prSet/>
      <dgm:spPr/>
      <dgm:t>
        <a:bodyPr/>
        <a:lstStyle/>
        <a:p>
          <a:endParaRPr lang="en-GB"/>
        </a:p>
      </dgm:t>
    </dgm:pt>
    <dgm:pt modelId="{A0F66660-2A7D-B747-8C3C-094BE6C1E20F}" type="parTrans" cxnId="{0B43FF63-B142-3F4D-A82D-81FCBB6AFDB1}">
      <dgm:prSet/>
      <dgm:spPr/>
      <dgm:t>
        <a:bodyPr/>
        <a:lstStyle/>
        <a:p>
          <a:endParaRPr lang="en-GB"/>
        </a:p>
      </dgm:t>
    </dgm:pt>
    <dgm:pt modelId="{6325812A-2A1C-B94C-8C0A-699258AECAC4}" type="pres">
      <dgm:prSet presAssocID="{09F89487-4082-724D-AE7A-469098F63D3B}" presName="Name0" presStyleCnt="0">
        <dgm:presLayoutVars>
          <dgm:chPref val="3"/>
          <dgm:dir/>
          <dgm:animLvl val="lvl"/>
          <dgm:resizeHandles/>
        </dgm:presLayoutVars>
      </dgm:prSet>
      <dgm:spPr/>
    </dgm:pt>
    <dgm:pt modelId="{2DBB8133-9468-CB4F-912D-465201EE2B08}" type="pres">
      <dgm:prSet presAssocID="{3C9BEE30-7427-294E-A77D-2FDBB225B15D}" presName="horFlow" presStyleCnt="0"/>
      <dgm:spPr/>
    </dgm:pt>
    <dgm:pt modelId="{8106E275-4FBE-5F4A-9AC3-C50AA7D658B5}" type="pres">
      <dgm:prSet presAssocID="{3C9BEE30-7427-294E-A77D-2FDBB225B15D}" presName="bigChev" presStyleLbl="node1" presStyleIdx="0" presStyleCnt="3"/>
      <dgm:spPr/>
    </dgm:pt>
    <dgm:pt modelId="{CB8D1FE2-23FE-B143-A1D6-562C1B093067}" type="pres">
      <dgm:prSet presAssocID="{E1BF9F7C-D8F7-5A4D-943C-586211FD16ED}" presName="parTrans" presStyleCnt="0"/>
      <dgm:spPr/>
    </dgm:pt>
    <dgm:pt modelId="{29F8DA45-4E67-3049-A6B8-032D15F06F28}" type="pres">
      <dgm:prSet presAssocID="{8A2EAD7E-9980-7D41-B5CD-EEF8F87BAA79}" presName="node" presStyleLbl="alignAccFollowNode1" presStyleIdx="0" presStyleCnt="4">
        <dgm:presLayoutVars>
          <dgm:bulletEnabled val="1"/>
        </dgm:presLayoutVars>
      </dgm:prSet>
      <dgm:spPr/>
    </dgm:pt>
    <dgm:pt modelId="{6FF51112-8A77-664B-9ADE-9726EF13FE77}" type="pres">
      <dgm:prSet presAssocID="{C0BF8AF2-7B55-D349-ACC6-C33AAD9437DB}" presName="sibTrans" presStyleCnt="0"/>
      <dgm:spPr/>
    </dgm:pt>
    <dgm:pt modelId="{8BA8FEC6-B5F9-CC40-B533-D1B32F275739}" type="pres">
      <dgm:prSet presAssocID="{BE00CA38-5F99-E245-8517-3ECCB52E60D8}" presName="node" presStyleLbl="alignAccFollowNode1" presStyleIdx="1" presStyleCnt="4">
        <dgm:presLayoutVars>
          <dgm:bulletEnabled val="1"/>
        </dgm:presLayoutVars>
      </dgm:prSet>
      <dgm:spPr/>
    </dgm:pt>
    <dgm:pt modelId="{F653B611-24EC-254C-BB97-DE72054D5492}" type="pres">
      <dgm:prSet presAssocID="{3C9BEE30-7427-294E-A77D-2FDBB225B15D}" presName="vSp" presStyleCnt="0"/>
      <dgm:spPr/>
    </dgm:pt>
    <dgm:pt modelId="{299D0AA6-AC6E-074A-994A-88C72FE72079}" type="pres">
      <dgm:prSet presAssocID="{A3478DC8-8D4C-5C4A-B087-737F38733F73}" presName="horFlow" presStyleCnt="0"/>
      <dgm:spPr/>
    </dgm:pt>
    <dgm:pt modelId="{B6D5F981-0608-EA46-9713-A1C6F5A02BA1}" type="pres">
      <dgm:prSet presAssocID="{A3478DC8-8D4C-5C4A-B087-737F38733F73}" presName="bigChev" presStyleLbl="node1" presStyleIdx="1" presStyleCnt="3"/>
      <dgm:spPr/>
    </dgm:pt>
    <dgm:pt modelId="{4F5C1687-3957-1F4A-B1DF-5F4EA4D5A179}" type="pres">
      <dgm:prSet presAssocID="{E3004FB9-0308-9044-9F02-D383A585A72F}" presName="parTrans" presStyleCnt="0"/>
      <dgm:spPr/>
    </dgm:pt>
    <dgm:pt modelId="{B8D7BF68-7E5E-4B46-A5FE-7495FEB50EF3}" type="pres">
      <dgm:prSet presAssocID="{AA0ECD51-F09D-484A-B371-D89636C81E38}" presName="node" presStyleLbl="alignAccFollowNode1" presStyleIdx="2" presStyleCnt="4">
        <dgm:presLayoutVars>
          <dgm:bulletEnabled val="1"/>
        </dgm:presLayoutVars>
      </dgm:prSet>
      <dgm:spPr/>
    </dgm:pt>
    <dgm:pt modelId="{6EC4C73E-5BF3-5448-ACCE-E2E0C070FA17}" type="pres">
      <dgm:prSet presAssocID="{A3478DC8-8D4C-5C4A-B087-737F38733F73}" presName="vSp" presStyleCnt="0"/>
      <dgm:spPr/>
    </dgm:pt>
    <dgm:pt modelId="{2FBE8566-D112-B546-9B3D-14BB21536C06}" type="pres">
      <dgm:prSet presAssocID="{2EA78A25-ED67-AD40-82EC-651253B75BC0}" presName="horFlow" presStyleCnt="0"/>
      <dgm:spPr/>
    </dgm:pt>
    <dgm:pt modelId="{6C42032A-7E3C-6442-ADE3-0F37917E3579}" type="pres">
      <dgm:prSet presAssocID="{2EA78A25-ED67-AD40-82EC-651253B75BC0}" presName="bigChev" presStyleLbl="node1" presStyleIdx="2" presStyleCnt="3"/>
      <dgm:spPr/>
    </dgm:pt>
    <dgm:pt modelId="{7E154B7D-8BD6-8C4E-8B22-C211D4988218}" type="pres">
      <dgm:prSet presAssocID="{A0F66660-2A7D-B747-8C3C-094BE6C1E20F}" presName="parTrans" presStyleCnt="0"/>
      <dgm:spPr/>
    </dgm:pt>
    <dgm:pt modelId="{42315CC3-CE9F-B841-80E0-95F069128E0D}" type="pres">
      <dgm:prSet presAssocID="{39E4AA51-E174-2240-A343-3EC0D460CE1D}" presName="node" presStyleLbl="alignAccFollowNode1" presStyleIdx="3" presStyleCnt="4">
        <dgm:presLayoutVars>
          <dgm:bulletEnabled val="1"/>
        </dgm:presLayoutVars>
      </dgm:prSet>
      <dgm:spPr/>
    </dgm:pt>
  </dgm:ptLst>
  <dgm:cxnLst>
    <dgm:cxn modelId="{DE7B150D-7ADB-9E49-8D5E-949E4FF8C7E9}" srcId="{09F89487-4082-724D-AE7A-469098F63D3B}" destId="{3C9BEE30-7427-294E-A77D-2FDBB225B15D}" srcOrd="0" destOrd="0" parTransId="{B8F57A58-0602-914E-B7A4-93B06CAB5910}" sibTransId="{589C3BC3-5FEA-7F46-A72C-23C43EF539F5}"/>
    <dgm:cxn modelId="{3FE96A12-E0EA-5A47-81A8-686826E49F4F}" srcId="{3C9BEE30-7427-294E-A77D-2FDBB225B15D}" destId="{8A2EAD7E-9980-7D41-B5CD-EEF8F87BAA79}" srcOrd="0" destOrd="0" parTransId="{E1BF9F7C-D8F7-5A4D-943C-586211FD16ED}" sibTransId="{C0BF8AF2-7B55-D349-ACC6-C33AAD9437DB}"/>
    <dgm:cxn modelId="{7504A815-86A3-F04E-B0BB-95FF5DDB9990}" srcId="{3C9BEE30-7427-294E-A77D-2FDBB225B15D}" destId="{BE00CA38-5F99-E245-8517-3ECCB52E60D8}" srcOrd="1" destOrd="0" parTransId="{361BA8A5-8DB9-9048-9270-989DABD4FF99}" sibTransId="{8D465FAE-732D-5242-A9BD-8F17D46D3E1B}"/>
    <dgm:cxn modelId="{FDD90528-CD5C-E24B-AB27-91623DDB35E1}" srcId="{A3478DC8-8D4C-5C4A-B087-737F38733F73}" destId="{AA0ECD51-F09D-484A-B371-D89636C81E38}" srcOrd="0" destOrd="0" parTransId="{E3004FB9-0308-9044-9F02-D383A585A72F}" sibTransId="{39FF3CBC-2352-7042-9A44-F314BE27CA21}"/>
    <dgm:cxn modelId="{07DFBE30-BFCE-6B47-A12D-1EFA69969B6F}" type="presOf" srcId="{39E4AA51-E174-2240-A343-3EC0D460CE1D}" destId="{42315CC3-CE9F-B841-80E0-95F069128E0D}" srcOrd="0" destOrd="0" presId="urn:microsoft.com/office/officeart/2005/8/layout/lProcess3"/>
    <dgm:cxn modelId="{C1C9053B-75DE-3644-B145-C52C8B2CE40E}" type="presOf" srcId="{8A2EAD7E-9980-7D41-B5CD-EEF8F87BAA79}" destId="{29F8DA45-4E67-3049-A6B8-032D15F06F28}" srcOrd="0" destOrd="0" presId="urn:microsoft.com/office/officeart/2005/8/layout/lProcess3"/>
    <dgm:cxn modelId="{72F1A960-6E23-564D-A4A1-7592499D2358}" type="presOf" srcId="{A3478DC8-8D4C-5C4A-B087-737F38733F73}" destId="{B6D5F981-0608-EA46-9713-A1C6F5A02BA1}" srcOrd="0" destOrd="0" presId="urn:microsoft.com/office/officeart/2005/8/layout/lProcess3"/>
    <dgm:cxn modelId="{0B43FF63-B142-3F4D-A82D-81FCBB6AFDB1}" srcId="{2EA78A25-ED67-AD40-82EC-651253B75BC0}" destId="{39E4AA51-E174-2240-A343-3EC0D460CE1D}" srcOrd="0" destOrd="0" parTransId="{A0F66660-2A7D-B747-8C3C-094BE6C1E20F}" sibTransId="{10B061B3-BCF6-F048-BDB6-8E932654B81D}"/>
    <dgm:cxn modelId="{037F1D70-83AB-2649-AD8E-B485F3F27400}" srcId="{09F89487-4082-724D-AE7A-469098F63D3B}" destId="{A3478DC8-8D4C-5C4A-B087-737F38733F73}" srcOrd="1" destOrd="0" parTransId="{991A6467-DCB0-0E40-B584-47449DC1DD48}" sibTransId="{85309049-D09D-6447-AB62-538FA8692022}"/>
    <dgm:cxn modelId="{3FB6D472-3BC0-E248-806D-02AEC488CEA1}" type="presOf" srcId="{3C9BEE30-7427-294E-A77D-2FDBB225B15D}" destId="{8106E275-4FBE-5F4A-9AC3-C50AA7D658B5}" srcOrd="0" destOrd="0" presId="urn:microsoft.com/office/officeart/2005/8/layout/lProcess3"/>
    <dgm:cxn modelId="{63C18081-B2B2-D943-875F-68D12A0640DA}" type="presOf" srcId="{BE00CA38-5F99-E245-8517-3ECCB52E60D8}" destId="{8BA8FEC6-B5F9-CC40-B533-D1B32F275739}" srcOrd="0" destOrd="0" presId="urn:microsoft.com/office/officeart/2005/8/layout/lProcess3"/>
    <dgm:cxn modelId="{451A529D-B18A-FF40-A24B-D381B518C935}" type="presOf" srcId="{2EA78A25-ED67-AD40-82EC-651253B75BC0}" destId="{6C42032A-7E3C-6442-ADE3-0F37917E3579}" srcOrd="0" destOrd="0" presId="urn:microsoft.com/office/officeart/2005/8/layout/lProcess3"/>
    <dgm:cxn modelId="{93B535A3-6616-5146-8A72-FF995D6A2388}" type="presOf" srcId="{09F89487-4082-724D-AE7A-469098F63D3B}" destId="{6325812A-2A1C-B94C-8C0A-699258AECAC4}" srcOrd="0" destOrd="0" presId="urn:microsoft.com/office/officeart/2005/8/layout/lProcess3"/>
    <dgm:cxn modelId="{08FDC1AF-1DBF-FB42-93BC-ABC5EAA8F5CC}" type="presOf" srcId="{AA0ECD51-F09D-484A-B371-D89636C81E38}" destId="{B8D7BF68-7E5E-4B46-A5FE-7495FEB50EF3}" srcOrd="0" destOrd="0" presId="urn:microsoft.com/office/officeart/2005/8/layout/lProcess3"/>
    <dgm:cxn modelId="{3BC89ADA-163B-0847-9AF6-BD9E3D403127}" srcId="{09F89487-4082-724D-AE7A-469098F63D3B}" destId="{2EA78A25-ED67-AD40-82EC-651253B75BC0}" srcOrd="2" destOrd="0" parTransId="{CDB6EF4A-EDCA-8E49-ACF2-5CFE3C841A05}" sibTransId="{F6CFA022-5254-A84B-A218-106B195B8C73}"/>
    <dgm:cxn modelId="{C42B0303-E697-3649-AADE-0ED2E9617020}" type="presParOf" srcId="{6325812A-2A1C-B94C-8C0A-699258AECAC4}" destId="{2DBB8133-9468-CB4F-912D-465201EE2B08}" srcOrd="0" destOrd="0" presId="urn:microsoft.com/office/officeart/2005/8/layout/lProcess3"/>
    <dgm:cxn modelId="{4D1EB5F5-B482-8D42-88FA-684248A13549}" type="presParOf" srcId="{2DBB8133-9468-CB4F-912D-465201EE2B08}" destId="{8106E275-4FBE-5F4A-9AC3-C50AA7D658B5}" srcOrd="0" destOrd="0" presId="urn:microsoft.com/office/officeart/2005/8/layout/lProcess3"/>
    <dgm:cxn modelId="{AA8FEB2E-BAFE-0B4D-A338-CEA049BFEE80}" type="presParOf" srcId="{2DBB8133-9468-CB4F-912D-465201EE2B08}" destId="{CB8D1FE2-23FE-B143-A1D6-562C1B093067}" srcOrd="1" destOrd="0" presId="urn:microsoft.com/office/officeart/2005/8/layout/lProcess3"/>
    <dgm:cxn modelId="{667B8633-4510-F34F-BA97-1F3ED2747E20}" type="presParOf" srcId="{2DBB8133-9468-CB4F-912D-465201EE2B08}" destId="{29F8DA45-4E67-3049-A6B8-032D15F06F28}" srcOrd="2" destOrd="0" presId="urn:microsoft.com/office/officeart/2005/8/layout/lProcess3"/>
    <dgm:cxn modelId="{94AAF9EF-6CBB-0F49-8E7D-F2F5EC5B7DEE}" type="presParOf" srcId="{2DBB8133-9468-CB4F-912D-465201EE2B08}" destId="{6FF51112-8A77-664B-9ADE-9726EF13FE77}" srcOrd="3" destOrd="0" presId="urn:microsoft.com/office/officeart/2005/8/layout/lProcess3"/>
    <dgm:cxn modelId="{B2C42618-45F0-2D48-847E-C3F92EDD0344}" type="presParOf" srcId="{2DBB8133-9468-CB4F-912D-465201EE2B08}" destId="{8BA8FEC6-B5F9-CC40-B533-D1B32F275739}" srcOrd="4" destOrd="0" presId="urn:microsoft.com/office/officeart/2005/8/layout/lProcess3"/>
    <dgm:cxn modelId="{2EFABCAF-724A-7B47-86B0-A0AEB7080286}" type="presParOf" srcId="{6325812A-2A1C-B94C-8C0A-699258AECAC4}" destId="{F653B611-24EC-254C-BB97-DE72054D5492}" srcOrd="1" destOrd="0" presId="urn:microsoft.com/office/officeart/2005/8/layout/lProcess3"/>
    <dgm:cxn modelId="{BB547C86-7021-9B40-B341-75AC0035048B}" type="presParOf" srcId="{6325812A-2A1C-B94C-8C0A-699258AECAC4}" destId="{299D0AA6-AC6E-074A-994A-88C72FE72079}" srcOrd="2" destOrd="0" presId="urn:microsoft.com/office/officeart/2005/8/layout/lProcess3"/>
    <dgm:cxn modelId="{692DCD0B-C067-C547-BE04-EC4D9767E123}" type="presParOf" srcId="{299D0AA6-AC6E-074A-994A-88C72FE72079}" destId="{B6D5F981-0608-EA46-9713-A1C6F5A02BA1}" srcOrd="0" destOrd="0" presId="urn:microsoft.com/office/officeart/2005/8/layout/lProcess3"/>
    <dgm:cxn modelId="{4F95857E-9042-5B49-ADDB-CB66BB33ABB9}" type="presParOf" srcId="{299D0AA6-AC6E-074A-994A-88C72FE72079}" destId="{4F5C1687-3957-1F4A-B1DF-5F4EA4D5A179}" srcOrd="1" destOrd="0" presId="urn:microsoft.com/office/officeart/2005/8/layout/lProcess3"/>
    <dgm:cxn modelId="{12BF9C81-98A1-584F-94D2-1AD22DED0023}" type="presParOf" srcId="{299D0AA6-AC6E-074A-994A-88C72FE72079}" destId="{B8D7BF68-7E5E-4B46-A5FE-7495FEB50EF3}" srcOrd="2" destOrd="0" presId="urn:microsoft.com/office/officeart/2005/8/layout/lProcess3"/>
    <dgm:cxn modelId="{DEC9247E-4A9E-294D-8837-E9ECE08B1F03}" type="presParOf" srcId="{6325812A-2A1C-B94C-8C0A-699258AECAC4}" destId="{6EC4C73E-5BF3-5448-ACCE-E2E0C070FA17}" srcOrd="3" destOrd="0" presId="urn:microsoft.com/office/officeart/2005/8/layout/lProcess3"/>
    <dgm:cxn modelId="{DDE78970-8FAB-8B42-897B-951DB769E62D}" type="presParOf" srcId="{6325812A-2A1C-B94C-8C0A-699258AECAC4}" destId="{2FBE8566-D112-B546-9B3D-14BB21536C06}" srcOrd="4" destOrd="0" presId="urn:microsoft.com/office/officeart/2005/8/layout/lProcess3"/>
    <dgm:cxn modelId="{8DB0FD24-5EEC-5E47-8EE7-974EA7ADC09C}" type="presParOf" srcId="{2FBE8566-D112-B546-9B3D-14BB21536C06}" destId="{6C42032A-7E3C-6442-ADE3-0F37917E3579}" srcOrd="0" destOrd="0" presId="urn:microsoft.com/office/officeart/2005/8/layout/lProcess3"/>
    <dgm:cxn modelId="{ABD63580-ED08-8545-AE55-95978A06EC7C}" type="presParOf" srcId="{2FBE8566-D112-B546-9B3D-14BB21536C06}" destId="{7E154B7D-8BD6-8C4E-8B22-C211D4988218}" srcOrd="1" destOrd="0" presId="urn:microsoft.com/office/officeart/2005/8/layout/lProcess3"/>
    <dgm:cxn modelId="{9F2E7068-D42F-614B-B145-E5C337B7EE95}" type="presParOf" srcId="{2FBE8566-D112-B546-9B3D-14BB21536C06}" destId="{42315CC3-CE9F-B841-80E0-95F069128E0D}"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6E275-4FBE-5F4A-9AC3-C50AA7D658B5}">
      <dsp:nvSpPr>
        <dsp:cNvPr id="0" name=""/>
        <dsp:cNvSpPr/>
      </dsp:nvSpPr>
      <dsp:spPr>
        <a:xfrm>
          <a:off x="921405" y="2080"/>
          <a:ext cx="4126909" cy="1650763"/>
        </a:xfrm>
        <a:prstGeom prst="chevron">
          <a:avLst/>
        </a:prstGeom>
        <a:solidFill>
          <a:schemeClr val="accent5">
            <a:lumMod val="40000"/>
            <a:lumOff val="6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21590" rIns="0" bIns="21590" numCol="1" spcCol="1270" anchor="ctr" anchorCtr="0">
          <a:noAutofit/>
        </a:bodyPr>
        <a:lstStyle/>
        <a:p>
          <a:pPr marL="0" lvl="0" indent="0" algn="ctr" defTabSz="1511300">
            <a:lnSpc>
              <a:spcPct val="90000"/>
            </a:lnSpc>
            <a:spcBef>
              <a:spcPct val="0"/>
            </a:spcBef>
            <a:spcAft>
              <a:spcPct val="35000"/>
            </a:spcAft>
            <a:buNone/>
          </a:pPr>
          <a:r>
            <a:rPr lang="en-GB" sz="3400" b="1" i="0" kern="1200" dirty="0">
              <a:latin typeface="+mn-lt"/>
              <a:ea typeface="Palemonas" panose="02030603060206020803" pitchFamily="18" charset="0"/>
              <a:cs typeface="Palemonas" panose="02030603060206020803" pitchFamily="18" charset="0"/>
            </a:rPr>
            <a:t>Productivity</a:t>
          </a:r>
          <a:endParaRPr lang="en-GB" sz="3400" b="1" i="0" kern="1200" dirty="0">
            <a:latin typeface="+mn-lt"/>
          </a:endParaRPr>
        </a:p>
      </dsp:txBody>
      <dsp:txXfrm>
        <a:off x="1746787" y="2080"/>
        <a:ext cx="2476146" cy="1650763"/>
      </dsp:txXfrm>
    </dsp:sp>
    <dsp:sp modelId="{29F8DA45-4E67-3049-A6B8-032D15F06F28}">
      <dsp:nvSpPr>
        <dsp:cNvPr id="0" name=""/>
        <dsp:cNvSpPr/>
      </dsp:nvSpPr>
      <dsp:spPr>
        <a:xfrm>
          <a:off x="4511816" y="142395"/>
          <a:ext cx="3425335" cy="1370134"/>
        </a:xfrm>
        <a:prstGeom prst="chevron">
          <a:avLst/>
        </a:prstGeom>
        <a:solidFill>
          <a:schemeClr val="accent5">
            <a:lumMod val="20000"/>
            <a:lumOff val="80000"/>
            <a:alpha val="9000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None/>
          </a:pPr>
          <a:r>
            <a:rPr lang="en-GB" sz="2300" i="1" kern="1200" dirty="0">
              <a:latin typeface="+mn-lt"/>
              <a:ea typeface="Palemonas" panose="02030603060206020803" pitchFamily="18" charset="0"/>
              <a:cs typeface="Palemonas" panose="02030603060206020803" pitchFamily="18" charset="0"/>
            </a:rPr>
            <a:t>Total number of words</a:t>
          </a:r>
          <a:endParaRPr lang="en-GB" sz="2300" kern="1200" dirty="0">
            <a:latin typeface="+mn-lt"/>
            <a:ea typeface="Palemonas" panose="02030603060206020803" pitchFamily="18" charset="0"/>
            <a:cs typeface="Palemonas" panose="02030603060206020803" pitchFamily="18" charset="0"/>
          </a:endParaRPr>
        </a:p>
      </dsp:txBody>
      <dsp:txXfrm>
        <a:off x="5196883" y="142395"/>
        <a:ext cx="2055201" cy="1370134"/>
      </dsp:txXfrm>
    </dsp:sp>
    <dsp:sp modelId="{8BA8FEC6-B5F9-CC40-B533-D1B32F275739}">
      <dsp:nvSpPr>
        <dsp:cNvPr id="0" name=""/>
        <dsp:cNvSpPr/>
      </dsp:nvSpPr>
      <dsp:spPr>
        <a:xfrm>
          <a:off x="7457604" y="142395"/>
          <a:ext cx="3425335" cy="1370134"/>
        </a:xfrm>
        <a:prstGeom prst="chevron">
          <a:avLst/>
        </a:prstGeom>
        <a:solidFill>
          <a:schemeClr val="accent5">
            <a:lumMod val="20000"/>
            <a:lumOff val="80000"/>
            <a:alpha val="9000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None/>
          </a:pPr>
          <a:r>
            <a:rPr lang="en-GB" sz="2300" i="1" kern="1200" dirty="0">
              <a:latin typeface="+mn-lt"/>
              <a:ea typeface="Palemonas" panose="02030603060206020803" pitchFamily="18" charset="0"/>
              <a:cs typeface="Palemonas" panose="02030603060206020803" pitchFamily="18" charset="0"/>
            </a:rPr>
            <a:t>Total number of communication units</a:t>
          </a:r>
          <a:endParaRPr lang="en-GB" sz="2300" kern="1200" dirty="0">
            <a:latin typeface="+mn-lt"/>
            <a:ea typeface="Palemonas" panose="02030603060206020803" pitchFamily="18" charset="0"/>
            <a:cs typeface="Palemonas" panose="02030603060206020803" pitchFamily="18" charset="0"/>
          </a:endParaRPr>
        </a:p>
      </dsp:txBody>
      <dsp:txXfrm>
        <a:off x="8142671" y="142395"/>
        <a:ext cx="2055201" cy="1370134"/>
      </dsp:txXfrm>
    </dsp:sp>
    <dsp:sp modelId="{B6D5F981-0608-EA46-9713-A1C6F5A02BA1}">
      <dsp:nvSpPr>
        <dsp:cNvPr id="0" name=""/>
        <dsp:cNvSpPr/>
      </dsp:nvSpPr>
      <dsp:spPr>
        <a:xfrm>
          <a:off x="921405" y="1883951"/>
          <a:ext cx="4126909" cy="1650763"/>
        </a:xfrm>
        <a:prstGeom prst="chevron">
          <a:avLst/>
        </a:prstGeom>
        <a:solidFill>
          <a:schemeClr val="accent5">
            <a:lumMod val="40000"/>
            <a:lumOff val="6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21590" rIns="0" bIns="21590" numCol="1" spcCol="1270" anchor="ctr" anchorCtr="0">
          <a:noAutofit/>
        </a:bodyPr>
        <a:lstStyle/>
        <a:p>
          <a:pPr marL="0" lvl="0" indent="0" algn="ctr" defTabSz="1511300">
            <a:lnSpc>
              <a:spcPct val="90000"/>
            </a:lnSpc>
            <a:spcBef>
              <a:spcPct val="0"/>
            </a:spcBef>
            <a:spcAft>
              <a:spcPct val="35000"/>
            </a:spcAft>
            <a:buNone/>
          </a:pPr>
          <a:r>
            <a:rPr lang="en-GB" sz="3400" b="1" i="0" kern="1200" dirty="0">
              <a:latin typeface="+mn-lt"/>
              <a:ea typeface="Palemonas" panose="02030603060206020803" pitchFamily="18" charset="0"/>
              <a:cs typeface="Palemonas" panose="02030603060206020803" pitchFamily="18" charset="0"/>
            </a:rPr>
            <a:t>Lexical diversity</a:t>
          </a:r>
        </a:p>
      </dsp:txBody>
      <dsp:txXfrm>
        <a:off x="1746787" y="1883951"/>
        <a:ext cx="2476146" cy="1650763"/>
      </dsp:txXfrm>
    </dsp:sp>
    <dsp:sp modelId="{B8D7BF68-7E5E-4B46-A5FE-7495FEB50EF3}">
      <dsp:nvSpPr>
        <dsp:cNvPr id="0" name=""/>
        <dsp:cNvSpPr/>
      </dsp:nvSpPr>
      <dsp:spPr>
        <a:xfrm>
          <a:off x="4511816" y="2024266"/>
          <a:ext cx="3425335" cy="1370134"/>
        </a:xfrm>
        <a:prstGeom prst="chevron">
          <a:avLst/>
        </a:prstGeom>
        <a:solidFill>
          <a:schemeClr val="accent5">
            <a:lumMod val="20000"/>
            <a:lumOff val="80000"/>
            <a:alpha val="9000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None/>
          </a:pPr>
          <a:r>
            <a:rPr lang="en-GB" sz="2300" i="1" kern="1200" dirty="0">
              <a:latin typeface="+mn-lt"/>
              <a:ea typeface="Palemonas" panose="02030603060206020803" pitchFamily="18" charset="0"/>
              <a:cs typeface="Palemonas" panose="02030603060206020803" pitchFamily="18" charset="0"/>
            </a:rPr>
            <a:t>Number of different words</a:t>
          </a:r>
          <a:endParaRPr lang="en-GB" sz="2300" kern="1200" dirty="0">
            <a:latin typeface="+mn-lt"/>
            <a:ea typeface="Palemonas" panose="02030603060206020803" pitchFamily="18" charset="0"/>
            <a:cs typeface="Palemonas" panose="02030603060206020803" pitchFamily="18" charset="0"/>
          </a:endParaRPr>
        </a:p>
      </dsp:txBody>
      <dsp:txXfrm>
        <a:off x="5196883" y="2024266"/>
        <a:ext cx="2055201" cy="1370134"/>
      </dsp:txXfrm>
    </dsp:sp>
    <dsp:sp modelId="{6C42032A-7E3C-6442-ADE3-0F37917E3579}">
      <dsp:nvSpPr>
        <dsp:cNvPr id="0" name=""/>
        <dsp:cNvSpPr/>
      </dsp:nvSpPr>
      <dsp:spPr>
        <a:xfrm>
          <a:off x="921405" y="3765822"/>
          <a:ext cx="4126909" cy="1650763"/>
        </a:xfrm>
        <a:prstGeom prst="chevron">
          <a:avLst/>
        </a:prstGeom>
        <a:solidFill>
          <a:schemeClr val="accent5">
            <a:lumMod val="40000"/>
            <a:lumOff val="6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21590" rIns="0" bIns="21590" numCol="1" spcCol="1270" anchor="ctr" anchorCtr="0">
          <a:noAutofit/>
        </a:bodyPr>
        <a:lstStyle/>
        <a:p>
          <a:pPr marL="0" lvl="0" indent="0" algn="ctr" defTabSz="1511300">
            <a:lnSpc>
              <a:spcPct val="90000"/>
            </a:lnSpc>
            <a:spcBef>
              <a:spcPct val="0"/>
            </a:spcBef>
            <a:spcAft>
              <a:spcPct val="35000"/>
            </a:spcAft>
            <a:buNone/>
          </a:pPr>
          <a:r>
            <a:rPr lang="en-GB" sz="3400" b="1" i="0" kern="1200" dirty="0">
              <a:latin typeface="+mn-lt"/>
              <a:ea typeface="Palemonas" panose="02030603060206020803" pitchFamily="18" charset="0"/>
              <a:cs typeface="Palemonas" panose="02030603060206020803" pitchFamily="18" charset="0"/>
            </a:rPr>
            <a:t>Syntactic complexity</a:t>
          </a:r>
        </a:p>
      </dsp:txBody>
      <dsp:txXfrm>
        <a:off x="1746787" y="3765822"/>
        <a:ext cx="2476146" cy="1650763"/>
      </dsp:txXfrm>
    </dsp:sp>
    <dsp:sp modelId="{42315CC3-CE9F-B841-80E0-95F069128E0D}">
      <dsp:nvSpPr>
        <dsp:cNvPr id="0" name=""/>
        <dsp:cNvSpPr/>
      </dsp:nvSpPr>
      <dsp:spPr>
        <a:xfrm>
          <a:off x="4511816" y="3906137"/>
          <a:ext cx="3425335" cy="1370134"/>
        </a:xfrm>
        <a:prstGeom prst="chevron">
          <a:avLst/>
        </a:prstGeom>
        <a:solidFill>
          <a:schemeClr val="accent5">
            <a:lumMod val="20000"/>
            <a:lumOff val="80000"/>
            <a:alpha val="9000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None/>
          </a:pPr>
          <a:r>
            <a:rPr lang="lt-LT" sz="2300" i="1" kern="1200" dirty="0" err="1">
              <a:latin typeface="+mn-lt"/>
              <a:ea typeface="Palemonas" panose="02030603060206020803" pitchFamily="18" charset="0"/>
              <a:cs typeface="Palemonas" panose="02030603060206020803" pitchFamily="18" charset="0"/>
            </a:rPr>
            <a:t>Mean</a:t>
          </a:r>
          <a:r>
            <a:rPr lang="lt-LT" sz="2300" i="1" kern="1200" dirty="0">
              <a:latin typeface="+mn-lt"/>
              <a:ea typeface="Palemonas" panose="02030603060206020803" pitchFamily="18" charset="0"/>
              <a:cs typeface="Palemonas" panose="02030603060206020803" pitchFamily="18" charset="0"/>
            </a:rPr>
            <a:t> </a:t>
          </a:r>
          <a:r>
            <a:rPr lang="lt-LT" sz="2300" i="1" kern="1200" dirty="0" err="1">
              <a:latin typeface="+mn-lt"/>
              <a:ea typeface="Palemonas" panose="02030603060206020803" pitchFamily="18" charset="0"/>
              <a:cs typeface="Palemonas" panose="02030603060206020803" pitchFamily="18" charset="0"/>
            </a:rPr>
            <a:t>length</a:t>
          </a:r>
          <a:r>
            <a:rPr lang="lt-LT" sz="2300" i="1" kern="1200" dirty="0">
              <a:latin typeface="+mn-lt"/>
              <a:ea typeface="Palemonas" panose="02030603060206020803" pitchFamily="18" charset="0"/>
              <a:cs typeface="Palemonas" panose="02030603060206020803" pitchFamily="18" charset="0"/>
            </a:rPr>
            <a:t> </a:t>
          </a:r>
          <a:r>
            <a:rPr lang="lt-LT" sz="2300" i="1" kern="1200" dirty="0" err="1">
              <a:latin typeface="+mn-lt"/>
              <a:ea typeface="Palemonas" panose="02030603060206020803" pitchFamily="18" charset="0"/>
              <a:cs typeface="Palemonas" panose="02030603060206020803" pitchFamily="18" charset="0"/>
            </a:rPr>
            <a:t>of</a:t>
          </a:r>
          <a:r>
            <a:rPr lang="lt-LT" sz="2300" i="1" kern="1200" dirty="0">
              <a:latin typeface="+mn-lt"/>
              <a:ea typeface="Palemonas" panose="02030603060206020803" pitchFamily="18" charset="0"/>
              <a:cs typeface="Palemonas" panose="02030603060206020803" pitchFamily="18" charset="0"/>
            </a:rPr>
            <a:t> </a:t>
          </a:r>
          <a:r>
            <a:rPr lang="lt-LT" sz="2300" i="1" kern="1200" dirty="0" err="1">
              <a:latin typeface="+mn-lt"/>
              <a:ea typeface="Palemonas" panose="02030603060206020803" pitchFamily="18" charset="0"/>
              <a:cs typeface="Palemonas" panose="02030603060206020803" pitchFamily="18" charset="0"/>
            </a:rPr>
            <a:t>utterance</a:t>
          </a:r>
          <a:endParaRPr lang="en-GB" sz="2300" kern="1200" dirty="0">
            <a:latin typeface="+mn-lt"/>
            <a:ea typeface="Palemonas" panose="02030603060206020803" pitchFamily="18" charset="0"/>
            <a:cs typeface="Palemonas" panose="02030603060206020803" pitchFamily="18" charset="0"/>
          </a:endParaRPr>
        </a:p>
      </dsp:txBody>
      <dsp:txXfrm>
        <a:off x="5196883" y="3906137"/>
        <a:ext cx="2055201" cy="1370134"/>
      </dsp:txXfrm>
    </dsp:sp>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L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D9573A-79D7-1A4E-B5E8-B6DB6A6D7525}" type="datetimeFigureOut">
              <a:rPr lang="en-LT" smtClean="0"/>
              <a:t>20/04/2026</a:t>
            </a:fld>
            <a:endParaRPr lang="en-L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L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L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1C9F54-CA7A-8546-A071-CB9A71D2935D}" type="slidenum">
              <a:rPr lang="en-LT" smtClean="0"/>
              <a:t>‹#›</a:t>
            </a:fld>
            <a:endParaRPr lang="en-LT"/>
          </a:p>
        </p:txBody>
      </p:sp>
    </p:spTree>
    <p:extLst>
      <p:ext uri="{BB962C8B-B14F-4D97-AF65-F5344CB8AC3E}">
        <p14:creationId xmlns:p14="http://schemas.microsoft.com/office/powerpoint/2010/main" val="3440433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sz="1200" kern="1200" dirty="0" err="1">
                <a:solidFill>
                  <a:schemeClr val="tx1"/>
                </a:solidFill>
                <a:effectLst/>
                <a:latin typeface="+mn-lt"/>
                <a:ea typeface="+mn-ea"/>
                <a:cs typeface="+mn-cs"/>
              </a:rPr>
              <a:t>Hello</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everyone</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my</a:t>
            </a:r>
            <a:r>
              <a:rPr lang="lt-LT" sz="1200" kern="1200" dirty="0">
                <a:solidFill>
                  <a:schemeClr val="tx1"/>
                </a:solidFill>
                <a:effectLst/>
                <a:latin typeface="+mn-lt"/>
                <a:ea typeface="+mn-ea"/>
                <a:cs typeface="+mn-cs"/>
              </a:rPr>
              <a:t> name </a:t>
            </a:r>
            <a:r>
              <a:rPr lang="lt-LT" sz="1200" kern="1200" dirty="0" err="1">
                <a:solidFill>
                  <a:schemeClr val="tx1"/>
                </a:solidFill>
                <a:effectLst/>
                <a:latin typeface="+mn-lt"/>
                <a:ea typeface="+mn-ea"/>
                <a:cs typeface="+mn-cs"/>
              </a:rPr>
              <a:t>is</a:t>
            </a:r>
            <a:r>
              <a:rPr lang="lt-LT" sz="1200" kern="1200" dirty="0">
                <a:solidFill>
                  <a:schemeClr val="tx1"/>
                </a:solidFill>
                <a:effectLst/>
                <a:latin typeface="+mn-lt"/>
                <a:ea typeface="+mn-ea"/>
                <a:cs typeface="+mn-cs"/>
              </a:rPr>
              <a:t> Jonas Stepšys. I am </a:t>
            </a:r>
            <a:r>
              <a:rPr lang="lt-LT" sz="1200" kern="1200" dirty="0" err="1">
                <a:solidFill>
                  <a:schemeClr val="tx1"/>
                </a:solidFill>
                <a:effectLst/>
                <a:latin typeface="+mn-lt"/>
                <a:ea typeface="+mn-ea"/>
                <a:cs typeface="+mn-cs"/>
              </a:rPr>
              <a:t>from</a:t>
            </a:r>
            <a:r>
              <a:rPr lang="lt-LT" sz="1200" kern="1200" dirty="0">
                <a:solidFill>
                  <a:schemeClr val="tx1"/>
                </a:solidFill>
                <a:effectLst/>
                <a:latin typeface="+mn-lt"/>
                <a:ea typeface="+mn-ea"/>
                <a:cs typeface="+mn-cs"/>
              </a:rPr>
              <a:t> Vytautas Magnus University </a:t>
            </a:r>
            <a:r>
              <a:rPr lang="lt-LT" sz="1200" kern="1200" dirty="0" err="1">
                <a:solidFill>
                  <a:schemeClr val="tx1"/>
                </a:solidFill>
                <a:effectLst/>
                <a:latin typeface="+mn-lt"/>
                <a:ea typeface="+mn-ea"/>
                <a:cs typeface="+mn-cs"/>
              </a:rPr>
              <a:t>in</a:t>
            </a:r>
            <a:r>
              <a:rPr lang="lt-LT" sz="1200" kern="1200" dirty="0">
                <a:solidFill>
                  <a:schemeClr val="tx1"/>
                </a:solidFill>
                <a:effectLst/>
                <a:latin typeface="+mn-lt"/>
                <a:ea typeface="+mn-ea"/>
                <a:cs typeface="+mn-cs"/>
              </a:rPr>
              <a:t> Lithuania. I am </a:t>
            </a:r>
            <a:r>
              <a:rPr lang="lt-LT" sz="1200" kern="1200" dirty="0" err="1">
                <a:solidFill>
                  <a:schemeClr val="tx1"/>
                </a:solidFill>
                <a:effectLst/>
                <a:latin typeface="+mn-lt"/>
                <a:ea typeface="+mn-ea"/>
                <a:cs typeface="+mn-cs"/>
              </a:rPr>
              <a:t>currently</a:t>
            </a:r>
            <a:r>
              <a:rPr lang="lt-LT" sz="1200" kern="1200" dirty="0">
                <a:solidFill>
                  <a:schemeClr val="tx1"/>
                </a:solidFill>
                <a:effectLst/>
                <a:latin typeface="+mn-lt"/>
                <a:ea typeface="+mn-ea"/>
                <a:cs typeface="+mn-cs"/>
              </a:rPr>
              <a:t> a PhD </a:t>
            </a:r>
            <a:r>
              <a:rPr lang="lt-LT" sz="1200" kern="1200" dirty="0" err="1">
                <a:solidFill>
                  <a:schemeClr val="tx1"/>
                </a:solidFill>
                <a:effectLst/>
                <a:latin typeface="+mn-lt"/>
                <a:ea typeface="+mn-ea"/>
                <a:cs typeface="+mn-cs"/>
              </a:rPr>
              <a:t>student</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focusing</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on</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storytelling</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and</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retelling</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by</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preschool</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children</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with</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developmental</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language</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disorder</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using</a:t>
            </a:r>
            <a:r>
              <a:rPr lang="lt-LT" sz="1200" kern="1200" dirty="0">
                <a:solidFill>
                  <a:schemeClr val="tx1"/>
                </a:solidFill>
                <a:effectLst/>
                <a:latin typeface="+mn-lt"/>
                <a:ea typeface="+mn-ea"/>
                <a:cs typeface="+mn-cs"/>
              </a:rPr>
              <a:t> MAIN. </a:t>
            </a:r>
            <a:r>
              <a:rPr lang="lt-LT" sz="1200" kern="1200" dirty="0" err="1">
                <a:solidFill>
                  <a:schemeClr val="tx1"/>
                </a:solidFill>
                <a:effectLst/>
                <a:latin typeface="+mn-lt"/>
                <a:ea typeface="+mn-ea"/>
                <a:cs typeface="+mn-cs"/>
              </a:rPr>
              <a:t>Today</a:t>
            </a:r>
            <a:r>
              <a:rPr lang="lt-LT" sz="1200" kern="1200" dirty="0">
                <a:solidFill>
                  <a:schemeClr val="tx1"/>
                </a:solidFill>
                <a:effectLst/>
                <a:latin typeface="+mn-lt"/>
                <a:ea typeface="+mn-ea"/>
                <a:cs typeface="+mn-cs"/>
              </a:rPr>
              <a:t>, I </a:t>
            </a:r>
            <a:r>
              <a:rPr lang="lt-LT" sz="1200" kern="1200" dirty="0" err="1">
                <a:solidFill>
                  <a:schemeClr val="tx1"/>
                </a:solidFill>
                <a:effectLst/>
                <a:latin typeface="+mn-lt"/>
                <a:ea typeface="+mn-ea"/>
                <a:cs typeface="+mn-cs"/>
              </a:rPr>
              <a:t>will</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present</a:t>
            </a:r>
            <a:r>
              <a:rPr lang="lt-LT" sz="1200" kern="1200" dirty="0">
                <a:solidFill>
                  <a:schemeClr val="tx1"/>
                </a:solidFill>
                <a:effectLst/>
                <a:latin typeface="+mn-lt"/>
                <a:ea typeface="+mn-ea"/>
                <a:cs typeface="+mn-cs"/>
              </a:rPr>
              <a:t> a </a:t>
            </a:r>
            <a:r>
              <a:rPr lang="lt-LT" sz="1200" kern="1200" dirty="0" err="1">
                <a:solidFill>
                  <a:schemeClr val="tx1"/>
                </a:solidFill>
                <a:effectLst/>
                <a:latin typeface="+mn-lt"/>
                <a:ea typeface="+mn-ea"/>
                <a:cs typeface="+mn-cs"/>
              </a:rPr>
              <a:t>study</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that</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examines</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narrative</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microstructure</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in</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Retellings</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by</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Preschool</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and</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pre-primary</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typically</a:t>
            </a:r>
            <a:r>
              <a:rPr lang="lt-LT" sz="1200" kern="1200" dirty="0">
                <a:solidFill>
                  <a:schemeClr val="tx1"/>
                </a:solidFill>
                <a:effectLst/>
                <a:latin typeface="+mn-lt"/>
                <a:ea typeface="+mn-ea"/>
                <a:cs typeface="+mn-cs"/>
              </a:rPr>
              <a:t> </a:t>
            </a:r>
            <a:r>
              <a:rPr lang="lt-LT" sz="1200" kern="1200" dirty="0" err="1">
                <a:solidFill>
                  <a:schemeClr val="tx1"/>
                </a:solidFill>
                <a:effectLst/>
                <a:latin typeface="+mn-lt"/>
                <a:ea typeface="+mn-ea"/>
                <a:cs typeface="+mn-cs"/>
              </a:rPr>
              <a:t>developing</a:t>
            </a:r>
            <a:r>
              <a:rPr lang="lt-LT" sz="1200" kern="1200" dirty="0">
                <a:solidFill>
                  <a:schemeClr val="tx1"/>
                </a:solidFill>
                <a:effectLst/>
                <a:latin typeface="+mn-lt"/>
                <a:ea typeface="+mn-ea"/>
                <a:cs typeface="+mn-cs"/>
              </a:rPr>
              <a:t> Lithuanian </a:t>
            </a:r>
            <a:r>
              <a:rPr lang="lt-LT" sz="1200" kern="1200" dirty="0" err="1">
                <a:solidFill>
                  <a:schemeClr val="tx1"/>
                </a:solidFill>
                <a:effectLst/>
                <a:latin typeface="+mn-lt"/>
                <a:ea typeface="+mn-ea"/>
                <a:cs typeface="+mn-cs"/>
              </a:rPr>
              <a:t>children</a:t>
            </a:r>
            <a:r>
              <a:rPr lang="lt-LT" sz="1200" kern="1200" dirty="0">
                <a:solidFill>
                  <a:schemeClr val="tx1"/>
                </a:solidFill>
                <a:effectLst/>
                <a:latin typeface="+mn-lt"/>
                <a:ea typeface="+mn-ea"/>
                <a:cs typeface="+mn-cs"/>
              </a:rPr>
              <a:t>.</a:t>
            </a:r>
            <a:r>
              <a:rPr lang="en-LT" dirty="0">
                <a:effectLst/>
              </a:rPr>
              <a:t> </a:t>
            </a:r>
            <a:endParaRPr lang="en-LT" dirty="0"/>
          </a:p>
        </p:txBody>
      </p:sp>
      <p:sp>
        <p:nvSpPr>
          <p:cNvPr id="4" name="Slide Number Placeholder 3"/>
          <p:cNvSpPr>
            <a:spLocks noGrp="1"/>
          </p:cNvSpPr>
          <p:nvPr>
            <p:ph type="sldNum" sz="quarter" idx="5"/>
          </p:nvPr>
        </p:nvSpPr>
        <p:spPr/>
        <p:txBody>
          <a:bodyPr/>
          <a:lstStyle/>
          <a:p>
            <a:fld id="{611C9F54-CA7A-8546-A071-CB9A71D2935D}" type="slidenum">
              <a:rPr lang="en-LT" smtClean="0"/>
              <a:t>1</a:t>
            </a:fld>
            <a:endParaRPr lang="en-LT"/>
          </a:p>
        </p:txBody>
      </p:sp>
    </p:spTree>
    <p:extLst>
      <p:ext uri="{BB962C8B-B14F-4D97-AF65-F5344CB8AC3E}">
        <p14:creationId xmlns:p14="http://schemas.microsoft.com/office/powerpoint/2010/main" val="1327934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0A600-4063-2163-D947-116F8703E7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E7FAC2-CF7D-490B-92D3-5DC9DC2E12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16E6B1-5B5D-2EA1-D378-EDCA4D00ED56}"/>
              </a:ext>
            </a:extLst>
          </p:cNvPr>
          <p:cNvSpPr>
            <a:spLocks noGrp="1"/>
          </p:cNvSpPr>
          <p:nvPr>
            <p:ph type="body" idx="1"/>
          </p:nvPr>
        </p:nvSpPr>
        <p:spPr/>
        <p:txBody>
          <a:bodyPr/>
          <a:lstStyle/>
          <a:p>
            <a:r>
              <a:rPr lang="en-LT" sz="1200" kern="1200" dirty="0">
                <a:solidFill>
                  <a:schemeClr val="tx1"/>
                </a:solidFill>
                <a:effectLst/>
                <a:latin typeface="+mn-lt"/>
                <a:ea typeface="+mn-ea"/>
                <a:cs typeface="+mn-cs"/>
              </a:rPr>
              <a:t>Storytelling is common in early childhood and later supports learning. It involves cognitive and social skills, including structuring stories and using language. Strong narrative skills are important for language, thinking, emotional development, academic success, and cultural understanding.</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ED0B4084-EFC2-030D-2FD0-22627E23CB07}"/>
              </a:ext>
            </a:extLst>
          </p:cNvPr>
          <p:cNvSpPr>
            <a:spLocks noGrp="1"/>
          </p:cNvSpPr>
          <p:nvPr>
            <p:ph type="sldNum" sz="quarter" idx="5"/>
          </p:nvPr>
        </p:nvSpPr>
        <p:spPr/>
        <p:txBody>
          <a:bodyPr/>
          <a:lstStyle/>
          <a:p>
            <a:fld id="{611C9F54-CA7A-8546-A071-CB9A71D2935D}" type="slidenum">
              <a:rPr lang="en-LT" smtClean="0"/>
              <a:t>2</a:t>
            </a:fld>
            <a:endParaRPr lang="en-LT"/>
          </a:p>
        </p:txBody>
      </p:sp>
    </p:spTree>
    <p:extLst>
      <p:ext uri="{BB962C8B-B14F-4D97-AF65-F5344CB8AC3E}">
        <p14:creationId xmlns:p14="http://schemas.microsoft.com/office/powerpoint/2010/main" val="24362278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08249-DAD8-8604-7029-116A4BC0E4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6435D2-6B0E-17FF-8EA2-1192EAB53C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7C7505-CE9B-DB31-9361-0E8C8CB1C2B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LT" sz="1200" kern="1200" dirty="0">
                <a:solidFill>
                  <a:schemeClr val="tx1"/>
                </a:solidFill>
                <a:effectLst/>
                <a:latin typeface="+mn-lt"/>
                <a:ea typeface="+mn-ea"/>
                <a:cs typeface="+mn-cs"/>
              </a:rPr>
              <a:t>Various narrative elicitation methods exist, but this study uses two: picture-based storytelling, relying on working memory, creativity, and language skills; and retelling tasks, which require sustained auditory attention, as missing parts leads to incoherent narratives.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00BD254E-A8E2-0FD9-6B82-BBFE5C8AE01D}"/>
              </a:ext>
            </a:extLst>
          </p:cNvPr>
          <p:cNvSpPr>
            <a:spLocks noGrp="1"/>
          </p:cNvSpPr>
          <p:nvPr>
            <p:ph type="sldNum" sz="quarter" idx="5"/>
          </p:nvPr>
        </p:nvSpPr>
        <p:spPr/>
        <p:txBody>
          <a:bodyPr/>
          <a:lstStyle/>
          <a:p>
            <a:fld id="{611C9F54-CA7A-8546-A071-CB9A71D2935D}" type="slidenum">
              <a:rPr lang="en-LT" smtClean="0"/>
              <a:t>3</a:t>
            </a:fld>
            <a:endParaRPr lang="en-LT"/>
          </a:p>
        </p:txBody>
      </p:sp>
    </p:spTree>
    <p:extLst>
      <p:ext uri="{BB962C8B-B14F-4D97-AF65-F5344CB8AC3E}">
        <p14:creationId xmlns:p14="http://schemas.microsoft.com/office/powerpoint/2010/main" val="35897906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B8DA6-1EEF-4838-8D56-2B59A95D22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FDD591-8921-CDE4-DBEF-5BE5A7EEC6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C9FD46-4960-6DAF-3154-CC9B4C80227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LT" sz="1200" kern="1200" dirty="0">
                <a:solidFill>
                  <a:schemeClr val="tx1"/>
                </a:solidFill>
                <a:effectLst/>
                <a:latin typeface="+mn-lt"/>
                <a:ea typeface="+mn-ea"/>
                <a:cs typeface="+mn-cs"/>
              </a:rPr>
              <a:t>Narrative skills in typically developing preschool children improve with age, with older children using richer vocabulary, more complex sentences, and producing longer, better-structured narratives across languages.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3EF4738C-E704-B129-6F50-A3E71382AA6A}"/>
              </a:ext>
            </a:extLst>
          </p:cNvPr>
          <p:cNvSpPr>
            <a:spLocks noGrp="1"/>
          </p:cNvSpPr>
          <p:nvPr>
            <p:ph type="sldNum" sz="quarter" idx="5"/>
          </p:nvPr>
        </p:nvSpPr>
        <p:spPr/>
        <p:txBody>
          <a:bodyPr/>
          <a:lstStyle/>
          <a:p>
            <a:fld id="{611C9F54-CA7A-8546-A071-CB9A71D2935D}" type="slidenum">
              <a:rPr lang="en-LT" smtClean="0"/>
              <a:t>4</a:t>
            </a:fld>
            <a:endParaRPr lang="en-LT"/>
          </a:p>
        </p:txBody>
      </p:sp>
    </p:spTree>
    <p:extLst>
      <p:ext uri="{BB962C8B-B14F-4D97-AF65-F5344CB8AC3E}">
        <p14:creationId xmlns:p14="http://schemas.microsoft.com/office/powerpoint/2010/main" val="176899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4CC3E-1A88-003A-FA0E-C17FE1EEBA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93143F-6A1C-E455-67B1-54CAC8B626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271677-24CF-661A-E31C-AD33A89C2D10}"/>
              </a:ext>
            </a:extLst>
          </p:cNvPr>
          <p:cNvSpPr>
            <a:spLocks noGrp="1"/>
          </p:cNvSpPr>
          <p:nvPr>
            <p:ph type="body" idx="1"/>
          </p:nvPr>
        </p:nvSpPr>
        <p:spPr/>
        <p:txBody>
          <a:bodyPr/>
          <a:lstStyle/>
          <a:p>
            <a:pPr marL="0" indent="0" algn="just">
              <a:buNone/>
            </a:pPr>
            <a:r>
              <a:rPr lang="lt-LT" sz="1200" dirty="0" err="1">
                <a:effectLst/>
                <a:latin typeface="Palemonas" panose="02030603060206020803" pitchFamily="18" charset="0"/>
                <a:ea typeface="Times New Roman" panose="02020603050405020304" pitchFamily="18" charset="0"/>
              </a:rPr>
              <a:t>In</a:t>
            </a:r>
            <a:r>
              <a:rPr lang="lt-LT" sz="1200" dirty="0">
                <a:effectLst/>
                <a:latin typeface="Palemonas" panose="02030603060206020803" pitchFamily="18" charset="0"/>
                <a:ea typeface="Times New Roman" panose="02020603050405020304" pitchFamily="18" charset="0"/>
              </a:rPr>
              <a:t> </a:t>
            </a:r>
            <a:r>
              <a:rPr lang="lt-LT" sz="1200" dirty="0" err="1">
                <a:effectLst/>
                <a:latin typeface="Palemonas" panose="02030603060206020803" pitchFamily="18" charset="0"/>
                <a:ea typeface="Times New Roman" panose="02020603050405020304" pitchFamily="18" charset="0"/>
              </a:rPr>
              <a:t>contrast</a:t>
            </a:r>
            <a:r>
              <a:rPr lang="lt-LT" sz="1200" dirty="0">
                <a:effectLst/>
                <a:latin typeface="Palemonas" panose="02030603060206020803" pitchFamily="18" charset="0"/>
                <a:ea typeface="Times New Roman" panose="02020603050405020304" pitchFamily="18" charset="0"/>
              </a:rPr>
              <a:t>, </a:t>
            </a:r>
            <a:r>
              <a:rPr lang="en-GB" sz="1200" dirty="0"/>
              <a:t>children with developmental language disorder experience difficulties in narrative production across all microstructural levels.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E115DDAA-F1AE-A763-2D3F-5DF0D41EC6AE}"/>
              </a:ext>
            </a:extLst>
          </p:cNvPr>
          <p:cNvSpPr>
            <a:spLocks noGrp="1"/>
          </p:cNvSpPr>
          <p:nvPr>
            <p:ph type="sldNum" sz="quarter" idx="5"/>
          </p:nvPr>
        </p:nvSpPr>
        <p:spPr/>
        <p:txBody>
          <a:bodyPr/>
          <a:lstStyle/>
          <a:p>
            <a:fld id="{611C9F54-CA7A-8546-A071-CB9A71D2935D}" type="slidenum">
              <a:rPr lang="en-LT" smtClean="0"/>
              <a:t>5</a:t>
            </a:fld>
            <a:endParaRPr lang="en-LT"/>
          </a:p>
        </p:txBody>
      </p:sp>
    </p:spTree>
    <p:extLst>
      <p:ext uri="{BB962C8B-B14F-4D97-AF65-F5344CB8AC3E}">
        <p14:creationId xmlns:p14="http://schemas.microsoft.com/office/powerpoint/2010/main" val="3494334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EC43B-2CA6-FF9A-46F3-C1A035AD00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7A2A00-532D-1336-E830-E8ADB36EF4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5ADEBC-B499-5B08-8B3E-7C048FFA51F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LT" sz="1200" kern="1200" dirty="0">
                <a:solidFill>
                  <a:schemeClr val="tx1"/>
                </a:solidFill>
                <a:effectLst/>
                <a:latin typeface="+mn-lt"/>
                <a:ea typeface="+mn-ea"/>
                <a:cs typeface="+mn-cs"/>
              </a:rPr>
              <a:t>Cross-linguistic studies show higher macro- and microstructure scores in retelling tasks, though children with developmental language disorder still perform worse, especially in microstructure; retelling has not yet been studied in Lithuanian.</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5119EF77-55A0-1376-8169-DC20C2CCECBA}"/>
              </a:ext>
            </a:extLst>
          </p:cNvPr>
          <p:cNvSpPr>
            <a:spLocks noGrp="1"/>
          </p:cNvSpPr>
          <p:nvPr>
            <p:ph type="sldNum" sz="quarter" idx="5"/>
          </p:nvPr>
        </p:nvSpPr>
        <p:spPr/>
        <p:txBody>
          <a:bodyPr/>
          <a:lstStyle/>
          <a:p>
            <a:fld id="{611C9F54-CA7A-8546-A071-CB9A71D2935D}" type="slidenum">
              <a:rPr lang="en-LT" smtClean="0"/>
              <a:t>6</a:t>
            </a:fld>
            <a:endParaRPr lang="en-LT"/>
          </a:p>
        </p:txBody>
      </p:sp>
    </p:spTree>
    <p:extLst>
      <p:ext uri="{BB962C8B-B14F-4D97-AF65-F5344CB8AC3E}">
        <p14:creationId xmlns:p14="http://schemas.microsoft.com/office/powerpoint/2010/main" val="26769195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A625C-16D5-2373-6C57-45DE110FE0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4BF21E-5540-8515-864F-0E03EA2EA6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A761D5-5D35-4553-5A25-89A000FFDC3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LT" sz="1200" kern="1200" dirty="0">
                <a:solidFill>
                  <a:schemeClr val="tx1"/>
                </a:solidFill>
                <a:effectLst/>
                <a:latin typeface="+mn-lt"/>
                <a:ea typeface="+mn-ea"/>
                <a:cs typeface="+mn-cs"/>
              </a:rPr>
              <a:t>This study</a:t>
            </a:r>
            <a:r>
              <a:rPr lang="en-GB" sz="1200" kern="1200" dirty="0">
                <a:solidFill>
                  <a:schemeClr val="tx1"/>
                </a:solidFill>
                <a:effectLst/>
                <a:latin typeface="+mn-lt"/>
                <a:ea typeface="+mn-ea"/>
                <a:cs typeface="+mn-cs"/>
              </a:rPr>
              <a:t> examines the linguistic features in storytelling and story retelling among Lithuanian-speaking typically developing preschool and pre-primary children aged 4;0–6;11 years.</a:t>
            </a:r>
            <a:r>
              <a:rPr lang="en-LT" dirty="0">
                <a:effectLst/>
              </a:rPr>
              <a:t> </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CFB0181C-A19D-F7F4-D81C-D8DE6B0C1D5B}"/>
              </a:ext>
            </a:extLst>
          </p:cNvPr>
          <p:cNvSpPr>
            <a:spLocks noGrp="1"/>
          </p:cNvSpPr>
          <p:nvPr>
            <p:ph type="sldNum" sz="quarter" idx="5"/>
          </p:nvPr>
        </p:nvSpPr>
        <p:spPr/>
        <p:txBody>
          <a:bodyPr/>
          <a:lstStyle/>
          <a:p>
            <a:fld id="{611C9F54-CA7A-8546-A071-CB9A71D2935D}" type="slidenum">
              <a:rPr lang="en-LT" smtClean="0"/>
              <a:t>7</a:t>
            </a:fld>
            <a:endParaRPr lang="en-LT"/>
          </a:p>
        </p:txBody>
      </p:sp>
    </p:spTree>
    <p:extLst>
      <p:ext uri="{BB962C8B-B14F-4D97-AF65-F5344CB8AC3E}">
        <p14:creationId xmlns:p14="http://schemas.microsoft.com/office/powerpoint/2010/main" val="10984802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AF6C9-65F0-96A7-E1D4-4669F7242D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D873E3-D430-730F-9AF3-C2C99FE49B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FBBF35-4D97-E310-DEB5-5C04CAE24C8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3DC58585-E25F-1A94-FA80-919B5D391B3C}"/>
              </a:ext>
            </a:extLst>
          </p:cNvPr>
          <p:cNvSpPr>
            <a:spLocks noGrp="1"/>
          </p:cNvSpPr>
          <p:nvPr>
            <p:ph type="sldNum" sz="quarter" idx="5"/>
          </p:nvPr>
        </p:nvSpPr>
        <p:spPr/>
        <p:txBody>
          <a:bodyPr/>
          <a:lstStyle/>
          <a:p>
            <a:fld id="{611C9F54-CA7A-8546-A071-CB9A71D2935D}" type="slidenum">
              <a:rPr lang="en-LT" smtClean="0"/>
              <a:t>8</a:t>
            </a:fld>
            <a:endParaRPr lang="en-LT"/>
          </a:p>
        </p:txBody>
      </p:sp>
    </p:spTree>
    <p:extLst>
      <p:ext uri="{BB962C8B-B14F-4D97-AF65-F5344CB8AC3E}">
        <p14:creationId xmlns:p14="http://schemas.microsoft.com/office/powerpoint/2010/main" val="2496584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EBC86-46E9-D82F-2013-B5A4316C8E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6AF7E1-FAFE-E5D9-6D21-1495B265A4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140122-59C9-2BB3-A0FF-03734C54A1CB}"/>
              </a:ext>
            </a:extLst>
          </p:cNvPr>
          <p:cNvSpPr>
            <a:spLocks noGrp="1"/>
          </p:cNvSpPr>
          <p:nvPr>
            <p:ph type="body" idx="1"/>
          </p:nvPr>
        </p:nvSpPr>
        <p:spPr/>
        <p:txBody>
          <a:bodyPr/>
          <a:lstStyle/>
          <a:p>
            <a:r>
              <a:rPr lang="en-LT" sz="1200" kern="1200" dirty="0">
                <a:solidFill>
                  <a:schemeClr val="tx1"/>
                </a:solidFill>
                <a:effectLst/>
                <a:latin typeface="+mn-lt"/>
                <a:ea typeface="+mn-ea"/>
                <a:cs typeface="+mn-cs"/>
              </a:rPr>
              <a:t>A total of 112 typically developing Lithuanian children (4;0–6;11) completed storytelling and retelling tasks using LITMUS-MAIN, with groups assigned different story versions to enable controlled analysis of narrative production. Twelve participants (11%) completed only one task; their data were included, but the study focuses on overall narrative features rather than individual performance.</a:t>
            </a:r>
          </a:p>
        </p:txBody>
      </p:sp>
      <p:sp>
        <p:nvSpPr>
          <p:cNvPr id="4" name="Slide Number Placeholder 3">
            <a:extLst>
              <a:ext uri="{FF2B5EF4-FFF2-40B4-BE49-F238E27FC236}">
                <a16:creationId xmlns:a16="http://schemas.microsoft.com/office/drawing/2014/main" id="{18843435-1329-3A3C-D0C2-122E605806DF}"/>
              </a:ext>
            </a:extLst>
          </p:cNvPr>
          <p:cNvSpPr>
            <a:spLocks noGrp="1"/>
          </p:cNvSpPr>
          <p:nvPr>
            <p:ph type="sldNum" sz="quarter" idx="5"/>
          </p:nvPr>
        </p:nvSpPr>
        <p:spPr/>
        <p:txBody>
          <a:bodyPr/>
          <a:lstStyle/>
          <a:p>
            <a:fld id="{611C9F54-CA7A-8546-A071-CB9A71D2935D}" type="slidenum">
              <a:rPr lang="en-LT" smtClean="0"/>
              <a:t>9</a:t>
            </a:fld>
            <a:endParaRPr lang="en-LT"/>
          </a:p>
        </p:txBody>
      </p:sp>
    </p:spTree>
    <p:extLst>
      <p:ext uri="{BB962C8B-B14F-4D97-AF65-F5344CB8AC3E}">
        <p14:creationId xmlns:p14="http://schemas.microsoft.com/office/powerpoint/2010/main" val="19654281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D9CD4-CD47-16D1-0F31-0E0CF55B1B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84FF37-0427-2516-A290-1211FECB1C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C10F7F-E091-FE66-CA18-27F09E4F718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first pair of picture sequences consists of the </a:t>
            </a:r>
            <a:r>
              <a:rPr lang="en-GB" sz="1200" i="1" kern="1200" dirty="0">
                <a:solidFill>
                  <a:schemeClr val="tx1"/>
                </a:solidFill>
                <a:effectLst/>
                <a:latin typeface="+mn-lt"/>
                <a:ea typeface="+mn-ea"/>
                <a:cs typeface="+mn-cs"/>
              </a:rPr>
              <a:t>Dog</a:t>
            </a:r>
            <a:r>
              <a:rPr lang="en-GB" sz="1200" kern="1200" dirty="0">
                <a:solidFill>
                  <a:schemeClr val="tx1"/>
                </a:solidFill>
                <a:effectLst/>
                <a:latin typeface="+mn-lt"/>
                <a:ea typeface="+mn-ea"/>
                <a:cs typeface="+mn-cs"/>
              </a:rPr>
              <a:t> story.</a:t>
            </a:r>
            <a:r>
              <a:rPr lang="en-LT" dirty="0">
                <a:effectLst/>
              </a:rPr>
              <a:t> </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773F0963-8010-2D74-3A54-2A74CF6CC3F0}"/>
              </a:ext>
            </a:extLst>
          </p:cNvPr>
          <p:cNvSpPr>
            <a:spLocks noGrp="1"/>
          </p:cNvSpPr>
          <p:nvPr>
            <p:ph type="sldNum" sz="quarter" idx="5"/>
          </p:nvPr>
        </p:nvSpPr>
        <p:spPr/>
        <p:txBody>
          <a:bodyPr/>
          <a:lstStyle/>
          <a:p>
            <a:fld id="{611C9F54-CA7A-8546-A071-CB9A71D2935D}" type="slidenum">
              <a:rPr lang="en-LT" smtClean="0"/>
              <a:t>10</a:t>
            </a:fld>
            <a:endParaRPr lang="en-LT"/>
          </a:p>
        </p:txBody>
      </p:sp>
    </p:spTree>
    <p:extLst>
      <p:ext uri="{BB962C8B-B14F-4D97-AF65-F5344CB8AC3E}">
        <p14:creationId xmlns:p14="http://schemas.microsoft.com/office/powerpoint/2010/main" val="20383265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4C730-0238-6A14-CA40-4D2A4D432F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E7B71A-1471-109E-6094-69BFDB0C5C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DEB413-AB4E-CD70-76E7-EB1956BFE4E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second pair of picture sequences consists of the </a:t>
            </a:r>
            <a:r>
              <a:rPr lang="en-GB" sz="1200" i="1" kern="1200" dirty="0">
                <a:solidFill>
                  <a:schemeClr val="tx1"/>
                </a:solidFill>
                <a:effectLst/>
                <a:latin typeface="+mn-lt"/>
                <a:ea typeface="+mn-ea"/>
                <a:cs typeface="+mn-cs"/>
              </a:rPr>
              <a:t>Baby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Birds</a:t>
            </a:r>
            <a:r>
              <a:rPr lang="en-GB" sz="1200" kern="1200" dirty="0">
                <a:solidFill>
                  <a:schemeClr val="tx1"/>
                </a:solidFill>
                <a:effectLst/>
                <a:latin typeface="+mn-lt"/>
                <a:ea typeface="+mn-ea"/>
                <a:cs typeface="+mn-cs"/>
              </a:rPr>
              <a:t> story. </a:t>
            </a:r>
            <a:r>
              <a:rPr lang="en-LT" sz="1200" kern="1200" dirty="0">
                <a:solidFill>
                  <a:schemeClr val="tx1"/>
                </a:solidFill>
                <a:effectLst/>
                <a:latin typeface="+mn-lt"/>
                <a:ea typeface="+mn-ea"/>
                <a:cs typeface="+mn-cs"/>
              </a:rPr>
              <a:t>The Dog and the Baby Birds stories are structurally different, making the Baby Birds story more complex, with three episodes and five characters; analysis compares patterns by task, content, and age, not direct results between Baby Birds and Dog.</a:t>
            </a:r>
            <a:r>
              <a:rPr lang="en-LT" dirty="0">
                <a:effectLst/>
              </a:rPr>
              <a:t> </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519EE6A5-BD1B-8A8D-47C0-4641EDF5F8B0}"/>
              </a:ext>
            </a:extLst>
          </p:cNvPr>
          <p:cNvSpPr>
            <a:spLocks noGrp="1"/>
          </p:cNvSpPr>
          <p:nvPr>
            <p:ph type="sldNum" sz="quarter" idx="5"/>
          </p:nvPr>
        </p:nvSpPr>
        <p:spPr/>
        <p:txBody>
          <a:bodyPr/>
          <a:lstStyle/>
          <a:p>
            <a:fld id="{611C9F54-CA7A-8546-A071-CB9A71D2935D}" type="slidenum">
              <a:rPr lang="en-LT" smtClean="0"/>
              <a:t>11</a:t>
            </a:fld>
            <a:endParaRPr lang="en-LT"/>
          </a:p>
        </p:txBody>
      </p:sp>
    </p:spTree>
    <p:extLst>
      <p:ext uri="{BB962C8B-B14F-4D97-AF65-F5344CB8AC3E}">
        <p14:creationId xmlns:p14="http://schemas.microsoft.com/office/powerpoint/2010/main" val="31148409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5E0E5-9EFB-FBFE-0C6A-D6630CC763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385B16-243A-D7DD-76AE-8A0E4D6650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AEE89D-9DC9-DDEA-EA62-851A272EC8D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this study, narrative production is analysed using in the slide presented microstructural measures.</a:t>
            </a:r>
            <a:r>
              <a:rPr lang="en-LT" dirty="0">
                <a:effectLst/>
              </a:rPr>
              <a:t> </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3AF51C51-FFB8-B002-034B-8B135BAC6911}"/>
              </a:ext>
            </a:extLst>
          </p:cNvPr>
          <p:cNvSpPr>
            <a:spLocks noGrp="1"/>
          </p:cNvSpPr>
          <p:nvPr>
            <p:ph type="sldNum" sz="quarter" idx="5"/>
          </p:nvPr>
        </p:nvSpPr>
        <p:spPr/>
        <p:txBody>
          <a:bodyPr/>
          <a:lstStyle/>
          <a:p>
            <a:fld id="{611C9F54-CA7A-8546-A071-CB9A71D2935D}" type="slidenum">
              <a:rPr lang="en-LT" smtClean="0"/>
              <a:t>12</a:t>
            </a:fld>
            <a:endParaRPr lang="en-LT"/>
          </a:p>
        </p:txBody>
      </p:sp>
    </p:spTree>
    <p:extLst>
      <p:ext uri="{BB962C8B-B14F-4D97-AF65-F5344CB8AC3E}">
        <p14:creationId xmlns:p14="http://schemas.microsoft.com/office/powerpoint/2010/main" val="42262186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795E6-EA4F-9DAC-8DB5-767EAC9DC0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79FA69-EE2C-9FF8-C825-E93FD61857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A95883-6980-CB73-ECD4-D571C865754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First, the total number of words produced by 4-year-old children in the </a:t>
            </a:r>
            <a:r>
              <a:rPr lang="en-GB" i="1" dirty="0"/>
              <a:t>Dog</a:t>
            </a:r>
            <a:r>
              <a:rPr lang="en-GB" dirty="0"/>
              <a:t> story retelling is comparable to that of 6-year-old children in </a:t>
            </a:r>
            <a:r>
              <a:rPr lang="en-GB" i="1" dirty="0"/>
              <a:t>Dog</a:t>
            </a:r>
            <a:r>
              <a:rPr lang="en-GB" dirty="0"/>
              <a:t> story storytelling.</a:t>
            </a:r>
            <a:endParaRPr lang="lt-LT" sz="1200" dirty="0">
              <a:effectLst/>
              <a:latin typeface="Palemonas" panose="02030603060206020803"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66188561-E9AF-B9F6-4EB3-BBFC9C7845C2}"/>
              </a:ext>
            </a:extLst>
          </p:cNvPr>
          <p:cNvSpPr>
            <a:spLocks noGrp="1"/>
          </p:cNvSpPr>
          <p:nvPr>
            <p:ph type="sldNum" sz="quarter" idx="5"/>
          </p:nvPr>
        </p:nvSpPr>
        <p:spPr/>
        <p:txBody>
          <a:bodyPr/>
          <a:lstStyle/>
          <a:p>
            <a:fld id="{611C9F54-CA7A-8546-A071-CB9A71D2935D}" type="slidenum">
              <a:rPr lang="en-LT" smtClean="0"/>
              <a:t>13</a:t>
            </a:fld>
            <a:endParaRPr lang="en-LT"/>
          </a:p>
        </p:txBody>
      </p:sp>
    </p:spTree>
    <p:extLst>
      <p:ext uri="{BB962C8B-B14F-4D97-AF65-F5344CB8AC3E}">
        <p14:creationId xmlns:p14="http://schemas.microsoft.com/office/powerpoint/2010/main" val="14822940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F3A69-9368-ED5D-7F35-107E522527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5D6F82-B257-D1B0-D928-DC4C0A6A76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9129A5-478E-CBA5-4224-88912B4695B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overall total number of words in the </a:t>
            </a:r>
            <a:r>
              <a:rPr lang="en-GB" i="1" dirty="0"/>
              <a:t>Dog</a:t>
            </a:r>
            <a:r>
              <a:rPr lang="en-GB" dirty="0"/>
              <a:t> story is higher in the story retelling task.</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9A5404AE-4DE5-2A20-4AA0-E2A85BEA71F5}"/>
              </a:ext>
            </a:extLst>
          </p:cNvPr>
          <p:cNvSpPr>
            <a:spLocks noGrp="1"/>
          </p:cNvSpPr>
          <p:nvPr>
            <p:ph type="sldNum" sz="quarter" idx="5"/>
          </p:nvPr>
        </p:nvSpPr>
        <p:spPr/>
        <p:txBody>
          <a:bodyPr/>
          <a:lstStyle/>
          <a:p>
            <a:fld id="{611C9F54-CA7A-8546-A071-CB9A71D2935D}" type="slidenum">
              <a:rPr lang="en-LT" smtClean="0"/>
              <a:t>14</a:t>
            </a:fld>
            <a:endParaRPr lang="en-LT"/>
          </a:p>
        </p:txBody>
      </p:sp>
    </p:spTree>
    <p:extLst>
      <p:ext uri="{BB962C8B-B14F-4D97-AF65-F5344CB8AC3E}">
        <p14:creationId xmlns:p14="http://schemas.microsoft.com/office/powerpoint/2010/main" val="38843921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BE5D9-30D1-8D1C-1CBE-9DB4F188FC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498E18-DF27-A979-6104-2F52C9995C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A6A76C-5BE0-3CD9-BE2E-E812AAE71A4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But in the presented retelling sample of a 5-year-old child, frequent repetitions and self-corrections are observed, which contribute to a higher total number of words.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A13E7BD1-F149-658B-A336-EB0565FA3303}"/>
              </a:ext>
            </a:extLst>
          </p:cNvPr>
          <p:cNvSpPr>
            <a:spLocks noGrp="1"/>
          </p:cNvSpPr>
          <p:nvPr>
            <p:ph type="sldNum" sz="quarter" idx="5"/>
          </p:nvPr>
        </p:nvSpPr>
        <p:spPr/>
        <p:txBody>
          <a:bodyPr/>
          <a:lstStyle/>
          <a:p>
            <a:fld id="{611C9F54-CA7A-8546-A071-CB9A71D2935D}" type="slidenum">
              <a:rPr lang="en-LT" smtClean="0"/>
              <a:t>15</a:t>
            </a:fld>
            <a:endParaRPr lang="en-LT"/>
          </a:p>
        </p:txBody>
      </p:sp>
    </p:spTree>
    <p:extLst>
      <p:ext uri="{BB962C8B-B14F-4D97-AF65-F5344CB8AC3E}">
        <p14:creationId xmlns:p14="http://schemas.microsoft.com/office/powerpoint/2010/main" val="42065329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BB629-DB82-CCCD-46C9-874A263E50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38035C-C7FF-24BF-26C7-A1B9BC74A4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C1E99D-1E68-706C-6F97-0C855D56242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Compared to 6-year-old children, narratives in this group are more coherent, with fewer repetitions and no observed self-corrections.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3BFE2075-AFA4-7CE9-DF32-47EA49CB2394}"/>
              </a:ext>
            </a:extLst>
          </p:cNvPr>
          <p:cNvSpPr>
            <a:spLocks noGrp="1"/>
          </p:cNvSpPr>
          <p:nvPr>
            <p:ph type="sldNum" sz="quarter" idx="5"/>
          </p:nvPr>
        </p:nvSpPr>
        <p:spPr/>
        <p:txBody>
          <a:bodyPr/>
          <a:lstStyle/>
          <a:p>
            <a:fld id="{611C9F54-CA7A-8546-A071-CB9A71D2935D}" type="slidenum">
              <a:rPr lang="en-LT" smtClean="0"/>
              <a:t>16</a:t>
            </a:fld>
            <a:endParaRPr lang="en-LT"/>
          </a:p>
        </p:txBody>
      </p:sp>
    </p:spTree>
    <p:extLst>
      <p:ext uri="{BB962C8B-B14F-4D97-AF65-F5344CB8AC3E}">
        <p14:creationId xmlns:p14="http://schemas.microsoft.com/office/powerpoint/2010/main" val="5205135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915BA-8922-5CB4-0F4E-861C432B6B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CE0731-EE82-4E15-6D5B-7C853A2D70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E9B438-3EE9-4F0B-2C8F-758EA5CCA0A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storytelling of the </a:t>
            </a:r>
            <a:r>
              <a:rPr lang="en-GB" i="1" dirty="0"/>
              <a:t>Baby Birds</a:t>
            </a:r>
            <a:r>
              <a:rPr lang="en-GB" dirty="0"/>
              <a:t> story, the total number of words decreases with age, which may be influenced by macrostructural parameters or picture content.</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C403EB26-B0CA-C872-24EB-E0BB9FB41D72}"/>
              </a:ext>
            </a:extLst>
          </p:cNvPr>
          <p:cNvSpPr>
            <a:spLocks noGrp="1"/>
          </p:cNvSpPr>
          <p:nvPr>
            <p:ph type="sldNum" sz="quarter" idx="5"/>
          </p:nvPr>
        </p:nvSpPr>
        <p:spPr/>
        <p:txBody>
          <a:bodyPr/>
          <a:lstStyle/>
          <a:p>
            <a:fld id="{611C9F54-CA7A-8546-A071-CB9A71D2935D}" type="slidenum">
              <a:rPr lang="en-LT" smtClean="0"/>
              <a:t>17</a:t>
            </a:fld>
            <a:endParaRPr lang="en-LT"/>
          </a:p>
        </p:txBody>
      </p:sp>
    </p:spTree>
    <p:extLst>
      <p:ext uri="{BB962C8B-B14F-4D97-AF65-F5344CB8AC3E}">
        <p14:creationId xmlns:p14="http://schemas.microsoft.com/office/powerpoint/2010/main" val="21393829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B81C10-401E-5596-5328-D0D3E5CE6A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D6E523-5506-D42B-7DFD-8AEFFD68D7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3E764E-E19A-DC08-9BC4-9BB4B655F77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Compared to story retelling task results, the total number of words increases markedly with age. This may be explained by the transitional period around the age of five, during which narrative production abilities develop significantly.</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86390E22-6B5F-2DBD-6AFC-820A2C14F6E7}"/>
              </a:ext>
            </a:extLst>
          </p:cNvPr>
          <p:cNvSpPr>
            <a:spLocks noGrp="1"/>
          </p:cNvSpPr>
          <p:nvPr>
            <p:ph type="sldNum" sz="quarter" idx="5"/>
          </p:nvPr>
        </p:nvSpPr>
        <p:spPr/>
        <p:txBody>
          <a:bodyPr/>
          <a:lstStyle/>
          <a:p>
            <a:fld id="{611C9F54-CA7A-8546-A071-CB9A71D2935D}" type="slidenum">
              <a:rPr lang="en-LT" smtClean="0"/>
              <a:t>18</a:t>
            </a:fld>
            <a:endParaRPr lang="en-LT"/>
          </a:p>
        </p:txBody>
      </p:sp>
    </p:spTree>
    <p:extLst>
      <p:ext uri="{BB962C8B-B14F-4D97-AF65-F5344CB8AC3E}">
        <p14:creationId xmlns:p14="http://schemas.microsoft.com/office/powerpoint/2010/main" val="26295710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0BDD8-2837-51B6-950F-D1083BDFBE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000E6-F93D-D944-3B9F-1D8A743CC4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7E72D8-52E3-B9F1-9798-E0E1DF2ADEB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storytelling and story retelling based on the </a:t>
            </a:r>
            <a:r>
              <a:rPr lang="en-GB" i="1" dirty="0"/>
              <a:t>Dog</a:t>
            </a:r>
            <a:r>
              <a:rPr lang="en-GB" dirty="0"/>
              <a:t> picture sequence, younger children produce a higher number of sentences compared to the oldest age group.</a:t>
            </a:r>
            <a:endParaRPr lang="en-LT" dirty="0">
              <a:effectLst/>
            </a:endParaRPr>
          </a:p>
        </p:txBody>
      </p:sp>
      <p:sp>
        <p:nvSpPr>
          <p:cNvPr id="4" name="Slide Number Placeholder 3">
            <a:extLst>
              <a:ext uri="{FF2B5EF4-FFF2-40B4-BE49-F238E27FC236}">
                <a16:creationId xmlns:a16="http://schemas.microsoft.com/office/drawing/2014/main" id="{316A09EA-34F2-CA8F-86A6-A580D87828D3}"/>
              </a:ext>
            </a:extLst>
          </p:cNvPr>
          <p:cNvSpPr>
            <a:spLocks noGrp="1"/>
          </p:cNvSpPr>
          <p:nvPr>
            <p:ph type="sldNum" sz="quarter" idx="5"/>
          </p:nvPr>
        </p:nvSpPr>
        <p:spPr/>
        <p:txBody>
          <a:bodyPr/>
          <a:lstStyle/>
          <a:p>
            <a:fld id="{611C9F54-CA7A-8546-A071-CB9A71D2935D}" type="slidenum">
              <a:rPr lang="en-LT" smtClean="0"/>
              <a:t>19</a:t>
            </a:fld>
            <a:endParaRPr lang="en-LT"/>
          </a:p>
        </p:txBody>
      </p:sp>
    </p:spTree>
    <p:extLst>
      <p:ext uri="{BB962C8B-B14F-4D97-AF65-F5344CB8AC3E}">
        <p14:creationId xmlns:p14="http://schemas.microsoft.com/office/powerpoint/2010/main" val="42386942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1F01C-7AA2-D07C-427B-7ECC4BEABE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A7F885-2CAF-E5FF-13B2-BEA4FA0D1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EC318C-5B2F-00A6-BABE-15CDDC86021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 shown in the example, narratives produced by the oldest children include compound sentences. At the same time, narratives are relatively short but informative, with a clear structure.</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F4A62A60-2A06-9571-ED92-929F3A0F3AE8}"/>
              </a:ext>
            </a:extLst>
          </p:cNvPr>
          <p:cNvSpPr>
            <a:spLocks noGrp="1"/>
          </p:cNvSpPr>
          <p:nvPr>
            <p:ph type="sldNum" sz="quarter" idx="5"/>
          </p:nvPr>
        </p:nvSpPr>
        <p:spPr/>
        <p:txBody>
          <a:bodyPr/>
          <a:lstStyle/>
          <a:p>
            <a:fld id="{611C9F54-CA7A-8546-A071-CB9A71D2935D}" type="slidenum">
              <a:rPr lang="en-LT" smtClean="0"/>
              <a:t>20</a:t>
            </a:fld>
            <a:endParaRPr lang="en-LT"/>
          </a:p>
        </p:txBody>
      </p:sp>
    </p:spTree>
    <p:extLst>
      <p:ext uri="{BB962C8B-B14F-4D97-AF65-F5344CB8AC3E}">
        <p14:creationId xmlns:p14="http://schemas.microsoft.com/office/powerpoint/2010/main" val="1616684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4B2D0-B3D2-0D8A-4A56-51A9666612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458917-B6EE-A7C6-6055-E14641CC50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B04A7E-68BF-0D11-7566-6AD6E4A5D49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same results are observed in both storytelling and story retelling of the </a:t>
            </a:r>
            <a:r>
              <a:rPr lang="en-GB" i="1" dirty="0"/>
              <a:t>Baby Birds</a:t>
            </a:r>
            <a:r>
              <a:rPr lang="en-GB" dirty="0"/>
              <a:t> stories.</a:t>
            </a:r>
            <a:endParaRPr lang="en-LT" dirty="0">
              <a:effectLst/>
            </a:endParaRPr>
          </a:p>
        </p:txBody>
      </p:sp>
      <p:sp>
        <p:nvSpPr>
          <p:cNvPr id="4" name="Slide Number Placeholder 3">
            <a:extLst>
              <a:ext uri="{FF2B5EF4-FFF2-40B4-BE49-F238E27FC236}">
                <a16:creationId xmlns:a16="http://schemas.microsoft.com/office/drawing/2014/main" id="{F1CAC750-3DDB-8A1B-1BFE-D14BDD23C97A}"/>
              </a:ext>
            </a:extLst>
          </p:cNvPr>
          <p:cNvSpPr>
            <a:spLocks noGrp="1"/>
          </p:cNvSpPr>
          <p:nvPr>
            <p:ph type="sldNum" sz="quarter" idx="5"/>
          </p:nvPr>
        </p:nvSpPr>
        <p:spPr/>
        <p:txBody>
          <a:bodyPr/>
          <a:lstStyle/>
          <a:p>
            <a:fld id="{611C9F54-CA7A-8546-A071-CB9A71D2935D}" type="slidenum">
              <a:rPr lang="en-LT" smtClean="0"/>
              <a:t>21</a:t>
            </a:fld>
            <a:endParaRPr lang="en-LT"/>
          </a:p>
        </p:txBody>
      </p:sp>
    </p:spTree>
    <p:extLst>
      <p:ext uri="{BB962C8B-B14F-4D97-AF65-F5344CB8AC3E}">
        <p14:creationId xmlns:p14="http://schemas.microsoft.com/office/powerpoint/2010/main" val="29045751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9902A-0D3F-81D1-7A81-BFC15DE9B0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EB17A-DDED-EFE1-81EB-0D34A798F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686D76-F53A-D521-61B5-E4ABC3F8496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With age, children produce fewer but longer utterances. Longer utterances are observed in story retelling tasks. An exception is storytelling with the </a:t>
            </a:r>
            <a:r>
              <a:rPr lang="en-GB" i="1" dirty="0"/>
              <a:t>Baby Birds</a:t>
            </a:r>
            <a:r>
              <a:rPr lang="en-GB" dirty="0"/>
              <a:t> stories, where older children produce more but shorter utterances. This finding should be re-evaluated, as it may be influenced by picture complexity or the linguistic annotation of the narratives.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3D8BABFE-8F71-4A00-5296-16D08E315579}"/>
              </a:ext>
            </a:extLst>
          </p:cNvPr>
          <p:cNvSpPr>
            <a:spLocks noGrp="1"/>
          </p:cNvSpPr>
          <p:nvPr>
            <p:ph type="sldNum" sz="quarter" idx="5"/>
          </p:nvPr>
        </p:nvSpPr>
        <p:spPr/>
        <p:txBody>
          <a:bodyPr/>
          <a:lstStyle/>
          <a:p>
            <a:fld id="{611C9F54-CA7A-8546-A071-CB9A71D2935D}" type="slidenum">
              <a:rPr lang="en-LT" smtClean="0"/>
              <a:t>22</a:t>
            </a:fld>
            <a:endParaRPr lang="en-LT"/>
          </a:p>
        </p:txBody>
      </p:sp>
    </p:spTree>
    <p:extLst>
      <p:ext uri="{BB962C8B-B14F-4D97-AF65-F5344CB8AC3E}">
        <p14:creationId xmlns:p14="http://schemas.microsoft.com/office/powerpoint/2010/main" val="23584469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DF40D-CAB7-BACE-F6DC-662A3CF5D1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F994ED-64BA-4DF7-E458-EEED94DD6A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8405C1-9AD7-F0E3-5B1A-629AA9CB8C9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For example, in storytelling of the </a:t>
            </a:r>
            <a:r>
              <a:rPr lang="en-GB" i="1" dirty="0"/>
              <a:t>Dog</a:t>
            </a:r>
            <a:r>
              <a:rPr lang="en-GB" dirty="0"/>
              <a:t> story, there is an equal number of simple and compound sentences.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35A36FB9-AF9A-634C-DFE6-6DD1AE2C435D}"/>
              </a:ext>
            </a:extLst>
          </p:cNvPr>
          <p:cNvSpPr>
            <a:spLocks noGrp="1"/>
          </p:cNvSpPr>
          <p:nvPr>
            <p:ph type="sldNum" sz="quarter" idx="5"/>
          </p:nvPr>
        </p:nvSpPr>
        <p:spPr/>
        <p:txBody>
          <a:bodyPr/>
          <a:lstStyle/>
          <a:p>
            <a:fld id="{611C9F54-CA7A-8546-A071-CB9A71D2935D}" type="slidenum">
              <a:rPr lang="en-LT" smtClean="0"/>
              <a:t>23</a:t>
            </a:fld>
            <a:endParaRPr lang="en-LT"/>
          </a:p>
        </p:txBody>
      </p:sp>
    </p:spTree>
    <p:extLst>
      <p:ext uri="{BB962C8B-B14F-4D97-AF65-F5344CB8AC3E}">
        <p14:creationId xmlns:p14="http://schemas.microsoft.com/office/powerpoint/2010/main" val="16330112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E5E1C-E980-9607-B825-357BBC367B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63CF2F-6DC3-6E22-26F4-8D5D0BE4A9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12302E-83A8-A8B1-E0D7-82FCD7A5B4B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the next example, in storytelling of the </a:t>
            </a:r>
            <a:r>
              <a:rPr lang="en-GB" i="1" dirty="0"/>
              <a:t>Baby Birds</a:t>
            </a:r>
            <a:r>
              <a:rPr lang="en-GB" dirty="0"/>
              <a:t> picture sequence, a 6-year-and-10-month-old participant produced significantly fewer sentences. However, there is an equal number of simple and compound sentences.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467F3DF3-F15D-6329-C2DF-D8647F3563B3}"/>
              </a:ext>
            </a:extLst>
          </p:cNvPr>
          <p:cNvSpPr>
            <a:spLocks noGrp="1"/>
          </p:cNvSpPr>
          <p:nvPr>
            <p:ph type="sldNum" sz="quarter" idx="5"/>
          </p:nvPr>
        </p:nvSpPr>
        <p:spPr/>
        <p:txBody>
          <a:bodyPr/>
          <a:lstStyle/>
          <a:p>
            <a:fld id="{611C9F54-CA7A-8546-A071-CB9A71D2935D}" type="slidenum">
              <a:rPr lang="en-LT" smtClean="0"/>
              <a:t>24</a:t>
            </a:fld>
            <a:endParaRPr lang="en-LT"/>
          </a:p>
        </p:txBody>
      </p:sp>
    </p:spTree>
    <p:extLst>
      <p:ext uri="{BB962C8B-B14F-4D97-AF65-F5344CB8AC3E}">
        <p14:creationId xmlns:p14="http://schemas.microsoft.com/office/powerpoint/2010/main" val="18771626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6815E-D3CF-CD68-B17A-38841C82F2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9FD2C9-7A48-AC18-7FEE-0DD5168CB5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5CD39D-A22F-EBCD-1632-5FAC50FC793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selected parts of speech carry the greatest semantic load and are important for narrative linguistic quality. In story retelling, children tend to use a higher number of nouns and verbs. There is a slight but non-significant increase in the use of adjectives in story retelling task. Lithuanian studies show that adjectives are relatively difficult to acquire before the age of six due to the large variety of lexical-semantic categories.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A9477EE5-79E7-E39B-BE4D-0C5C2288BC7F}"/>
              </a:ext>
            </a:extLst>
          </p:cNvPr>
          <p:cNvSpPr>
            <a:spLocks noGrp="1"/>
          </p:cNvSpPr>
          <p:nvPr>
            <p:ph type="sldNum" sz="quarter" idx="5"/>
          </p:nvPr>
        </p:nvSpPr>
        <p:spPr/>
        <p:txBody>
          <a:bodyPr/>
          <a:lstStyle/>
          <a:p>
            <a:fld id="{611C9F54-CA7A-8546-A071-CB9A71D2935D}" type="slidenum">
              <a:rPr lang="en-LT" smtClean="0"/>
              <a:t>25</a:t>
            </a:fld>
            <a:endParaRPr lang="en-LT"/>
          </a:p>
        </p:txBody>
      </p:sp>
    </p:spTree>
    <p:extLst>
      <p:ext uri="{BB962C8B-B14F-4D97-AF65-F5344CB8AC3E}">
        <p14:creationId xmlns:p14="http://schemas.microsoft.com/office/powerpoint/2010/main" val="33713846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D7B44-5CF1-D589-4285-3DAB4175CC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F17B41-3174-47C6-53B1-F1377DD04B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5711B2-6245-C47D-2224-BC87475A845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Considering the total number of words in storytelling and story retelling of the </a:t>
            </a:r>
            <a:r>
              <a:rPr lang="en-GB" i="1" dirty="0"/>
              <a:t>Baby Birds</a:t>
            </a:r>
            <a:r>
              <a:rPr lang="en-GB" dirty="0"/>
              <a:t> task, children also use an equal number of nouns and verbs in both tasks.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08D1C0E7-7480-251B-B44C-11E3D5B06F20}"/>
              </a:ext>
            </a:extLst>
          </p:cNvPr>
          <p:cNvSpPr>
            <a:spLocks noGrp="1"/>
          </p:cNvSpPr>
          <p:nvPr>
            <p:ph type="sldNum" sz="quarter" idx="5"/>
          </p:nvPr>
        </p:nvSpPr>
        <p:spPr/>
        <p:txBody>
          <a:bodyPr/>
          <a:lstStyle/>
          <a:p>
            <a:fld id="{611C9F54-CA7A-8546-A071-CB9A71D2935D}" type="slidenum">
              <a:rPr lang="en-LT" smtClean="0"/>
              <a:t>26</a:t>
            </a:fld>
            <a:endParaRPr lang="en-LT"/>
          </a:p>
        </p:txBody>
      </p:sp>
    </p:spTree>
    <p:extLst>
      <p:ext uri="{BB962C8B-B14F-4D97-AF65-F5344CB8AC3E}">
        <p14:creationId xmlns:p14="http://schemas.microsoft.com/office/powerpoint/2010/main" val="24617060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182D4-B717-4B44-BA16-F805804B1B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F7766-2BFB-19CD-758E-DA41AC493F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39B3B7-B8FC-9642-D378-2124E24FD08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 is no effect of task on lexical diversity in the </a:t>
            </a:r>
            <a:r>
              <a:rPr lang="en-GB" i="1" dirty="0"/>
              <a:t>Dog</a:t>
            </a:r>
            <a:r>
              <a:rPr lang="en-GB" dirty="0"/>
              <a:t> picture sequence.</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EBED5C6C-5C9D-F5CF-B9E9-A1DD8559CD95}"/>
              </a:ext>
            </a:extLst>
          </p:cNvPr>
          <p:cNvSpPr>
            <a:spLocks noGrp="1"/>
          </p:cNvSpPr>
          <p:nvPr>
            <p:ph type="sldNum" sz="quarter" idx="5"/>
          </p:nvPr>
        </p:nvSpPr>
        <p:spPr/>
        <p:txBody>
          <a:bodyPr/>
          <a:lstStyle/>
          <a:p>
            <a:fld id="{611C9F54-CA7A-8546-A071-CB9A71D2935D}" type="slidenum">
              <a:rPr lang="en-LT" smtClean="0"/>
              <a:t>27</a:t>
            </a:fld>
            <a:endParaRPr lang="en-LT"/>
          </a:p>
        </p:txBody>
      </p:sp>
    </p:spTree>
    <p:extLst>
      <p:ext uri="{BB962C8B-B14F-4D97-AF65-F5344CB8AC3E}">
        <p14:creationId xmlns:p14="http://schemas.microsoft.com/office/powerpoint/2010/main" val="6143886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8FBB6-B997-1F3C-86F9-E5578D6DD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805959-BC06-30BB-68B2-55B3871C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A22D44-B7E3-C615-2F44-1F14086BD32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 is no effect of task on lexical diversity in the </a:t>
            </a:r>
            <a:r>
              <a:rPr lang="en-GB" i="1" dirty="0"/>
              <a:t>Baby Birds</a:t>
            </a:r>
            <a:r>
              <a:rPr lang="en-GB" dirty="0"/>
              <a:t> picture sequence.</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2DCDA474-ED8E-85D1-4013-35EBBE9BD33E}"/>
              </a:ext>
            </a:extLst>
          </p:cNvPr>
          <p:cNvSpPr>
            <a:spLocks noGrp="1"/>
          </p:cNvSpPr>
          <p:nvPr>
            <p:ph type="sldNum" sz="quarter" idx="5"/>
          </p:nvPr>
        </p:nvSpPr>
        <p:spPr/>
        <p:txBody>
          <a:bodyPr/>
          <a:lstStyle/>
          <a:p>
            <a:fld id="{611C9F54-CA7A-8546-A071-CB9A71D2935D}" type="slidenum">
              <a:rPr lang="en-LT" smtClean="0"/>
              <a:t>28</a:t>
            </a:fld>
            <a:endParaRPr lang="en-LT"/>
          </a:p>
        </p:txBody>
      </p:sp>
    </p:spTree>
    <p:extLst>
      <p:ext uri="{BB962C8B-B14F-4D97-AF65-F5344CB8AC3E}">
        <p14:creationId xmlns:p14="http://schemas.microsoft.com/office/powerpoint/2010/main" val="26700837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986D4-BE1F-4946-D9E0-F5EEBCB03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6ED4E6-00D9-409C-7554-91E493B59F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5570B0-D090-65F6-9167-9F96D47971C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With linguistic support, children show better microstructure in storytelling. Retelling also leads to more coherent narratives than storytelling. Overall, narrative skills improve with age, especially in retelling.</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DAC29B05-675C-9581-5D42-DD293059D0C4}"/>
              </a:ext>
            </a:extLst>
          </p:cNvPr>
          <p:cNvSpPr>
            <a:spLocks noGrp="1"/>
          </p:cNvSpPr>
          <p:nvPr>
            <p:ph type="sldNum" sz="quarter" idx="5"/>
          </p:nvPr>
        </p:nvSpPr>
        <p:spPr/>
        <p:txBody>
          <a:bodyPr/>
          <a:lstStyle/>
          <a:p>
            <a:fld id="{611C9F54-CA7A-8546-A071-CB9A71D2935D}" type="slidenum">
              <a:rPr lang="en-LT" smtClean="0"/>
              <a:t>29</a:t>
            </a:fld>
            <a:endParaRPr lang="en-LT"/>
          </a:p>
        </p:txBody>
      </p:sp>
    </p:spTree>
    <p:extLst>
      <p:ext uri="{BB962C8B-B14F-4D97-AF65-F5344CB8AC3E}">
        <p14:creationId xmlns:p14="http://schemas.microsoft.com/office/powerpoint/2010/main" val="22504091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A9A83-A18D-5CDF-CC7F-1FC0061F6B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E9A3DE-1FC1-BA9F-3DE9-A048E8EC7F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64E07A-7956-8E41-5004-2EF91F0509F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Storytelling produces more words overall, mainly because younger children repeat and self-correct more, while older children are more coherent. The storytelling task also encourages longer and more complex sentences due to linguistic support. However, results for the Baby Birds story are inconsistent, likely due to its complexity, so further macrostructural analysis is needed.</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97F90775-92D3-A07F-C8F4-2E92793CE4CA}"/>
              </a:ext>
            </a:extLst>
          </p:cNvPr>
          <p:cNvSpPr>
            <a:spLocks noGrp="1"/>
          </p:cNvSpPr>
          <p:nvPr>
            <p:ph type="sldNum" sz="quarter" idx="5"/>
          </p:nvPr>
        </p:nvSpPr>
        <p:spPr/>
        <p:txBody>
          <a:bodyPr/>
          <a:lstStyle/>
          <a:p>
            <a:fld id="{611C9F54-CA7A-8546-A071-CB9A71D2935D}" type="slidenum">
              <a:rPr lang="en-LT" smtClean="0"/>
              <a:t>30</a:t>
            </a:fld>
            <a:endParaRPr lang="en-LT"/>
          </a:p>
        </p:txBody>
      </p:sp>
    </p:spTree>
    <p:extLst>
      <p:ext uri="{BB962C8B-B14F-4D97-AF65-F5344CB8AC3E}">
        <p14:creationId xmlns:p14="http://schemas.microsoft.com/office/powerpoint/2010/main" val="13325481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170FC-E953-B0A2-86E1-06624F141D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5FF207-EE60-0E80-6A01-1B76F30023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DDA181-19EB-4418-E06D-5F5E695B455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both tasks, children show greater lexical diversity for verbs than nouns, suggesting they rely more on varied action words, possibly influenced by the picture stimuli. </a:t>
            </a:r>
            <a:r>
              <a:rPr lang="en-GB"/>
              <a:t>However, adjective use remains limited overall, increasing only in older children during story retelling, likely due to task effects.</a:t>
            </a: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EBFAED0A-0F07-9916-2D5B-8C7F65067349}"/>
              </a:ext>
            </a:extLst>
          </p:cNvPr>
          <p:cNvSpPr>
            <a:spLocks noGrp="1"/>
          </p:cNvSpPr>
          <p:nvPr>
            <p:ph type="sldNum" sz="quarter" idx="5"/>
          </p:nvPr>
        </p:nvSpPr>
        <p:spPr/>
        <p:txBody>
          <a:bodyPr/>
          <a:lstStyle/>
          <a:p>
            <a:fld id="{611C9F54-CA7A-8546-A071-CB9A71D2935D}" type="slidenum">
              <a:rPr lang="en-LT" smtClean="0"/>
              <a:t>31</a:t>
            </a:fld>
            <a:endParaRPr lang="en-LT"/>
          </a:p>
        </p:txBody>
      </p:sp>
    </p:spTree>
    <p:extLst>
      <p:ext uri="{BB962C8B-B14F-4D97-AF65-F5344CB8AC3E}">
        <p14:creationId xmlns:p14="http://schemas.microsoft.com/office/powerpoint/2010/main" val="42060560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92F13-8786-783B-9696-163C940615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4670B8-FF2A-C59E-1D90-D99F98E0CA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230504-9896-42A4-59D6-D3A7F9AC78B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CD865EE6-D692-395C-11B8-4D770EEE2FE9}"/>
              </a:ext>
            </a:extLst>
          </p:cNvPr>
          <p:cNvSpPr>
            <a:spLocks noGrp="1"/>
          </p:cNvSpPr>
          <p:nvPr>
            <p:ph type="sldNum" sz="quarter" idx="5"/>
          </p:nvPr>
        </p:nvSpPr>
        <p:spPr/>
        <p:txBody>
          <a:bodyPr/>
          <a:lstStyle/>
          <a:p>
            <a:fld id="{611C9F54-CA7A-8546-A071-CB9A71D2935D}" type="slidenum">
              <a:rPr lang="en-LT" smtClean="0"/>
              <a:t>32</a:t>
            </a:fld>
            <a:endParaRPr lang="en-LT"/>
          </a:p>
        </p:txBody>
      </p:sp>
    </p:spTree>
    <p:extLst>
      <p:ext uri="{BB962C8B-B14F-4D97-AF65-F5344CB8AC3E}">
        <p14:creationId xmlns:p14="http://schemas.microsoft.com/office/powerpoint/2010/main" val="35605199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5C894-98B9-0F71-675F-BE58703509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452E40-FF3D-BA45-B028-1C08C6DB0E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AC1869-C011-00A5-2F8D-36A9302CA59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33F19F93-4EFA-61B2-370B-B814D85AB9BD}"/>
              </a:ext>
            </a:extLst>
          </p:cNvPr>
          <p:cNvSpPr>
            <a:spLocks noGrp="1"/>
          </p:cNvSpPr>
          <p:nvPr>
            <p:ph type="sldNum" sz="quarter" idx="5"/>
          </p:nvPr>
        </p:nvSpPr>
        <p:spPr/>
        <p:txBody>
          <a:bodyPr/>
          <a:lstStyle/>
          <a:p>
            <a:fld id="{611C9F54-CA7A-8546-A071-CB9A71D2935D}" type="slidenum">
              <a:rPr lang="en-LT" smtClean="0"/>
              <a:t>33</a:t>
            </a:fld>
            <a:endParaRPr lang="en-LT"/>
          </a:p>
        </p:txBody>
      </p:sp>
    </p:spTree>
    <p:extLst>
      <p:ext uri="{BB962C8B-B14F-4D97-AF65-F5344CB8AC3E}">
        <p14:creationId xmlns:p14="http://schemas.microsoft.com/office/powerpoint/2010/main" val="20059242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F036B2-B8CB-94B0-5E66-E9A0ACBB6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EE6D40-4663-727A-D493-CE5AFD06BD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E2BC5-D6B6-1C08-08BF-A7C69F84DD0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sz="1200" dirty="0">
              <a:effectLst/>
              <a:latin typeface="Palemonas" panose="02030603060206020803"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BC4BEEB5-1D08-8A5C-9039-B0088409889A}"/>
              </a:ext>
            </a:extLst>
          </p:cNvPr>
          <p:cNvSpPr>
            <a:spLocks noGrp="1"/>
          </p:cNvSpPr>
          <p:nvPr>
            <p:ph type="sldNum" sz="quarter" idx="5"/>
          </p:nvPr>
        </p:nvSpPr>
        <p:spPr/>
        <p:txBody>
          <a:bodyPr/>
          <a:lstStyle/>
          <a:p>
            <a:fld id="{611C9F54-CA7A-8546-A071-CB9A71D2935D}" type="slidenum">
              <a:rPr lang="en-LT" smtClean="0"/>
              <a:t>34</a:t>
            </a:fld>
            <a:endParaRPr lang="en-LT"/>
          </a:p>
        </p:txBody>
      </p:sp>
    </p:spTree>
    <p:extLst>
      <p:ext uri="{BB962C8B-B14F-4D97-AF65-F5344CB8AC3E}">
        <p14:creationId xmlns:p14="http://schemas.microsoft.com/office/powerpoint/2010/main" val="23669417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75E4DE-7089-E485-6657-5CDD9FEB5E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7F4553-BA99-F8AA-3E00-250F51EC70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348424-0034-3C6A-FC38-E99DE71DBA6A}"/>
              </a:ext>
            </a:extLst>
          </p:cNvPr>
          <p:cNvSpPr>
            <a:spLocks noGrp="1"/>
          </p:cNvSpPr>
          <p:nvPr>
            <p:ph type="body" idx="1"/>
          </p:nvPr>
        </p:nvSpPr>
        <p:spPr/>
        <p:txBody>
          <a:bodyPr/>
          <a:lstStyle/>
          <a:p>
            <a:endParaRPr lang="en-LT" dirty="0"/>
          </a:p>
        </p:txBody>
      </p:sp>
      <p:sp>
        <p:nvSpPr>
          <p:cNvPr id="4" name="Slide Number Placeholder 3">
            <a:extLst>
              <a:ext uri="{FF2B5EF4-FFF2-40B4-BE49-F238E27FC236}">
                <a16:creationId xmlns:a16="http://schemas.microsoft.com/office/drawing/2014/main" id="{B9640A74-EAAF-9F08-11B3-060530031E40}"/>
              </a:ext>
            </a:extLst>
          </p:cNvPr>
          <p:cNvSpPr>
            <a:spLocks noGrp="1"/>
          </p:cNvSpPr>
          <p:nvPr>
            <p:ph type="sldNum" sz="quarter" idx="5"/>
          </p:nvPr>
        </p:nvSpPr>
        <p:spPr/>
        <p:txBody>
          <a:bodyPr/>
          <a:lstStyle/>
          <a:p>
            <a:fld id="{611C9F54-CA7A-8546-A071-CB9A71D2935D}" type="slidenum">
              <a:rPr lang="en-LT" smtClean="0"/>
              <a:t>35</a:t>
            </a:fld>
            <a:endParaRPr lang="en-LT"/>
          </a:p>
        </p:txBody>
      </p:sp>
    </p:spTree>
    <p:extLst>
      <p:ext uri="{BB962C8B-B14F-4D97-AF65-F5344CB8AC3E}">
        <p14:creationId xmlns:p14="http://schemas.microsoft.com/office/powerpoint/2010/main" val="2361229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D2035-91A0-0358-6B47-4668B687D37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LT"/>
          </a:p>
        </p:txBody>
      </p:sp>
      <p:sp>
        <p:nvSpPr>
          <p:cNvPr id="3" name="Subtitle 2">
            <a:extLst>
              <a:ext uri="{FF2B5EF4-FFF2-40B4-BE49-F238E27FC236}">
                <a16:creationId xmlns:a16="http://schemas.microsoft.com/office/drawing/2014/main" id="{DA733152-277F-2AC6-5E0F-01486F2347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LT"/>
          </a:p>
        </p:txBody>
      </p:sp>
      <p:sp>
        <p:nvSpPr>
          <p:cNvPr id="4" name="Date Placeholder 3">
            <a:extLst>
              <a:ext uri="{FF2B5EF4-FFF2-40B4-BE49-F238E27FC236}">
                <a16:creationId xmlns:a16="http://schemas.microsoft.com/office/drawing/2014/main" id="{55147E1B-205B-072B-91AE-D8C5F55520E8}"/>
              </a:ext>
            </a:extLst>
          </p:cNvPr>
          <p:cNvSpPr>
            <a:spLocks noGrp="1"/>
          </p:cNvSpPr>
          <p:nvPr>
            <p:ph type="dt" sz="half" idx="10"/>
          </p:nvPr>
        </p:nvSpPr>
        <p:spPr/>
        <p:txBody>
          <a:bodyPr/>
          <a:lstStyle/>
          <a:p>
            <a:fld id="{A1FCCBE7-FDFC-2341-A55F-39FD25DBC54C}" type="datetime1">
              <a:rPr lang="en-US" smtClean="0"/>
              <a:t>4/20/26</a:t>
            </a:fld>
            <a:endParaRPr lang="en-LT"/>
          </a:p>
        </p:txBody>
      </p:sp>
      <p:sp>
        <p:nvSpPr>
          <p:cNvPr id="5" name="Footer Placeholder 4">
            <a:extLst>
              <a:ext uri="{FF2B5EF4-FFF2-40B4-BE49-F238E27FC236}">
                <a16:creationId xmlns:a16="http://schemas.microsoft.com/office/drawing/2014/main" id="{7F56A989-B5B6-1C01-EA98-5A860BA12F2C}"/>
              </a:ext>
            </a:extLst>
          </p:cNvPr>
          <p:cNvSpPr>
            <a:spLocks noGrp="1"/>
          </p:cNvSpPr>
          <p:nvPr>
            <p:ph type="ftr" sz="quarter" idx="11"/>
          </p:nvPr>
        </p:nvSpPr>
        <p:spPr/>
        <p:txBody>
          <a:bodyPr/>
          <a:lstStyle/>
          <a:p>
            <a:endParaRPr lang="en-LT"/>
          </a:p>
        </p:txBody>
      </p:sp>
      <p:sp>
        <p:nvSpPr>
          <p:cNvPr id="6" name="Slide Number Placeholder 5">
            <a:extLst>
              <a:ext uri="{FF2B5EF4-FFF2-40B4-BE49-F238E27FC236}">
                <a16:creationId xmlns:a16="http://schemas.microsoft.com/office/drawing/2014/main" id="{7F9BE23E-CCA0-40B0-22D4-59BCD90E087A}"/>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935998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78025-B0B3-D392-0C04-4DB18EDF7B81}"/>
              </a:ext>
            </a:extLst>
          </p:cNvPr>
          <p:cNvSpPr>
            <a:spLocks noGrp="1"/>
          </p:cNvSpPr>
          <p:nvPr>
            <p:ph type="title"/>
          </p:nvPr>
        </p:nvSpPr>
        <p:spPr/>
        <p:txBody>
          <a:bodyPr/>
          <a:lstStyle/>
          <a:p>
            <a:r>
              <a:rPr lang="en-GB"/>
              <a:t>Click to edit Master title style</a:t>
            </a:r>
            <a:endParaRPr lang="en-LT"/>
          </a:p>
        </p:txBody>
      </p:sp>
      <p:sp>
        <p:nvSpPr>
          <p:cNvPr id="3" name="Content Placeholder 2">
            <a:extLst>
              <a:ext uri="{FF2B5EF4-FFF2-40B4-BE49-F238E27FC236}">
                <a16:creationId xmlns:a16="http://schemas.microsoft.com/office/drawing/2014/main" id="{FE2CD336-0442-EB45-AFC8-B6661C9E913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Date Placeholder 3">
            <a:extLst>
              <a:ext uri="{FF2B5EF4-FFF2-40B4-BE49-F238E27FC236}">
                <a16:creationId xmlns:a16="http://schemas.microsoft.com/office/drawing/2014/main" id="{FFADBC33-ABCE-A699-8906-97F5AC858928}"/>
              </a:ext>
            </a:extLst>
          </p:cNvPr>
          <p:cNvSpPr>
            <a:spLocks noGrp="1"/>
          </p:cNvSpPr>
          <p:nvPr>
            <p:ph type="dt" sz="half" idx="10"/>
          </p:nvPr>
        </p:nvSpPr>
        <p:spPr/>
        <p:txBody>
          <a:bodyPr/>
          <a:lstStyle/>
          <a:p>
            <a:fld id="{A8F27FDC-A525-4546-B8EC-CC7FA0F77D98}" type="datetime1">
              <a:rPr lang="en-US" smtClean="0"/>
              <a:t>4/20/26</a:t>
            </a:fld>
            <a:endParaRPr lang="en-LT"/>
          </a:p>
        </p:txBody>
      </p:sp>
      <p:sp>
        <p:nvSpPr>
          <p:cNvPr id="5" name="Footer Placeholder 4">
            <a:extLst>
              <a:ext uri="{FF2B5EF4-FFF2-40B4-BE49-F238E27FC236}">
                <a16:creationId xmlns:a16="http://schemas.microsoft.com/office/drawing/2014/main" id="{B267F0AE-26D5-5895-1230-6A2F42CB3C56}"/>
              </a:ext>
            </a:extLst>
          </p:cNvPr>
          <p:cNvSpPr>
            <a:spLocks noGrp="1"/>
          </p:cNvSpPr>
          <p:nvPr>
            <p:ph type="ftr" sz="quarter" idx="11"/>
          </p:nvPr>
        </p:nvSpPr>
        <p:spPr/>
        <p:txBody>
          <a:bodyPr/>
          <a:lstStyle/>
          <a:p>
            <a:endParaRPr lang="en-LT"/>
          </a:p>
        </p:txBody>
      </p:sp>
      <p:sp>
        <p:nvSpPr>
          <p:cNvPr id="6" name="Slide Number Placeholder 5">
            <a:extLst>
              <a:ext uri="{FF2B5EF4-FFF2-40B4-BE49-F238E27FC236}">
                <a16:creationId xmlns:a16="http://schemas.microsoft.com/office/drawing/2014/main" id="{57F7B2F4-5BDD-1727-CC93-1A40ED8F15A0}"/>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2890735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0453D-9728-BE8E-9733-48EB7468A56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LT"/>
          </a:p>
        </p:txBody>
      </p:sp>
      <p:sp>
        <p:nvSpPr>
          <p:cNvPr id="3" name="Text Placeholder 2">
            <a:extLst>
              <a:ext uri="{FF2B5EF4-FFF2-40B4-BE49-F238E27FC236}">
                <a16:creationId xmlns:a16="http://schemas.microsoft.com/office/drawing/2014/main" id="{2A9631F3-92CF-84D0-E43D-F51742A5D4E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A7205DF-382E-5334-3C14-5A10713B486F}"/>
              </a:ext>
            </a:extLst>
          </p:cNvPr>
          <p:cNvSpPr>
            <a:spLocks noGrp="1"/>
          </p:cNvSpPr>
          <p:nvPr>
            <p:ph type="dt" sz="half" idx="10"/>
          </p:nvPr>
        </p:nvSpPr>
        <p:spPr/>
        <p:txBody>
          <a:bodyPr/>
          <a:lstStyle/>
          <a:p>
            <a:fld id="{83DE6900-19CB-544A-8D23-BF305CA0292B}" type="datetime1">
              <a:rPr lang="en-US" smtClean="0"/>
              <a:t>4/20/26</a:t>
            </a:fld>
            <a:endParaRPr lang="en-LT"/>
          </a:p>
        </p:txBody>
      </p:sp>
      <p:sp>
        <p:nvSpPr>
          <p:cNvPr id="5" name="Footer Placeholder 4">
            <a:extLst>
              <a:ext uri="{FF2B5EF4-FFF2-40B4-BE49-F238E27FC236}">
                <a16:creationId xmlns:a16="http://schemas.microsoft.com/office/drawing/2014/main" id="{0EBDE319-16FA-9829-D66B-7C1C2A630D88}"/>
              </a:ext>
            </a:extLst>
          </p:cNvPr>
          <p:cNvSpPr>
            <a:spLocks noGrp="1"/>
          </p:cNvSpPr>
          <p:nvPr>
            <p:ph type="ftr" sz="quarter" idx="11"/>
          </p:nvPr>
        </p:nvSpPr>
        <p:spPr/>
        <p:txBody>
          <a:bodyPr/>
          <a:lstStyle/>
          <a:p>
            <a:endParaRPr lang="en-LT"/>
          </a:p>
        </p:txBody>
      </p:sp>
      <p:sp>
        <p:nvSpPr>
          <p:cNvPr id="6" name="Slide Number Placeholder 5">
            <a:extLst>
              <a:ext uri="{FF2B5EF4-FFF2-40B4-BE49-F238E27FC236}">
                <a16:creationId xmlns:a16="http://schemas.microsoft.com/office/drawing/2014/main" id="{5A6E538F-5DA2-10F8-DF00-C205604A3A06}"/>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2042688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03213-E824-4C4C-26D0-80474B985033}"/>
              </a:ext>
            </a:extLst>
          </p:cNvPr>
          <p:cNvSpPr>
            <a:spLocks noGrp="1"/>
          </p:cNvSpPr>
          <p:nvPr>
            <p:ph type="title"/>
          </p:nvPr>
        </p:nvSpPr>
        <p:spPr/>
        <p:txBody>
          <a:bodyPr/>
          <a:lstStyle/>
          <a:p>
            <a:r>
              <a:rPr lang="en-GB"/>
              <a:t>Click to edit Master title style</a:t>
            </a:r>
            <a:endParaRPr lang="en-LT"/>
          </a:p>
        </p:txBody>
      </p:sp>
      <p:sp>
        <p:nvSpPr>
          <p:cNvPr id="3" name="Content Placeholder 2">
            <a:extLst>
              <a:ext uri="{FF2B5EF4-FFF2-40B4-BE49-F238E27FC236}">
                <a16:creationId xmlns:a16="http://schemas.microsoft.com/office/drawing/2014/main" id="{2CD3A0B0-7617-0735-C074-ECC3461F9A6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Content Placeholder 3">
            <a:extLst>
              <a:ext uri="{FF2B5EF4-FFF2-40B4-BE49-F238E27FC236}">
                <a16:creationId xmlns:a16="http://schemas.microsoft.com/office/drawing/2014/main" id="{20BD5419-72BD-570D-215B-9B952CB50C2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5" name="Date Placeholder 4">
            <a:extLst>
              <a:ext uri="{FF2B5EF4-FFF2-40B4-BE49-F238E27FC236}">
                <a16:creationId xmlns:a16="http://schemas.microsoft.com/office/drawing/2014/main" id="{6F8BA639-0BFD-35C4-C3B4-6A124DE17BCF}"/>
              </a:ext>
            </a:extLst>
          </p:cNvPr>
          <p:cNvSpPr>
            <a:spLocks noGrp="1"/>
          </p:cNvSpPr>
          <p:nvPr>
            <p:ph type="dt" sz="half" idx="10"/>
          </p:nvPr>
        </p:nvSpPr>
        <p:spPr/>
        <p:txBody>
          <a:bodyPr/>
          <a:lstStyle/>
          <a:p>
            <a:fld id="{F87DCBA4-CF39-0B47-884D-9BC1264A14AA}" type="datetime1">
              <a:rPr lang="en-US" smtClean="0"/>
              <a:t>4/20/26</a:t>
            </a:fld>
            <a:endParaRPr lang="en-LT"/>
          </a:p>
        </p:txBody>
      </p:sp>
      <p:sp>
        <p:nvSpPr>
          <p:cNvPr id="6" name="Footer Placeholder 5">
            <a:extLst>
              <a:ext uri="{FF2B5EF4-FFF2-40B4-BE49-F238E27FC236}">
                <a16:creationId xmlns:a16="http://schemas.microsoft.com/office/drawing/2014/main" id="{07ECA7F3-99E4-EA6E-89A1-7742F90B4D90}"/>
              </a:ext>
            </a:extLst>
          </p:cNvPr>
          <p:cNvSpPr>
            <a:spLocks noGrp="1"/>
          </p:cNvSpPr>
          <p:nvPr>
            <p:ph type="ftr" sz="quarter" idx="11"/>
          </p:nvPr>
        </p:nvSpPr>
        <p:spPr/>
        <p:txBody>
          <a:bodyPr/>
          <a:lstStyle/>
          <a:p>
            <a:endParaRPr lang="en-LT"/>
          </a:p>
        </p:txBody>
      </p:sp>
      <p:sp>
        <p:nvSpPr>
          <p:cNvPr id="7" name="Slide Number Placeholder 6">
            <a:extLst>
              <a:ext uri="{FF2B5EF4-FFF2-40B4-BE49-F238E27FC236}">
                <a16:creationId xmlns:a16="http://schemas.microsoft.com/office/drawing/2014/main" id="{4EB89126-B486-D689-6C9A-79120401275F}"/>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1634164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47975-3EB0-31D3-5AF8-0AE6CE5746A4}"/>
              </a:ext>
            </a:extLst>
          </p:cNvPr>
          <p:cNvSpPr>
            <a:spLocks noGrp="1"/>
          </p:cNvSpPr>
          <p:nvPr>
            <p:ph type="title"/>
          </p:nvPr>
        </p:nvSpPr>
        <p:spPr>
          <a:xfrm>
            <a:off x="839788" y="365125"/>
            <a:ext cx="10515600" cy="1325563"/>
          </a:xfrm>
        </p:spPr>
        <p:txBody>
          <a:bodyPr/>
          <a:lstStyle/>
          <a:p>
            <a:r>
              <a:rPr lang="en-GB"/>
              <a:t>Click to edit Master title style</a:t>
            </a:r>
            <a:endParaRPr lang="en-LT"/>
          </a:p>
        </p:txBody>
      </p:sp>
      <p:sp>
        <p:nvSpPr>
          <p:cNvPr id="3" name="Text Placeholder 2">
            <a:extLst>
              <a:ext uri="{FF2B5EF4-FFF2-40B4-BE49-F238E27FC236}">
                <a16:creationId xmlns:a16="http://schemas.microsoft.com/office/drawing/2014/main" id="{3B75CB00-EB7D-611D-74B4-6DDC195F23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4D880C5-FBE5-84F6-344B-4324A8AD59B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5" name="Text Placeholder 4">
            <a:extLst>
              <a:ext uri="{FF2B5EF4-FFF2-40B4-BE49-F238E27FC236}">
                <a16:creationId xmlns:a16="http://schemas.microsoft.com/office/drawing/2014/main" id="{8F3A429C-EF53-7F29-AAB8-D293C22974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FB25C8C-39C4-A541-15B2-EA94F17655A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7" name="Date Placeholder 6">
            <a:extLst>
              <a:ext uri="{FF2B5EF4-FFF2-40B4-BE49-F238E27FC236}">
                <a16:creationId xmlns:a16="http://schemas.microsoft.com/office/drawing/2014/main" id="{16399260-F591-229B-D2F4-61C44286591E}"/>
              </a:ext>
            </a:extLst>
          </p:cNvPr>
          <p:cNvSpPr>
            <a:spLocks noGrp="1"/>
          </p:cNvSpPr>
          <p:nvPr>
            <p:ph type="dt" sz="half" idx="10"/>
          </p:nvPr>
        </p:nvSpPr>
        <p:spPr/>
        <p:txBody>
          <a:bodyPr/>
          <a:lstStyle/>
          <a:p>
            <a:fld id="{95E837A4-89D0-2B4A-9E63-AD0FA5D3B85A}" type="datetime1">
              <a:rPr lang="en-US" smtClean="0"/>
              <a:t>4/20/26</a:t>
            </a:fld>
            <a:endParaRPr lang="en-LT"/>
          </a:p>
        </p:txBody>
      </p:sp>
      <p:sp>
        <p:nvSpPr>
          <p:cNvPr id="8" name="Footer Placeholder 7">
            <a:extLst>
              <a:ext uri="{FF2B5EF4-FFF2-40B4-BE49-F238E27FC236}">
                <a16:creationId xmlns:a16="http://schemas.microsoft.com/office/drawing/2014/main" id="{425B8F50-AD72-E7D6-8108-933FE61804DA}"/>
              </a:ext>
            </a:extLst>
          </p:cNvPr>
          <p:cNvSpPr>
            <a:spLocks noGrp="1"/>
          </p:cNvSpPr>
          <p:nvPr>
            <p:ph type="ftr" sz="quarter" idx="11"/>
          </p:nvPr>
        </p:nvSpPr>
        <p:spPr/>
        <p:txBody>
          <a:bodyPr/>
          <a:lstStyle/>
          <a:p>
            <a:endParaRPr lang="en-LT"/>
          </a:p>
        </p:txBody>
      </p:sp>
      <p:sp>
        <p:nvSpPr>
          <p:cNvPr id="9" name="Slide Number Placeholder 8">
            <a:extLst>
              <a:ext uri="{FF2B5EF4-FFF2-40B4-BE49-F238E27FC236}">
                <a16:creationId xmlns:a16="http://schemas.microsoft.com/office/drawing/2014/main" id="{43E50680-BE80-2ED0-2537-25914E0A7DD5}"/>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673303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4BBD9-DBFE-758A-1EBC-956503B2E755}"/>
              </a:ext>
            </a:extLst>
          </p:cNvPr>
          <p:cNvSpPr>
            <a:spLocks noGrp="1"/>
          </p:cNvSpPr>
          <p:nvPr>
            <p:ph type="title"/>
          </p:nvPr>
        </p:nvSpPr>
        <p:spPr/>
        <p:txBody>
          <a:bodyPr/>
          <a:lstStyle/>
          <a:p>
            <a:r>
              <a:rPr lang="en-GB"/>
              <a:t>Click to edit Master title style</a:t>
            </a:r>
            <a:endParaRPr lang="en-LT"/>
          </a:p>
        </p:txBody>
      </p:sp>
      <p:sp>
        <p:nvSpPr>
          <p:cNvPr id="3" name="Date Placeholder 2">
            <a:extLst>
              <a:ext uri="{FF2B5EF4-FFF2-40B4-BE49-F238E27FC236}">
                <a16:creationId xmlns:a16="http://schemas.microsoft.com/office/drawing/2014/main" id="{4414BAF5-9C33-90A8-1150-1852FF29360B}"/>
              </a:ext>
            </a:extLst>
          </p:cNvPr>
          <p:cNvSpPr>
            <a:spLocks noGrp="1"/>
          </p:cNvSpPr>
          <p:nvPr>
            <p:ph type="dt" sz="half" idx="10"/>
          </p:nvPr>
        </p:nvSpPr>
        <p:spPr/>
        <p:txBody>
          <a:bodyPr/>
          <a:lstStyle/>
          <a:p>
            <a:fld id="{F32E1D8B-8151-7948-A1D2-409751B0C8DE}" type="datetime1">
              <a:rPr lang="en-US" smtClean="0"/>
              <a:t>4/20/26</a:t>
            </a:fld>
            <a:endParaRPr lang="en-LT"/>
          </a:p>
        </p:txBody>
      </p:sp>
      <p:sp>
        <p:nvSpPr>
          <p:cNvPr id="4" name="Footer Placeholder 3">
            <a:extLst>
              <a:ext uri="{FF2B5EF4-FFF2-40B4-BE49-F238E27FC236}">
                <a16:creationId xmlns:a16="http://schemas.microsoft.com/office/drawing/2014/main" id="{31146FA3-F561-8E61-2310-5AA1E6DE733D}"/>
              </a:ext>
            </a:extLst>
          </p:cNvPr>
          <p:cNvSpPr>
            <a:spLocks noGrp="1"/>
          </p:cNvSpPr>
          <p:nvPr>
            <p:ph type="ftr" sz="quarter" idx="11"/>
          </p:nvPr>
        </p:nvSpPr>
        <p:spPr/>
        <p:txBody>
          <a:bodyPr/>
          <a:lstStyle/>
          <a:p>
            <a:endParaRPr lang="en-LT"/>
          </a:p>
        </p:txBody>
      </p:sp>
      <p:sp>
        <p:nvSpPr>
          <p:cNvPr id="5" name="Slide Number Placeholder 4">
            <a:extLst>
              <a:ext uri="{FF2B5EF4-FFF2-40B4-BE49-F238E27FC236}">
                <a16:creationId xmlns:a16="http://schemas.microsoft.com/office/drawing/2014/main" id="{C44E7429-4FC8-31F3-CF5F-ED9AA8933D6A}"/>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3780123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59FB36-2AAB-9CF0-5B82-C42D64132A70}"/>
              </a:ext>
            </a:extLst>
          </p:cNvPr>
          <p:cNvSpPr>
            <a:spLocks noGrp="1"/>
          </p:cNvSpPr>
          <p:nvPr>
            <p:ph type="dt" sz="half" idx="10"/>
          </p:nvPr>
        </p:nvSpPr>
        <p:spPr/>
        <p:txBody>
          <a:bodyPr/>
          <a:lstStyle/>
          <a:p>
            <a:fld id="{5D2DE7C3-A1F3-6F4D-A04E-4CB9AE7A8F30}" type="datetime1">
              <a:rPr lang="en-US" smtClean="0"/>
              <a:t>4/20/26</a:t>
            </a:fld>
            <a:endParaRPr lang="en-LT"/>
          </a:p>
        </p:txBody>
      </p:sp>
      <p:sp>
        <p:nvSpPr>
          <p:cNvPr id="3" name="Footer Placeholder 2">
            <a:extLst>
              <a:ext uri="{FF2B5EF4-FFF2-40B4-BE49-F238E27FC236}">
                <a16:creationId xmlns:a16="http://schemas.microsoft.com/office/drawing/2014/main" id="{0E258B06-C979-EE02-F7B3-220C38EDE326}"/>
              </a:ext>
            </a:extLst>
          </p:cNvPr>
          <p:cNvSpPr>
            <a:spLocks noGrp="1"/>
          </p:cNvSpPr>
          <p:nvPr>
            <p:ph type="ftr" sz="quarter" idx="11"/>
          </p:nvPr>
        </p:nvSpPr>
        <p:spPr/>
        <p:txBody>
          <a:bodyPr/>
          <a:lstStyle/>
          <a:p>
            <a:endParaRPr lang="en-LT"/>
          </a:p>
        </p:txBody>
      </p:sp>
      <p:sp>
        <p:nvSpPr>
          <p:cNvPr id="4" name="Slide Number Placeholder 3">
            <a:extLst>
              <a:ext uri="{FF2B5EF4-FFF2-40B4-BE49-F238E27FC236}">
                <a16:creationId xmlns:a16="http://schemas.microsoft.com/office/drawing/2014/main" id="{06468598-3339-87C9-6A1F-E6661758F51B}"/>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2927779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312F5-2FF8-8B57-E34E-1D7E345E1D6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LT"/>
          </a:p>
        </p:txBody>
      </p:sp>
      <p:sp>
        <p:nvSpPr>
          <p:cNvPr id="3" name="Content Placeholder 2">
            <a:extLst>
              <a:ext uri="{FF2B5EF4-FFF2-40B4-BE49-F238E27FC236}">
                <a16:creationId xmlns:a16="http://schemas.microsoft.com/office/drawing/2014/main" id="{54FDA8FA-52A0-46EC-9B42-A3C8196760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Text Placeholder 3">
            <a:extLst>
              <a:ext uri="{FF2B5EF4-FFF2-40B4-BE49-F238E27FC236}">
                <a16:creationId xmlns:a16="http://schemas.microsoft.com/office/drawing/2014/main" id="{D9636741-9119-8A2D-A3F6-859A929B32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038B902-DA58-DF31-5CEB-AD96A897025D}"/>
              </a:ext>
            </a:extLst>
          </p:cNvPr>
          <p:cNvSpPr>
            <a:spLocks noGrp="1"/>
          </p:cNvSpPr>
          <p:nvPr>
            <p:ph type="dt" sz="half" idx="10"/>
          </p:nvPr>
        </p:nvSpPr>
        <p:spPr/>
        <p:txBody>
          <a:bodyPr/>
          <a:lstStyle/>
          <a:p>
            <a:fld id="{3A263040-C119-5141-ADB1-1AB6388CAFF0}" type="datetime1">
              <a:rPr lang="en-US" smtClean="0"/>
              <a:t>4/20/26</a:t>
            </a:fld>
            <a:endParaRPr lang="en-LT"/>
          </a:p>
        </p:txBody>
      </p:sp>
      <p:sp>
        <p:nvSpPr>
          <p:cNvPr id="6" name="Footer Placeholder 5">
            <a:extLst>
              <a:ext uri="{FF2B5EF4-FFF2-40B4-BE49-F238E27FC236}">
                <a16:creationId xmlns:a16="http://schemas.microsoft.com/office/drawing/2014/main" id="{83519C19-74A6-CDBD-0B8D-1050D566388D}"/>
              </a:ext>
            </a:extLst>
          </p:cNvPr>
          <p:cNvSpPr>
            <a:spLocks noGrp="1"/>
          </p:cNvSpPr>
          <p:nvPr>
            <p:ph type="ftr" sz="quarter" idx="11"/>
          </p:nvPr>
        </p:nvSpPr>
        <p:spPr/>
        <p:txBody>
          <a:bodyPr/>
          <a:lstStyle/>
          <a:p>
            <a:endParaRPr lang="en-LT"/>
          </a:p>
        </p:txBody>
      </p:sp>
      <p:sp>
        <p:nvSpPr>
          <p:cNvPr id="7" name="Slide Number Placeholder 6">
            <a:extLst>
              <a:ext uri="{FF2B5EF4-FFF2-40B4-BE49-F238E27FC236}">
                <a16:creationId xmlns:a16="http://schemas.microsoft.com/office/drawing/2014/main" id="{4BCCFDAB-1B07-246C-B71E-CA8B4CFC6E3D}"/>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3637059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949FF-16D0-7630-8869-B23D9C9D8CF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LT"/>
          </a:p>
        </p:txBody>
      </p:sp>
      <p:sp>
        <p:nvSpPr>
          <p:cNvPr id="3" name="Picture Placeholder 2">
            <a:extLst>
              <a:ext uri="{FF2B5EF4-FFF2-40B4-BE49-F238E27FC236}">
                <a16:creationId xmlns:a16="http://schemas.microsoft.com/office/drawing/2014/main" id="{40411B09-36D0-094F-8B06-EE81059214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LT"/>
          </a:p>
        </p:txBody>
      </p:sp>
      <p:sp>
        <p:nvSpPr>
          <p:cNvPr id="4" name="Text Placeholder 3">
            <a:extLst>
              <a:ext uri="{FF2B5EF4-FFF2-40B4-BE49-F238E27FC236}">
                <a16:creationId xmlns:a16="http://schemas.microsoft.com/office/drawing/2014/main" id="{E58871DE-0B42-A2E7-9A8D-FEF009CC3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2B2DB98-2955-4477-DA39-90C3F27D4CFA}"/>
              </a:ext>
            </a:extLst>
          </p:cNvPr>
          <p:cNvSpPr>
            <a:spLocks noGrp="1"/>
          </p:cNvSpPr>
          <p:nvPr>
            <p:ph type="dt" sz="half" idx="10"/>
          </p:nvPr>
        </p:nvSpPr>
        <p:spPr/>
        <p:txBody>
          <a:bodyPr/>
          <a:lstStyle/>
          <a:p>
            <a:fld id="{CC9867A0-5CB7-C24F-844B-3E85D66E400F}" type="datetime1">
              <a:rPr lang="en-US" smtClean="0"/>
              <a:t>4/20/26</a:t>
            </a:fld>
            <a:endParaRPr lang="en-LT"/>
          </a:p>
        </p:txBody>
      </p:sp>
      <p:sp>
        <p:nvSpPr>
          <p:cNvPr id="6" name="Footer Placeholder 5">
            <a:extLst>
              <a:ext uri="{FF2B5EF4-FFF2-40B4-BE49-F238E27FC236}">
                <a16:creationId xmlns:a16="http://schemas.microsoft.com/office/drawing/2014/main" id="{9A075245-42C7-C8CA-ED5A-A4CA9EB4B3D2}"/>
              </a:ext>
            </a:extLst>
          </p:cNvPr>
          <p:cNvSpPr>
            <a:spLocks noGrp="1"/>
          </p:cNvSpPr>
          <p:nvPr>
            <p:ph type="ftr" sz="quarter" idx="11"/>
          </p:nvPr>
        </p:nvSpPr>
        <p:spPr/>
        <p:txBody>
          <a:bodyPr/>
          <a:lstStyle/>
          <a:p>
            <a:endParaRPr lang="en-LT"/>
          </a:p>
        </p:txBody>
      </p:sp>
      <p:sp>
        <p:nvSpPr>
          <p:cNvPr id="7" name="Slide Number Placeholder 6">
            <a:extLst>
              <a:ext uri="{FF2B5EF4-FFF2-40B4-BE49-F238E27FC236}">
                <a16:creationId xmlns:a16="http://schemas.microsoft.com/office/drawing/2014/main" id="{03B2874B-1F05-5FB2-28DD-03ACD9DAE888}"/>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1631200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CD99F-A9BE-C8B7-8449-C0925E07672C}"/>
              </a:ext>
            </a:extLst>
          </p:cNvPr>
          <p:cNvSpPr>
            <a:spLocks noGrp="1"/>
          </p:cNvSpPr>
          <p:nvPr>
            <p:ph type="title"/>
          </p:nvPr>
        </p:nvSpPr>
        <p:spPr/>
        <p:txBody>
          <a:bodyPr/>
          <a:lstStyle/>
          <a:p>
            <a:r>
              <a:rPr lang="en-GB"/>
              <a:t>Click to edit Master title style</a:t>
            </a:r>
            <a:endParaRPr lang="en-LT"/>
          </a:p>
        </p:txBody>
      </p:sp>
      <p:sp>
        <p:nvSpPr>
          <p:cNvPr id="3" name="Vertical Text Placeholder 2">
            <a:extLst>
              <a:ext uri="{FF2B5EF4-FFF2-40B4-BE49-F238E27FC236}">
                <a16:creationId xmlns:a16="http://schemas.microsoft.com/office/drawing/2014/main" id="{2525B420-3007-59C3-8FA3-DE694DA85F2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Date Placeholder 3">
            <a:extLst>
              <a:ext uri="{FF2B5EF4-FFF2-40B4-BE49-F238E27FC236}">
                <a16:creationId xmlns:a16="http://schemas.microsoft.com/office/drawing/2014/main" id="{917E1069-236C-49E5-0015-97FA71B82C3F}"/>
              </a:ext>
            </a:extLst>
          </p:cNvPr>
          <p:cNvSpPr>
            <a:spLocks noGrp="1"/>
          </p:cNvSpPr>
          <p:nvPr>
            <p:ph type="dt" sz="half" idx="10"/>
          </p:nvPr>
        </p:nvSpPr>
        <p:spPr/>
        <p:txBody>
          <a:bodyPr/>
          <a:lstStyle/>
          <a:p>
            <a:fld id="{F46A51C4-39D5-7A44-8767-0389A61C34C6}" type="datetime1">
              <a:rPr lang="en-US" smtClean="0"/>
              <a:t>4/20/26</a:t>
            </a:fld>
            <a:endParaRPr lang="en-LT"/>
          </a:p>
        </p:txBody>
      </p:sp>
      <p:sp>
        <p:nvSpPr>
          <p:cNvPr id="5" name="Footer Placeholder 4">
            <a:extLst>
              <a:ext uri="{FF2B5EF4-FFF2-40B4-BE49-F238E27FC236}">
                <a16:creationId xmlns:a16="http://schemas.microsoft.com/office/drawing/2014/main" id="{81718D70-E56D-712C-9A9A-9BBF9CE5347C}"/>
              </a:ext>
            </a:extLst>
          </p:cNvPr>
          <p:cNvSpPr>
            <a:spLocks noGrp="1"/>
          </p:cNvSpPr>
          <p:nvPr>
            <p:ph type="ftr" sz="quarter" idx="11"/>
          </p:nvPr>
        </p:nvSpPr>
        <p:spPr/>
        <p:txBody>
          <a:bodyPr/>
          <a:lstStyle/>
          <a:p>
            <a:endParaRPr lang="en-LT"/>
          </a:p>
        </p:txBody>
      </p:sp>
      <p:sp>
        <p:nvSpPr>
          <p:cNvPr id="6" name="Slide Number Placeholder 5">
            <a:extLst>
              <a:ext uri="{FF2B5EF4-FFF2-40B4-BE49-F238E27FC236}">
                <a16:creationId xmlns:a16="http://schemas.microsoft.com/office/drawing/2014/main" id="{360FCDC5-FC6B-B75D-C8CA-0FA5968F132D}"/>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2748934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8F5C10-D3AD-88E4-1CD2-F309EBE34EC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LT"/>
          </a:p>
        </p:txBody>
      </p:sp>
      <p:sp>
        <p:nvSpPr>
          <p:cNvPr id="3" name="Vertical Text Placeholder 2">
            <a:extLst>
              <a:ext uri="{FF2B5EF4-FFF2-40B4-BE49-F238E27FC236}">
                <a16:creationId xmlns:a16="http://schemas.microsoft.com/office/drawing/2014/main" id="{4038C53D-1B26-1763-D4DD-9C6563BC4E3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Date Placeholder 3">
            <a:extLst>
              <a:ext uri="{FF2B5EF4-FFF2-40B4-BE49-F238E27FC236}">
                <a16:creationId xmlns:a16="http://schemas.microsoft.com/office/drawing/2014/main" id="{2E224860-61DA-27EB-5A04-9570058267EE}"/>
              </a:ext>
            </a:extLst>
          </p:cNvPr>
          <p:cNvSpPr>
            <a:spLocks noGrp="1"/>
          </p:cNvSpPr>
          <p:nvPr>
            <p:ph type="dt" sz="half" idx="10"/>
          </p:nvPr>
        </p:nvSpPr>
        <p:spPr/>
        <p:txBody>
          <a:bodyPr/>
          <a:lstStyle/>
          <a:p>
            <a:fld id="{9A59B5D0-452B-C14E-BD3E-56D5198C2AD0}" type="datetime1">
              <a:rPr lang="en-US" smtClean="0"/>
              <a:t>4/20/26</a:t>
            </a:fld>
            <a:endParaRPr lang="en-LT"/>
          </a:p>
        </p:txBody>
      </p:sp>
      <p:sp>
        <p:nvSpPr>
          <p:cNvPr id="5" name="Footer Placeholder 4">
            <a:extLst>
              <a:ext uri="{FF2B5EF4-FFF2-40B4-BE49-F238E27FC236}">
                <a16:creationId xmlns:a16="http://schemas.microsoft.com/office/drawing/2014/main" id="{DD4C139F-B650-2053-7CAA-614A7C9D8C10}"/>
              </a:ext>
            </a:extLst>
          </p:cNvPr>
          <p:cNvSpPr>
            <a:spLocks noGrp="1"/>
          </p:cNvSpPr>
          <p:nvPr>
            <p:ph type="ftr" sz="quarter" idx="11"/>
          </p:nvPr>
        </p:nvSpPr>
        <p:spPr/>
        <p:txBody>
          <a:bodyPr/>
          <a:lstStyle/>
          <a:p>
            <a:endParaRPr lang="en-LT"/>
          </a:p>
        </p:txBody>
      </p:sp>
      <p:sp>
        <p:nvSpPr>
          <p:cNvPr id="6" name="Slide Number Placeholder 5">
            <a:extLst>
              <a:ext uri="{FF2B5EF4-FFF2-40B4-BE49-F238E27FC236}">
                <a16:creationId xmlns:a16="http://schemas.microsoft.com/office/drawing/2014/main" id="{18D769C7-B392-8A54-EFCF-6E398CE990F5}"/>
              </a:ext>
            </a:extLst>
          </p:cNvPr>
          <p:cNvSpPr>
            <a:spLocks noGrp="1"/>
          </p:cNvSpPr>
          <p:nvPr>
            <p:ph type="sldNum" sz="quarter" idx="12"/>
          </p:nvPr>
        </p:nvSpPr>
        <p:spPr/>
        <p:txBody>
          <a:bodyPr/>
          <a:lstStyle/>
          <a:p>
            <a:fld id="{B405CDB4-B610-584D-B525-D8C67E2709FA}" type="slidenum">
              <a:rPr lang="en-LT" smtClean="0"/>
              <a:t>‹#›</a:t>
            </a:fld>
            <a:endParaRPr lang="en-LT"/>
          </a:p>
        </p:txBody>
      </p:sp>
    </p:spTree>
    <p:extLst>
      <p:ext uri="{BB962C8B-B14F-4D97-AF65-F5344CB8AC3E}">
        <p14:creationId xmlns:p14="http://schemas.microsoft.com/office/powerpoint/2010/main" val="3930313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F95F90-95A2-47E4-5654-D99C3EC9C3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LT"/>
          </a:p>
        </p:txBody>
      </p:sp>
      <p:sp>
        <p:nvSpPr>
          <p:cNvPr id="3" name="Text Placeholder 2">
            <a:extLst>
              <a:ext uri="{FF2B5EF4-FFF2-40B4-BE49-F238E27FC236}">
                <a16:creationId xmlns:a16="http://schemas.microsoft.com/office/drawing/2014/main" id="{D527BC75-D7A1-A4F2-C57B-3733761B4D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LT"/>
          </a:p>
        </p:txBody>
      </p:sp>
      <p:sp>
        <p:nvSpPr>
          <p:cNvPr id="4" name="Date Placeholder 3">
            <a:extLst>
              <a:ext uri="{FF2B5EF4-FFF2-40B4-BE49-F238E27FC236}">
                <a16:creationId xmlns:a16="http://schemas.microsoft.com/office/drawing/2014/main" id="{D7967E83-D3AC-54CF-25F2-454275D83D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70C6CDA-959C-8E48-A1B2-FB255E030679}" type="datetime1">
              <a:rPr lang="en-US" smtClean="0"/>
              <a:t>4/20/26</a:t>
            </a:fld>
            <a:endParaRPr lang="en-LT"/>
          </a:p>
        </p:txBody>
      </p:sp>
      <p:sp>
        <p:nvSpPr>
          <p:cNvPr id="5" name="Footer Placeholder 4">
            <a:extLst>
              <a:ext uri="{FF2B5EF4-FFF2-40B4-BE49-F238E27FC236}">
                <a16:creationId xmlns:a16="http://schemas.microsoft.com/office/drawing/2014/main" id="{FCDFA2A3-5D48-2334-FDA7-6F0FF5D46A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LT"/>
          </a:p>
        </p:txBody>
      </p:sp>
      <p:sp>
        <p:nvSpPr>
          <p:cNvPr id="6" name="Slide Number Placeholder 5">
            <a:extLst>
              <a:ext uri="{FF2B5EF4-FFF2-40B4-BE49-F238E27FC236}">
                <a16:creationId xmlns:a16="http://schemas.microsoft.com/office/drawing/2014/main" id="{C2BC50B9-D85E-6444-36AA-CC2E75D2587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405CDB4-B610-584D-B525-D8C67E2709FA}" type="slidenum">
              <a:rPr lang="en-LT" smtClean="0"/>
              <a:t>‹#›</a:t>
            </a:fld>
            <a:endParaRPr lang="en-LT"/>
          </a:p>
        </p:txBody>
      </p:sp>
    </p:spTree>
    <p:extLst>
      <p:ext uri="{BB962C8B-B14F-4D97-AF65-F5344CB8AC3E}">
        <p14:creationId xmlns:p14="http://schemas.microsoft.com/office/powerpoint/2010/main" val="20136147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2.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doi.org/10.1044/2025_LSHSS-24-00150"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doi.org/10.1044/2015_JSLHR-L-14-0015"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FD9E439-D364-B0D2-692B-19031F6DBACE}"/>
              </a:ext>
            </a:extLst>
          </p:cNvPr>
          <p:cNvSpPr>
            <a:spLocks noGrp="1"/>
          </p:cNvSpPr>
          <p:nvPr>
            <p:ph type="subTitle" idx="1"/>
          </p:nvPr>
        </p:nvSpPr>
        <p:spPr>
          <a:xfrm>
            <a:off x="1524000" y="4271149"/>
            <a:ext cx="9144000" cy="2033884"/>
          </a:xfrm>
        </p:spPr>
        <p:txBody>
          <a:bodyPr>
            <a:normAutofit/>
          </a:bodyPr>
          <a:lstStyle/>
          <a:p>
            <a:r>
              <a:rPr lang="en-LT" sz="2800" dirty="0">
                <a:ea typeface="Palemonas" panose="02030603060206020803" pitchFamily="18" charset="0"/>
                <a:cs typeface="Calibri" panose="020F0502020204030204" pitchFamily="34" charset="0"/>
              </a:rPr>
              <a:t>Jonas Stepšys</a:t>
            </a:r>
          </a:p>
          <a:p>
            <a:endParaRPr lang="en-LT" dirty="0">
              <a:ea typeface="Palemonas" panose="02030603060206020803" pitchFamily="18" charset="0"/>
              <a:cs typeface="Palemonas" panose="02030603060206020803" pitchFamily="18" charset="0"/>
            </a:endParaRPr>
          </a:p>
          <a:p>
            <a:r>
              <a:rPr lang="en-LT" sz="2000" dirty="0">
                <a:ea typeface="Palemonas" panose="02030603060206020803" pitchFamily="18" charset="0"/>
                <a:cs typeface="Palemonas" panose="02030603060206020803" pitchFamily="18" charset="0"/>
              </a:rPr>
              <a:t>2026-04-24, Talinn</a:t>
            </a:r>
          </a:p>
        </p:txBody>
      </p:sp>
      <p:sp>
        <p:nvSpPr>
          <p:cNvPr id="4" name="Subtitle 2">
            <a:extLst>
              <a:ext uri="{FF2B5EF4-FFF2-40B4-BE49-F238E27FC236}">
                <a16:creationId xmlns:a16="http://schemas.microsoft.com/office/drawing/2014/main" id="{321C5C70-205C-6B6D-3FA9-07D8018039CA}"/>
              </a:ext>
            </a:extLst>
          </p:cNvPr>
          <p:cNvSpPr txBox="1">
            <a:spLocks/>
          </p:cNvSpPr>
          <p:nvPr/>
        </p:nvSpPr>
        <p:spPr>
          <a:xfrm>
            <a:off x="1524000" y="552967"/>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LT" dirty="0">
              <a:latin typeface="Palemonas" panose="02030603060206020803" pitchFamily="18" charset="0"/>
              <a:ea typeface="Palemonas" panose="02030603060206020803" pitchFamily="18" charset="0"/>
              <a:cs typeface="Palemonas" panose="02030603060206020803" pitchFamily="18" charset="0"/>
            </a:endParaRPr>
          </a:p>
        </p:txBody>
      </p:sp>
      <p:pic>
        <p:nvPicPr>
          <p:cNvPr id="5" name="Picture 4">
            <a:extLst>
              <a:ext uri="{FF2B5EF4-FFF2-40B4-BE49-F238E27FC236}">
                <a16:creationId xmlns:a16="http://schemas.microsoft.com/office/drawing/2014/main" id="{6AF56970-FE79-BF7C-FA5D-3F9EE36349AA}"/>
              </a:ext>
            </a:extLst>
          </p:cNvPr>
          <p:cNvPicPr>
            <a:picLocks noChangeAspect="1"/>
          </p:cNvPicPr>
          <p:nvPr/>
        </p:nvPicPr>
        <p:blipFill>
          <a:blip r:embed="rId3"/>
          <a:stretch>
            <a:fillRect/>
          </a:stretch>
        </p:blipFill>
        <p:spPr>
          <a:xfrm>
            <a:off x="4274344" y="540302"/>
            <a:ext cx="3643312" cy="1570848"/>
          </a:xfrm>
          <a:prstGeom prst="rect">
            <a:avLst/>
          </a:prstGeom>
        </p:spPr>
      </p:pic>
      <p:sp>
        <p:nvSpPr>
          <p:cNvPr id="6" name="Title 1">
            <a:extLst>
              <a:ext uri="{FF2B5EF4-FFF2-40B4-BE49-F238E27FC236}">
                <a16:creationId xmlns:a16="http://schemas.microsoft.com/office/drawing/2014/main" id="{F071F897-3B49-7BAB-D111-E9A33A5F85C9}"/>
              </a:ext>
            </a:extLst>
          </p:cNvPr>
          <p:cNvSpPr txBox="1">
            <a:spLocks/>
          </p:cNvSpPr>
          <p:nvPr/>
        </p:nvSpPr>
        <p:spPr>
          <a:xfrm>
            <a:off x="719769" y="1699620"/>
            <a:ext cx="10752462" cy="238760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50000"/>
              </a:lnSpc>
            </a:pPr>
            <a:r>
              <a:rPr lang="lt-LT" sz="3600" b="1" kern="100" dirty="0" err="1">
                <a:solidFill>
                  <a:srgbClr val="861947"/>
                </a:solidFill>
                <a:ea typeface="Aptos" panose="020B0004020202020204" pitchFamily="34" charset="0"/>
                <a:cs typeface="Times New Roman" panose="02020603050405020304" pitchFamily="18" charset="0"/>
              </a:rPr>
              <a:t>Narrative</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Microstructure</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in</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Retellings</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by</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Preschool</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and</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Pre-Primary</a:t>
            </a:r>
            <a:r>
              <a:rPr lang="lt-LT" sz="3600" b="1" kern="100" dirty="0">
                <a:solidFill>
                  <a:srgbClr val="861947"/>
                </a:solidFill>
                <a:ea typeface="Aptos" panose="020B0004020202020204" pitchFamily="34" charset="0"/>
                <a:cs typeface="Times New Roman" panose="02020603050405020304" pitchFamily="18" charset="0"/>
              </a:rPr>
              <a:t> Lithuanian </a:t>
            </a:r>
            <a:r>
              <a:rPr lang="lt-LT" sz="3600" b="1" kern="100" dirty="0" err="1">
                <a:solidFill>
                  <a:srgbClr val="861947"/>
                </a:solidFill>
                <a:ea typeface="Aptos" panose="020B0004020202020204" pitchFamily="34" charset="0"/>
                <a:cs typeface="Times New Roman" panose="02020603050405020304" pitchFamily="18" charset="0"/>
              </a:rPr>
              <a:t>Children</a:t>
            </a:r>
            <a:endParaRPr lang="en-LT" sz="3600" kern="100" dirty="0">
              <a:solidFill>
                <a:srgbClr val="861947"/>
              </a:solidFill>
              <a:ea typeface="Aptos" panose="020B0004020202020204" pitchFamily="34"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4D247288-AEF1-736F-9179-69E279D9A586}"/>
              </a:ext>
            </a:extLst>
          </p:cNvPr>
          <p:cNvSpPr>
            <a:spLocks noGrp="1"/>
          </p:cNvSpPr>
          <p:nvPr>
            <p:ph type="sldNum" sz="quarter" idx="12"/>
          </p:nvPr>
        </p:nvSpPr>
        <p:spPr/>
        <p:txBody>
          <a:bodyPr/>
          <a:lstStyle/>
          <a:p>
            <a:fld id="{B405CDB4-B610-584D-B525-D8C67E2709FA}" type="slidenum">
              <a:rPr lang="en-LT" smtClean="0"/>
              <a:t>1</a:t>
            </a:fld>
            <a:endParaRPr lang="en-LT"/>
          </a:p>
        </p:txBody>
      </p:sp>
    </p:spTree>
    <p:extLst>
      <p:ext uri="{BB962C8B-B14F-4D97-AF65-F5344CB8AC3E}">
        <p14:creationId xmlns:p14="http://schemas.microsoft.com/office/powerpoint/2010/main" val="1715230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383C19-ED51-2B27-8927-94772EDA6A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55CED4-FBC2-9301-953F-D0CF46D03E01}"/>
              </a:ext>
            </a:extLst>
          </p:cNvPr>
          <p:cNvSpPr>
            <a:spLocks noGrp="1"/>
          </p:cNvSpPr>
          <p:nvPr>
            <p:ph type="title"/>
          </p:nvPr>
        </p:nvSpPr>
        <p:spPr>
          <a:xfrm>
            <a:off x="838200" y="365125"/>
            <a:ext cx="10619342" cy="1325563"/>
          </a:xfrm>
        </p:spPr>
        <p:txBody>
          <a:bodyPr>
            <a:normAutofit/>
          </a:bodyPr>
          <a:lstStyle/>
          <a:p>
            <a:r>
              <a:rPr lang="en-GB" sz="4000" b="1" dirty="0">
                <a:solidFill>
                  <a:srgbClr val="861947"/>
                </a:solidFill>
                <a:latin typeface="+mn-lt"/>
                <a:ea typeface="Palemonas" panose="02030603060206020803" pitchFamily="18" charset="0"/>
                <a:cs typeface="Palemonas" panose="02030603060206020803" pitchFamily="18" charset="0"/>
              </a:rPr>
              <a:t>Narratives in Child Language Research</a:t>
            </a:r>
            <a:endParaRPr lang="en-LT" sz="4000" b="1" dirty="0">
              <a:solidFill>
                <a:srgbClr val="861947"/>
              </a:solidFill>
              <a:latin typeface="+mn-lt"/>
              <a:ea typeface="Palemonas" panose="02030603060206020803" pitchFamily="18" charset="0"/>
              <a:cs typeface="Palemonas" panose="02030603060206020803" pitchFamily="18" charset="0"/>
            </a:endParaRPr>
          </a:p>
        </p:txBody>
      </p:sp>
      <p:sp>
        <p:nvSpPr>
          <p:cNvPr id="3" name="Content Placeholder 2">
            <a:extLst>
              <a:ext uri="{FF2B5EF4-FFF2-40B4-BE49-F238E27FC236}">
                <a16:creationId xmlns:a16="http://schemas.microsoft.com/office/drawing/2014/main" id="{2AD4D50C-4FB7-D440-8D7E-BFF30D09B7A5}"/>
              </a:ext>
            </a:extLst>
          </p:cNvPr>
          <p:cNvSpPr>
            <a:spLocks noGrp="1"/>
          </p:cNvSpPr>
          <p:nvPr>
            <p:ph idx="1"/>
          </p:nvPr>
        </p:nvSpPr>
        <p:spPr/>
        <p:txBody>
          <a:bodyPr>
            <a:noAutofit/>
          </a:bodyPr>
          <a:lstStyle/>
          <a:p>
            <a:pPr marL="457200" indent="-457200" algn="just">
              <a:buClr>
                <a:srgbClr val="861947"/>
              </a:buClr>
              <a:buFont typeface="Arial" panose="020B0604020202020204" pitchFamily="34" charset="0"/>
              <a:buAutoNum type="arabicParenR"/>
            </a:pPr>
            <a:r>
              <a:rPr lang="en-GB" sz="2400" dirty="0"/>
              <a:t>Storytelling is a common activity in early childhood, as children constantly hear stories or are told stories </a:t>
            </a:r>
            <a:r>
              <a:rPr lang="lt-LT" sz="2000" b="1" dirty="0">
                <a:solidFill>
                  <a:schemeClr val="tx1">
                    <a:lumMod val="50000"/>
                    <a:lumOff val="50000"/>
                  </a:schemeClr>
                </a:solidFill>
                <a:ea typeface="Times New Roman" panose="02020603050405020304" pitchFamily="18" charset="0"/>
              </a:rPr>
              <a:t>(</a:t>
            </a:r>
            <a:r>
              <a:rPr lang="lt-LT" sz="2000" b="1" dirty="0" err="1">
                <a:solidFill>
                  <a:schemeClr val="tx1">
                    <a:lumMod val="50000"/>
                    <a:lumOff val="50000"/>
                  </a:schemeClr>
                </a:solidFill>
                <a:ea typeface="Times New Roman" panose="02020603050405020304" pitchFamily="18" charset="0"/>
              </a:rPr>
              <a:t>Hughes</a:t>
            </a:r>
            <a:r>
              <a:rPr lang="lt-LT" sz="2000" b="1" dirty="0">
                <a:solidFill>
                  <a:schemeClr val="tx1">
                    <a:lumMod val="50000"/>
                    <a:lumOff val="50000"/>
                  </a:schemeClr>
                </a:solidFill>
                <a:ea typeface="Times New Roman" panose="02020603050405020304" pitchFamily="18" charset="0"/>
              </a:rPr>
              <a:t>, </a:t>
            </a:r>
            <a:r>
              <a:rPr lang="lt-LT" sz="2000" b="1" dirty="0" err="1">
                <a:solidFill>
                  <a:schemeClr val="tx1">
                    <a:lumMod val="50000"/>
                    <a:lumOff val="50000"/>
                  </a:schemeClr>
                </a:solidFill>
                <a:ea typeface="Times New Roman" panose="02020603050405020304" pitchFamily="18" charset="0"/>
              </a:rPr>
              <a:t>McGillivray</a:t>
            </a:r>
            <a:r>
              <a:rPr lang="lt-LT" sz="2000" b="1" dirty="0">
                <a:solidFill>
                  <a:schemeClr val="tx1">
                    <a:lumMod val="50000"/>
                    <a:lumOff val="50000"/>
                  </a:schemeClr>
                </a:solidFill>
                <a:ea typeface="Times New Roman" panose="02020603050405020304" pitchFamily="18" charset="0"/>
              </a:rPr>
              <a:t>, &amp; </a:t>
            </a:r>
            <a:r>
              <a:rPr lang="lt-LT" sz="2000" b="1" dirty="0" err="1">
                <a:solidFill>
                  <a:schemeClr val="tx1">
                    <a:lumMod val="50000"/>
                    <a:lumOff val="50000"/>
                  </a:schemeClr>
                </a:solidFill>
                <a:ea typeface="Times New Roman" panose="02020603050405020304" pitchFamily="18" charset="0"/>
              </a:rPr>
              <a:t>Schmidek</a:t>
            </a:r>
            <a:r>
              <a:rPr lang="lt-LT" sz="2000" b="1" dirty="0">
                <a:solidFill>
                  <a:schemeClr val="tx1">
                    <a:lumMod val="50000"/>
                    <a:lumOff val="50000"/>
                  </a:schemeClr>
                </a:solidFill>
                <a:ea typeface="Times New Roman" panose="02020603050405020304" pitchFamily="18" charset="0"/>
              </a:rPr>
              <a:t>, 1997)</a:t>
            </a:r>
            <a:r>
              <a:rPr lang="lt-LT" sz="2400" b="1" dirty="0">
                <a:solidFill>
                  <a:schemeClr val="tx1">
                    <a:lumMod val="50000"/>
                    <a:lumOff val="50000"/>
                  </a:schemeClr>
                </a:solidFill>
                <a:ea typeface="Times New Roman" panose="02020603050405020304" pitchFamily="18" charset="0"/>
              </a:rPr>
              <a:t>, </a:t>
            </a:r>
            <a:r>
              <a:rPr lang="en-GB" sz="2400" dirty="0"/>
              <a:t>and for older children, it becomes part of learning activities</a:t>
            </a:r>
            <a:r>
              <a:rPr lang="lt-LT" sz="2400" dirty="0">
                <a:ea typeface="Times New Roman" panose="02020603050405020304" pitchFamily="18" charset="0"/>
              </a:rPr>
              <a:t>;</a:t>
            </a:r>
          </a:p>
          <a:p>
            <a:pPr marL="457200" indent="-457200" algn="just">
              <a:buClr>
                <a:srgbClr val="861947"/>
              </a:buClr>
              <a:buFont typeface="Arial" panose="020B0604020202020204" pitchFamily="34" charset="0"/>
              <a:buAutoNum type="arabicParenR"/>
            </a:pPr>
            <a:r>
              <a:rPr lang="lt-LT" sz="2400" dirty="0" err="1">
                <a:ea typeface="Times New Roman" panose="02020603050405020304" pitchFamily="18" charset="0"/>
              </a:rPr>
              <a:t>Storytelling</a:t>
            </a:r>
            <a:r>
              <a:rPr lang="lt-LT" sz="2400" dirty="0">
                <a:ea typeface="Times New Roman" panose="02020603050405020304" pitchFamily="18" charset="0"/>
              </a:rPr>
              <a:t> </a:t>
            </a:r>
            <a:r>
              <a:rPr lang="lt-LT" sz="2400" dirty="0" err="1">
                <a:ea typeface="Times New Roman" panose="02020603050405020304" pitchFamily="18" charset="0"/>
              </a:rPr>
              <a:t>requires</a:t>
            </a:r>
            <a:r>
              <a:rPr lang="lt-LT" sz="2400" dirty="0">
                <a:ea typeface="Times New Roman" panose="02020603050405020304" pitchFamily="18" charset="0"/>
              </a:rPr>
              <a:t> </a:t>
            </a:r>
            <a:r>
              <a:rPr lang="lt-LT" sz="2400" dirty="0" err="1">
                <a:ea typeface="Times New Roman" panose="02020603050405020304" pitchFamily="18" charset="0"/>
              </a:rPr>
              <a:t>cognitive</a:t>
            </a:r>
            <a:r>
              <a:rPr lang="lt-LT" sz="2400" dirty="0">
                <a:ea typeface="Times New Roman" panose="02020603050405020304" pitchFamily="18" charset="0"/>
              </a:rPr>
              <a:t> </a:t>
            </a:r>
            <a:r>
              <a:rPr lang="lt-LT" sz="2400" dirty="0" err="1">
                <a:ea typeface="Times New Roman" panose="02020603050405020304" pitchFamily="18" charset="0"/>
              </a:rPr>
              <a:t>and</a:t>
            </a:r>
            <a:r>
              <a:rPr lang="lt-LT" sz="2400" dirty="0">
                <a:ea typeface="Times New Roman" panose="02020603050405020304" pitchFamily="18" charset="0"/>
              </a:rPr>
              <a:t> </a:t>
            </a:r>
            <a:r>
              <a:rPr lang="lt-LT" sz="2400" dirty="0" err="1">
                <a:ea typeface="Times New Roman" panose="02020603050405020304" pitchFamily="18" charset="0"/>
              </a:rPr>
              <a:t>social</a:t>
            </a:r>
            <a:r>
              <a:rPr lang="lt-LT" sz="2400" dirty="0">
                <a:ea typeface="Times New Roman" panose="02020603050405020304" pitchFamily="18" charset="0"/>
              </a:rPr>
              <a:t> </a:t>
            </a:r>
            <a:r>
              <a:rPr lang="lt-LT" sz="2400" dirty="0" err="1">
                <a:ea typeface="Times New Roman" panose="02020603050405020304" pitchFamily="18" charset="0"/>
              </a:rPr>
              <a:t>abilities</a:t>
            </a:r>
            <a:r>
              <a:rPr lang="lt-LT" sz="2400" dirty="0">
                <a:ea typeface="Times New Roman" panose="02020603050405020304" pitchFamily="18" charset="0"/>
              </a:rPr>
              <a:t>, </a:t>
            </a:r>
            <a:r>
              <a:rPr lang="en-GB" sz="2400" dirty="0"/>
              <a:t>including story structure, structural complexity, internal state language, cohesion, morphosyntax, and lexical diversity and productivity </a:t>
            </a:r>
            <a:r>
              <a:rPr lang="lt-LT" sz="2000" b="1" dirty="0">
                <a:solidFill>
                  <a:schemeClr val="tx1">
                    <a:lumMod val="50000"/>
                    <a:lumOff val="50000"/>
                  </a:schemeClr>
                </a:solidFill>
                <a:effectLst/>
                <a:ea typeface="Times New Roman" panose="02020603050405020304" pitchFamily="18" charset="0"/>
              </a:rPr>
              <a:t>(</a:t>
            </a:r>
            <a:r>
              <a:rPr lang="lt-LT" sz="2000" b="1" dirty="0" err="1">
                <a:solidFill>
                  <a:schemeClr val="tx1">
                    <a:lumMod val="50000"/>
                    <a:lumOff val="50000"/>
                  </a:schemeClr>
                </a:solidFill>
                <a:effectLst/>
                <a:ea typeface="Times New Roman" panose="02020603050405020304" pitchFamily="18" charset="0"/>
              </a:rPr>
              <a:t>Gagarina</a:t>
            </a:r>
            <a:r>
              <a:rPr lang="lt-LT" sz="2000" b="1" dirty="0">
                <a:solidFill>
                  <a:schemeClr val="tx1">
                    <a:lumMod val="50000"/>
                    <a:lumOff val="50000"/>
                  </a:schemeClr>
                </a:solidFill>
                <a:effectLst/>
                <a:ea typeface="Times New Roman" panose="02020603050405020304" pitchFamily="18" charset="0"/>
              </a:rPr>
              <a:t> &amp; </a:t>
            </a:r>
            <a:r>
              <a:rPr lang="lt-LT" sz="2000" b="1" dirty="0" err="1">
                <a:solidFill>
                  <a:schemeClr val="tx1">
                    <a:lumMod val="50000"/>
                    <a:lumOff val="50000"/>
                  </a:schemeClr>
                </a:solidFill>
                <a:ea typeface="Times New Roman" panose="02020603050405020304" pitchFamily="18" charset="0"/>
              </a:rPr>
              <a:t>Bohnacker</a:t>
            </a:r>
            <a:r>
              <a:rPr lang="lt-LT" sz="2000" b="1" dirty="0">
                <a:solidFill>
                  <a:schemeClr val="tx1">
                    <a:lumMod val="50000"/>
                    <a:lumOff val="50000"/>
                  </a:schemeClr>
                </a:solidFill>
                <a:ea typeface="Times New Roman" panose="02020603050405020304" pitchFamily="18" charset="0"/>
              </a:rPr>
              <a:t>, </a:t>
            </a:r>
            <a:r>
              <a:rPr lang="lt-LT" sz="2000" b="1" dirty="0">
                <a:solidFill>
                  <a:schemeClr val="tx1">
                    <a:lumMod val="50000"/>
                    <a:lumOff val="50000"/>
                  </a:schemeClr>
                </a:solidFill>
                <a:effectLst/>
                <a:ea typeface="Times New Roman" panose="02020603050405020304" pitchFamily="18" charset="0"/>
              </a:rPr>
              <a:t>2022)</a:t>
            </a:r>
            <a:r>
              <a:rPr lang="lt-LT" sz="2400" dirty="0">
                <a:effectLst/>
                <a:ea typeface="Times New Roman" panose="02020603050405020304" pitchFamily="18" charset="0"/>
              </a:rPr>
              <a:t>;</a:t>
            </a:r>
            <a:endParaRPr lang="lt-LT" sz="2400" dirty="0">
              <a:ea typeface="Times New Roman" panose="02020603050405020304" pitchFamily="18" charset="0"/>
            </a:endParaRPr>
          </a:p>
          <a:p>
            <a:pPr marL="457200" indent="-457200" algn="just">
              <a:buClr>
                <a:srgbClr val="861947"/>
              </a:buClr>
              <a:buFont typeface="Arial" panose="020B0604020202020204" pitchFamily="34" charset="0"/>
              <a:buAutoNum type="arabicParenR"/>
            </a:pPr>
            <a:r>
              <a:rPr lang="lt-LT" sz="2400" dirty="0" err="1">
                <a:ea typeface="Palemonas" panose="02030603060206020803" pitchFamily="18" charset="0"/>
                <a:cs typeface="Palemonas" panose="02030603060206020803" pitchFamily="18" charset="0"/>
              </a:rPr>
              <a:t>Narrative</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skills</a:t>
            </a:r>
            <a:r>
              <a:rPr lang="lt-LT" sz="2400" dirty="0">
                <a:ea typeface="Palemonas" panose="02030603060206020803" pitchFamily="18" charset="0"/>
                <a:cs typeface="Palemonas" panose="02030603060206020803" pitchFamily="18" charset="0"/>
              </a:rPr>
              <a:t> are </a:t>
            </a:r>
            <a:r>
              <a:rPr lang="lt-LT" sz="2400" dirty="0" err="1">
                <a:ea typeface="Palemonas" panose="02030603060206020803" pitchFamily="18" charset="0"/>
                <a:cs typeface="Palemonas" panose="02030603060206020803" pitchFamily="18" charset="0"/>
              </a:rPr>
              <a:t>essential</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for</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children</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because</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encouraging</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them</a:t>
            </a:r>
            <a:r>
              <a:rPr lang="lt-LT" sz="2400" dirty="0">
                <a:ea typeface="Palemonas" panose="02030603060206020803" pitchFamily="18" charset="0"/>
                <a:cs typeface="Palemonas" panose="02030603060206020803" pitchFamily="18" charset="0"/>
              </a:rPr>
              <a:t> to </a:t>
            </a:r>
            <a:r>
              <a:rPr lang="lt-LT" sz="2400" dirty="0" err="1">
                <a:ea typeface="Palemonas" panose="02030603060206020803" pitchFamily="18" charset="0"/>
                <a:cs typeface="Palemonas" panose="02030603060206020803" pitchFamily="18" charset="0"/>
              </a:rPr>
              <a:t>tell</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stories</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improves</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their</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linguistic</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competence</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cognitive</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functions</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emotional</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intelligence</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academic</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success</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and</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cultural</a:t>
            </a:r>
            <a:r>
              <a:rPr lang="lt-LT" sz="2400" dirty="0">
                <a:ea typeface="Palemonas" panose="02030603060206020803" pitchFamily="18" charset="0"/>
                <a:cs typeface="Palemonas" panose="02030603060206020803" pitchFamily="18" charset="0"/>
              </a:rPr>
              <a:t> </a:t>
            </a:r>
            <a:r>
              <a:rPr lang="lt-LT" sz="2400" dirty="0" err="1">
                <a:ea typeface="Palemonas" panose="02030603060206020803" pitchFamily="18" charset="0"/>
                <a:cs typeface="Palemonas" panose="02030603060206020803" pitchFamily="18" charset="0"/>
              </a:rPr>
              <a:t>understanding</a:t>
            </a:r>
            <a:r>
              <a:rPr lang="lt-LT" sz="2400" dirty="0">
                <a:ea typeface="Palemonas" panose="02030603060206020803" pitchFamily="18" charset="0"/>
                <a:cs typeface="Palemonas" panose="02030603060206020803" pitchFamily="18" charset="0"/>
              </a:rPr>
              <a:t> </a:t>
            </a:r>
            <a:r>
              <a:rPr lang="lt-LT" sz="2000" b="1" dirty="0">
                <a:solidFill>
                  <a:schemeClr val="tx1">
                    <a:lumMod val="50000"/>
                    <a:lumOff val="50000"/>
                  </a:schemeClr>
                </a:solidFill>
                <a:ea typeface="Palemonas" panose="02030603060206020803" pitchFamily="18" charset="0"/>
                <a:cs typeface="Palemonas" panose="02030603060206020803" pitchFamily="18" charset="0"/>
              </a:rPr>
              <a:t>(</a:t>
            </a:r>
            <a:r>
              <a:rPr lang="lt-LT" sz="2000" b="1" dirty="0" err="1">
                <a:solidFill>
                  <a:schemeClr val="tx1">
                    <a:lumMod val="50000"/>
                    <a:lumOff val="50000"/>
                  </a:schemeClr>
                </a:solidFill>
                <a:ea typeface="Palemonas" panose="02030603060206020803" pitchFamily="18" charset="0"/>
                <a:cs typeface="Palemonas" panose="02030603060206020803" pitchFamily="18" charset="0"/>
              </a:rPr>
              <a:t>Westerveld</a:t>
            </a:r>
            <a:r>
              <a:rPr lang="lt-LT" sz="2000" b="1" dirty="0">
                <a:solidFill>
                  <a:schemeClr val="tx1">
                    <a:lumMod val="50000"/>
                    <a:lumOff val="50000"/>
                  </a:schemeClr>
                </a:solidFill>
                <a:ea typeface="Palemonas" panose="02030603060206020803" pitchFamily="18" charset="0"/>
                <a:cs typeface="Palemonas" panose="02030603060206020803" pitchFamily="18" charset="0"/>
              </a:rPr>
              <a:t>, </a:t>
            </a:r>
            <a:r>
              <a:rPr lang="lt-LT" sz="2000" b="1" dirty="0" err="1">
                <a:solidFill>
                  <a:schemeClr val="tx1">
                    <a:lumMod val="50000"/>
                    <a:lumOff val="50000"/>
                  </a:schemeClr>
                </a:solidFill>
                <a:ea typeface="Palemonas" panose="02030603060206020803" pitchFamily="18" charset="0"/>
                <a:cs typeface="Palemonas" panose="02030603060206020803" pitchFamily="18" charset="0"/>
              </a:rPr>
              <a:t>Gillon</a:t>
            </a:r>
            <a:r>
              <a:rPr lang="lt-LT" sz="2000" b="1" dirty="0">
                <a:solidFill>
                  <a:schemeClr val="tx1">
                    <a:lumMod val="50000"/>
                    <a:lumOff val="50000"/>
                  </a:schemeClr>
                </a:solidFill>
                <a:ea typeface="Palemonas" panose="02030603060206020803" pitchFamily="18" charset="0"/>
                <a:cs typeface="Palemonas" panose="02030603060206020803" pitchFamily="18" charset="0"/>
              </a:rPr>
              <a:t> </a:t>
            </a:r>
            <a:r>
              <a:rPr lang="lt-LT" sz="2000" b="1" dirty="0" err="1">
                <a:solidFill>
                  <a:schemeClr val="tx1">
                    <a:lumMod val="50000"/>
                    <a:lumOff val="50000"/>
                  </a:schemeClr>
                </a:solidFill>
                <a:ea typeface="Palemonas" panose="02030603060206020803" pitchFamily="18" charset="0"/>
                <a:cs typeface="Palemonas" panose="02030603060206020803" pitchFamily="18" charset="0"/>
              </a:rPr>
              <a:t>and</a:t>
            </a:r>
            <a:r>
              <a:rPr lang="lt-LT" sz="2000" b="1" dirty="0">
                <a:solidFill>
                  <a:schemeClr val="tx1">
                    <a:lumMod val="50000"/>
                    <a:lumOff val="50000"/>
                  </a:schemeClr>
                </a:solidFill>
                <a:ea typeface="Palemonas" panose="02030603060206020803" pitchFamily="18" charset="0"/>
                <a:cs typeface="Palemonas" panose="02030603060206020803" pitchFamily="18" charset="0"/>
              </a:rPr>
              <a:t> </a:t>
            </a:r>
            <a:r>
              <a:rPr lang="lt-LT" sz="2000" b="1" dirty="0" err="1">
                <a:solidFill>
                  <a:schemeClr val="tx1">
                    <a:lumMod val="50000"/>
                    <a:lumOff val="50000"/>
                  </a:schemeClr>
                </a:solidFill>
                <a:ea typeface="Palemonas" panose="02030603060206020803" pitchFamily="18" charset="0"/>
                <a:cs typeface="Palemonas" panose="02030603060206020803" pitchFamily="18" charset="0"/>
              </a:rPr>
              <a:t>Moran</a:t>
            </a:r>
            <a:r>
              <a:rPr lang="lt-LT" sz="2000" b="1" dirty="0">
                <a:solidFill>
                  <a:schemeClr val="tx1">
                    <a:lumMod val="50000"/>
                    <a:lumOff val="50000"/>
                  </a:schemeClr>
                </a:solidFill>
                <a:ea typeface="Palemonas" panose="02030603060206020803" pitchFamily="18" charset="0"/>
                <a:cs typeface="Palemonas" panose="02030603060206020803" pitchFamily="18" charset="0"/>
              </a:rPr>
              <a:t> 2008)</a:t>
            </a:r>
            <a:r>
              <a:rPr lang="lt-LT" sz="2400" dirty="0">
                <a:ea typeface="Palemonas" panose="02030603060206020803" pitchFamily="18" charset="0"/>
                <a:cs typeface="Palemonas" panose="02030603060206020803" pitchFamily="18" charset="0"/>
              </a:rPr>
              <a:t>.</a:t>
            </a:r>
          </a:p>
        </p:txBody>
      </p:sp>
      <p:sp>
        <p:nvSpPr>
          <p:cNvPr id="5" name="Title 1">
            <a:extLst>
              <a:ext uri="{FF2B5EF4-FFF2-40B4-BE49-F238E27FC236}">
                <a16:creationId xmlns:a16="http://schemas.microsoft.com/office/drawing/2014/main" id="{3FB993BE-7B0C-27DB-58AF-C9E1C3EB2A39}"/>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rgbClr val="861947"/>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Results | Conclusions</a:t>
            </a:r>
          </a:p>
        </p:txBody>
      </p:sp>
      <p:sp>
        <p:nvSpPr>
          <p:cNvPr id="4" name="Slide Number Placeholder 3">
            <a:extLst>
              <a:ext uri="{FF2B5EF4-FFF2-40B4-BE49-F238E27FC236}">
                <a16:creationId xmlns:a16="http://schemas.microsoft.com/office/drawing/2014/main" id="{2A243F92-4C00-2FDA-A003-9AB1A6364003}"/>
              </a:ext>
            </a:extLst>
          </p:cNvPr>
          <p:cNvSpPr>
            <a:spLocks noGrp="1"/>
          </p:cNvSpPr>
          <p:nvPr>
            <p:ph type="sldNum" sz="quarter" idx="12"/>
          </p:nvPr>
        </p:nvSpPr>
        <p:spPr/>
        <p:txBody>
          <a:bodyPr/>
          <a:lstStyle/>
          <a:p>
            <a:fld id="{B405CDB4-B610-584D-B525-D8C67E2709FA}" type="slidenum">
              <a:rPr lang="en-LT" smtClean="0"/>
              <a:t>2</a:t>
            </a:fld>
            <a:endParaRPr lang="en-LT"/>
          </a:p>
        </p:txBody>
      </p:sp>
    </p:spTree>
    <p:extLst>
      <p:ext uri="{BB962C8B-B14F-4D97-AF65-F5344CB8AC3E}">
        <p14:creationId xmlns:p14="http://schemas.microsoft.com/office/powerpoint/2010/main" val="23441847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C34A1-DB89-D424-D9D9-060869611AF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982A62-1609-EAD5-7A45-B95124C51207}"/>
              </a:ext>
            </a:extLst>
          </p:cNvPr>
          <p:cNvSpPr>
            <a:spLocks noGrp="1"/>
          </p:cNvSpPr>
          <p:nvPr>
            <p:ph idx="1"/>
          </p:nvPr>
        </p:nvSpPr>
        <p:spPr>
          <a:xfrm>
            <a:off x="838199" y="1690688"/>
            <a:ext cx="4802436" cy="2626622"/>
          </a:xfrm>
        </p:spPr>
        <p:txBody>
          <a:bodyPr numCol="1">
            <a:noAutofit/>
          </a:bodyPr>
          <a:lstStyle/>
          <a:p>
            <a:pPr marL="0" indent="0" algn="ctr">
              <a:buNone/>
            </a:pPr>
            <a:r>
              <a:rPr lang="lt-LT" sz="2400" dirty="0">
                <a:effectLst/>
                <a:ea typeface="Palemonas" panose="02030603060206020803" pitchFamily="18" charset="0"/>
                <a:cs typeface="Palemonas" panose="02030603060206020803" pitchFamily="18" charset="0"/>
              </a:rPr>
              <a:t>Prašant vaiko </a:t>
            </a:r>
            <a:r>
              <a:rPr lang="lt-LT" sz="2400" b="1" i="1" dirty="0">
                <a:solidFill>
                  <a:srgbClr val="046233"/>
                </a:solidFill>
                <a:effectLst/>
                <a:ea typeface="Palemonas" panose="02030603060206020803" pitchFamily="18" charset="0"/>
                <a:cs typeface="Palemonas" panose="02030603060206020803" pitchFamily="18" charset="0"/>
              </a:rPr>
              <a:t>papasakoti istoriją </a:t>
            </a:r>
            <a:r>
              <a:rPr lang="lt-LT" sz="2400" dirty="0">
                <a:effectLst/>
                <a:ea typeface="Palemonas" panose="02030603060206020803" pitchFamily="18" charset="0"/>
                <a:cs typeface="Palemonas" panose="02030603060206020803" pitchFamily="18" charset="0"/>
              </a:rPr>
              <a:t>(angl. </a:t>
            </a:r>
            <a:r>
              <a:rPr lang="lt-LT" sz="2400" i="1" dirty="0" err="1">
                <a:effectLst/>
                <a:ea typeface="Palemonas" panose="02030603060206020803" pitchFamily="18" charset="0"/>
                <a:cs typeface="Palemonas" panose="02030603060206020803" pitchFamily="18" charset="0"/>
              </a:rPr>
              <a:t>storytelling</a:t>
            </a:r>
            <a:r>
              <a:rPr lang="lt-LT" sz="2400" i="1" dirty="0">
                <a:effectLst/>
                <a:ea typeface="Palemonas" panose="02030603060206020803" pitchFamily="18" charset="0"/>
                <a:cs typeface="Palemonas" panose="02030603060206020803" pitchFamily="18" charset="0"/>
              </a:rPr>
              <a:t>, </a:t>
            </a:r>
            <a:r>
              <a:rPr lang="lt-LT" sz="2400" i="1" dirty="0" err="1">
                <a:effectLst/>
                <a:ea typeface="Palemonas" panose="02030603060206020803" pitchFamily="18" charset="0"/>
                <a:cs typeface="Palemonas" panose="02030603060206020803" pitchFamily="18" charset="0"/>
              </a:rPr>
              <a:t>narrating</a:t>
            </a:r>
            <a:r>
              <a:rPr lang="lt-LT" sz="2400" dirty="0">
                <a:effectLst/>
                <a:ea typeface="Palemonas" panose="02030603060206020803" pitchFamily="18" charset="0"/>
                <a:cs typeface="Palemonas" panose="02030603060206020803" pitchFamily="18" charset="0"/>
              </a:rPr>
              <a:t>) pagal paveikslėlių seką, dėl </a:t>
            </a:r>
            <a:r>
              <a:rPr lang="lt-LT" sz="2400" b="1" i="1" dirty="0">
                <a:solidFill>
                  <a:srgbClr val="046233"/>
                </a:solidFill>
                <a:effectLst/>
                <a:ea typeface="Palemonas" panose="02030603060206020803" pitchFamily="18" charset="0"/>
                <a:cs typeface="Palemonas" panose="02030603060206020803" pitchFamily="18" charset="0"/>
              </a:rPr>
              <a:t>veikliosios (arba darbinės) atminties </a:t>
            </a:r>
            <a:r>
              <a:rPr lang="lt-LT" sz="2400" dirty="0">
                <a:effectLst/>
                <a:ea typeface="Palemonas" panose="02030603060206020803" pitchFamily="18" charset="0"/>
                <a:cs typeface="Palemonas" panose="02030603060206020803" pitchFamily="18" charset="0"/>
              </a:rPr>
              <a:t>(angl. </a:t>
            </a:r>
            <a:r>
              <a:rPr lang="lt-LT" sz="2400" i="1" dirty="0" err="1">
                <a:effectLst/>
                <a:ea typeface="Palemonas" panose="02030603060206020803" pitchFamily="18" charset="0"/>
                <a:cs typeface="Palemonas" panose="02030603060206020803" pitchFamily="18" charset="0"/>
              </a:rPr>
              <a:t>working</a:t>
            </a:r>
            <a:r>
              <a:rPr lang="lt-LT" sz="2400" i="1" dirty="0">
                <a:effectLst/>
                <a:ea typeface="Palemonas" panose="02030603060206020803" pitchFamily="18" charset="0"/>
                <a:cs typeface="Palemonas" panose="02030603060206020803" pitchFamily="18" charset="0"/>
              </a:rPr>
              <a:t> </a:t>
            </a:r>
            <a:r>
              <a:rPr lang="lt-LT" sz="2400" i="1" dirty="0" err="1">
                <a:effectLst/>
                <a:ea typeface="Palemonas" panose="02030603060206020803" pitchFamily="18" charset="0"/>
                <a:cs typeface="Palemonas" panose="02030603060206020803" pitchFamily="18" charset="0"/>
              </a:rPr>
              <a:t>memory</a:t>
            </a:r>
            <a:r>
              <a:rPr lang="lt-LT" sz="2400" dirty="0">
                <a:effectLst/>
                <a:ea typeface="Palemonas" panose="02030603060206020803" pitchFamily="18" charset="0"/>
                <a:cs typeface="Palemonas" panose="02030603060206020803" pitchFamily="18" charset="0"/>
              </a:rPr>
              <a:t>) gebėjimų (kūrybiškumo ir kalbos žinių), vaikas geba sukurti istoriją;</a:t>
            </a:r>
          </a:p>
        </p:txBody>
      </p:sp>
      <p:sp>
        <p:nvSpPr>
          <p:cNvPr id="6" name="Content Placeholder 2">
            <a:extLst>
              <a:ext uri="{FF2B5EF4-FFF2-40B4-BE49-F238E27FC236}">
                <a16:creationId xmlns:a16="http://schemas.microsoft.com/office/drawing/2014/main" id="{AD95EF42-B3DD-F064-B0E2-BD1B68E4FFF3}"/>
              </a:ext>
            </a:extLst>
          </p:cNvPr>
          <p:cNvSpPr txBox="1">
            <a:spLocks/>
          </p:cNvSpPr>
          <p:nvPr/>
        </p:nvSpPr>
        <p:spPr>
          <a:xfrm>
            <a:off x="6147871" y="1690688"/>
            <a:ext cx="5205928" cy="2894790"/>
          </a:xfrm>
          <a:prstGeom prst="rect">
            <a:avLst/>
          </a:prstGeom>
        </p:spPr>
        <p:txBody>
          <a:bodyPr vert="horz" lIns="91440" tIns="45720" rIns="91440" bIns="45720" numCol="1"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lt-LT" sz="2400" b="1" i="1" dirty="0">
                <a:solidFill>
                  <a:srgbClr val="046233"/>
                </a:solidFill>
                <a:ea typeface="Palemonas" panose="02030603060206020803" pitchFamily="18" charset="0"/>
                <a:cs typeface="Palemonas" panose="02030603060206020803" pitchFamily="18" charset="0"/>
              </a:rPr>
              <a:t>Atpasakojimo</a:t>
            </a:r>
            <a:r>
              <a:rPr lang="lt-LT" sz="2400" dirty="0">
                <a:ea typeface="Palemonas" panose="02030603060206020803" pitchFamily="18" charset="0"/>
                <a:cs typeface="Palemonas" panose="02030603060206020803" pitchFamily="18" charset="0"/>
              </a:rPr>
              <a:t> (angl. </a:t>
            </a:r>
            <a:r>
              <a:rPr lang="lt-LT" sz="2400" i="1" dirty="0">
                <a:ea typeface="Palemonas" panose="02030603060206020803" pitchFamily="18" charset="0"/>
                <a:cs typeface="Palemonas" panose="02030603060206020803" pitchFamily="18" charset="0"/>
              </a:rPr>
              <a:t>story </a:t>
            </a:r>
            <a:r>
              <a:rPr lang="lt-LT" sz="2400" i="1" dirty="0" err="1">
                <a:ea typeface="Palemonas" panose="02030603060206020803" pitchFamily="18" charset="0"/>
                <a:cs typeface="Palemonas" panose="02030603060206020803" pitchFamily="18" charset="0"/>
              </a:rPr>
              <a:t>retelling</a:t>
            </a:r>
            <a:r>
              <a:rPr lang="lt-LT" sz="2400" dirty="0">
                <a:ea typeface="Palemonas" panose="02030603060206020803" pitchFamily="18" charset="0"/>
                <a:cs typeface="Palemonas" panose="02030603060206020803" pitchFamily="18" charset="0"/>
              </a:rPr>
              <a:t>) užduotis reikalauja pirmiausia sutelkti dėmesį į </a:t>
            </a:r>
            <a:r>
              <a:rPr lang="lt-LT" sz="2400" b="1" i="1" dirty="0">
                <a:solidFill>
                  <a:srgbClr val="046233"/>
                </a:solidFill>
                <a:ea typeface="Palemonas" panose="02030603060206020803" pitchFamily="18" charset="0"/>
                <a:cs typeface="Palemonas" panose="02030603060206020803" pitchFamily="18" charset="0"/>
              </a:rPr>
              <a:t>girdimąją informaciją </a:t>
            </a:r>
            <a:r>
              <a:rPr lang="lt-LT" sz="2400" dirty="0">
                <a:ea typeface="Palemonas" panose="02030603060206020803" pitchFamily="18" charset="0"/>
                <a:cs typeface="Palemonas" panose="02030603060206020803" pitchFamily="18" charset="0"/>
              </a:rPr>
              <a:t>(angl. </a:t>
            </a:r>
            <a:r>
              <a:rPr lang="lt-LT" sz="2400" i="1" dirty="0" err="1">
                <a:ea typeface="Palemonas" panose="02030603060206020803" pitchFamily="18" charset="0"/>
                <a:cs typeface="Palemonas" panose="02030603060206020803" pitchFamily="18" charset="0"/>
              </a:rPr>
              <a:t>sustained</a:t>
            </a:r>
            <a:r>
              <a:rPr lang="lt-LT" sz="2400" i="1" dirty="0">
                <a:ea typeface="Palemonas" panose="02030603060206020803" pitchFamily="18" charset="0"/>
                <a:cs typeface="Palemonas" panose="02030603060206020803" pitchFamily="18" charset="0"/>
              </a:rPr>
              <a:t> </a:t>
            </a:r>
            <a:r>
              <a:rPr lang="lt-LT" sz="2400" i="1" dirty="0" err="1">
                <a:ea typeface="Palemonas" panose="02030603060206020803" pitchFamily="18" charset="0"/>
                <a:cs typeface="Palemonas" panose="02030603060206020803" pitchFamily="18" charset="0"/>
              </a:rPr>
              <a:t>auditory</a:t>
            </a:r>
            <a:r>
              <a:rPr lang="lt-LT" sz="2400" i="1" dirty="0">
                <a:ea typeface="Palemonas" panose="02030603060206020803" pitchFamily="18" charset="0"/>
                <a:cs typeface="Palemonas" panose="02030603060206020803" pitchFamily="18" charset="0"/>
              </a:rPr>
              <a:t> </a:t>
            </a:r>
            <a:r>
              <a:rPr lang="lt-LT" sz="2400" i="1" dirty="0" err="1">
                <a:ea typeface="Palemonas" panose="02030603060206020803" pitchFamily="18" charset="0"/>
                <a:cs typeface="Palemonas" panose="02030603060206020803" pitchFamily="18" charset="0"/>
              </a:rPr>
              <a:t>attention</a:t>
            </a:r>
            <a:r>
              <a:rPr lang="lt-LT" sz="2400" dirty="0">
                <a:ea typeface="Palemonas" panose="02030603060206020803" pitchFamily="18" charset="0"/>
                <a:cs typeface="Palemonas" panose="02030603060206020803" pitchFamily="18" charset="0"/>
              </a:rPr>
              <a:t>), nes vaikas, nesiklausydamas visų istorijos komponentų, negebės atpasakoti rišlios istorijos </a:t>
            </a:r>
            <a:r>
              <a:rPr lang="lt-LT" sz="2400" b="1" dirty="0">
                <a:solidFill>
                  <a:schemeClr val="tx1">
                    <a:lumMod val="50000"/>
                    <a:lumOff val="50000"/>
                  </a:schemeClr>
                </a:solidFill>
                <a:ea typeface="Palemonas" panose="02030603060206020803" pitchFamily="18" charset="0"/>
                <a:cs typeface="Palemonas" panose="02030603060206020803" pitchFamily="18" charset="0"/>
              </a:rPr>
              <a:t>(</a:t>
            </a:r>
            <a:r>
              <a:rPr lang="lt-LT" sz="2400" b="1" dirty="0" err="1">
                <a:solidFill>
                  <a:schemeClr val="tx1">
                    <a:lumMod val="50000"/>
                    <a:lumOff val="50000"/>
                  </a:schemeClr>
                </a:solidFill>
                <a:ea typeface="Palemonas" panose="02030603060206020803" pitchFamily="18" charset="0"/>
                <a:cs typeface="Palemonas" panose="02030603060206020803" pitchFamily="18" charset="0"/>
              </a:rPr>
              <a:t>Duinmeijer</a:t>
            </a:r>
            <a:r>
              <a:rPr lang="lt-LT" sz="2400" b="1" dirty="0">
                <a:solidFill>
                  <a:schemeClr val="tx1">
                    <a:lumMod val="50000"/>
                    <a:lumOff val="50000"/>
                  </a:schemeClr>
                </a:solidFill>
                <a:ea typeface="Palemonas" panose="02030603060206020803" pitchFamily="18" charset="0"/>
                <a:cs typeface="Palemonas" panose="02030603060206020803" pitchFamily="18" charset="0"/>
              </a:rPr>
              <a:t>, De </a:t>
            </a:r>
            <a:r>
              <a:rPr lang="lt-LT" sz="2400" b="1" dirty="0" err="1">
                <a:solidFill>
                  <a:schemeClr val="tx1">
                    <a:lumMod val="50000"/>
                    <a:lumOff val="50000"/>
                  </a:schemeClr>
                </a:solidFill>
                <a:ea typeface="Palemonas" panose="02030603060206020803" pitchFamily="18" charset="0"/>
                <a:cs typeface="Palemonas" panose="02030603060206020803" pitchFamily="18" charset="0"/>
              </a:rPr>
              <a:t>Jong</a:t>
            </a:r>
            <a:r>
              <a:rPr lang="lt-LT" sz="2400" b="1" dirty="0">
                <a:solidFill>
                  <a:schemeClr val="tx1">
                    <a:lumMod val="50000"/>
                    <a:lumOff val="50000"/>
                  </a:schemeClr>
                </a:solidFill>
                <a:ea typeface="Palemonas" panose="02030603060206020803" pitchFamily="18" charset="0"/>
                <a:cs typeface="Palemonas" panose="02030603060206020803" pitchFamily="18" charset="0"/>
              </a:rPr>
              <a:t>, &amp; </a:t>
            </a:r>
            <a:r>
              <a:rPr lang="lt-LT" sz="2400" b="1" dirty="0" err="1">
                <a:solidFill>
                  <a:schemeClr val="tx1">
                    <a:lumMod val="50000"/>
                    <a:lumOff val="50000"/>
                  </a:schemeClr>
                </a:solidFill>
                <a:ea typeface="Palemonas" panose="02030603060206020803" pitchFamily="18" charset="0"/>
                <a:cs typeface="Palemonas" panose="02030603060206020803" pitchFamily="18" charset="0"/>
              </a:rPr>
              <a:t>Scheper</a:t>
            </a:r>
            <a:r>
              <a:rPr lang="lt-LT" sz="2400" b="1" dirty="0">
                <a:solidFill>
                  <a:schemeClr val="tx1">
                    <a:lumMod val="50000"/>
                    <a:lumOff val="50000"/>
                  </a:schemeClr>
                </a:solidFill>
                <a:ea typeface="Palemonas" panose="02030603060206020803" pitchFamily="18" charset="0"/>
                <a:cs typeface="Palemonas" panose="02030603060206020803" pitchFamily="18" charset="0"/>
              </a:rPr>
              <a:t> 2012).</a:t>
            </a:r>
          </a:p>
        </p:txBody>
      </p:sp>
      <p:pic>
        <p:nvPicPr>
          <p:cNvPr id="9" name="Picture 8">
            <a:extLst>
              <a:ext uri="{FF2B5EF4-FFF2-40B4-BE49-F238E27FC236}">
                <a16:creationId xmlns:a16="http://schemas.microsoft.com/office/drawing/2014/main" id="{AA82C651-BFC2-498C-B71F-01EDE3563BDD}"/>
              </a:ext>
            </a:extLst>
          </p:cNvPr>
          <p:cNvPicPr>
            <a:picLocks noChangeAspect="1"/>
          </p:cNvPicPr>
          <p:nvPr/>
        </p:nvPicPr>
        <p:blipFill>
          <a:blip r:embed="rId3"/>
          <a:srcRect t="15743" b="8091"/>
          <a:stretch>
            <a:fillRect/>
          </a:stretch>
        </p:blipFill>
        <p:spPr>
          <a:xfrm>
            <a:off x="925611" y="873974"/>
            <a:ext cx="10444519" cy="5303520"/>
          </a:xfrm>
          <a:prstGeom prst="rect">
            <a:avLst/>
          </a:prstGeom>
        </p:spPr>
      </p:pic>
      <p:sp>
        <p:nvSpPr>
          <p:cNvPr id="5" name="Title 1">
            <a:extLst>
              <a:ext uri="{FF2B5EF4-FFF2-40B4-BE49-F238E27FC236}">
                <a16:creationId xmlns:a16="http://schemas.microsoft.com/office/drawing/2014/main" id="{6108C34D-0BCA-0962-D182-491204D2A1BD}"/>
              </a:ext>
            </a:extLst>
          </p:cNvPr>
          <p:cNvSpPr txBox="1">
            <a:spLocks/>
          </p:cNvSpPr>
          <p:nvPr/>
        </p:nvSpPr>
        <p:spPr>
          <a:xfrm>
            <a:off x="2019302" y="-87052"/>
            <a:ext cx="3230880" cy="11332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4000" b="1" dirty="0">
                <a:solidFill>
                  <a:srgbClr val="861947"/>
                </a:solidFill>
                <a:latin typeface="+mn-lt"/>
                <a:ea typeface="Palemonas" panose="02030603060206020803" pitchFamily="18" charset="0"/>
                <a:cs typeface="Palemonas" panose="02030603060206020803" pitchFamily="18" charset="0"/>
              </a:rPr>
              <a:t>Storytelling</a:t>
            </a:r>
          </a:p>
        </p:txBody>
      </p:sp>
      <p:sp>
        <p:nvSpPr>
          <p:cNvPr id="10" name="Title 1">
            <a:extLst>
              <a:ext uri="{FF2B5EF4-FFF2-40B4-BE49-F238E27FC236}">
                <a16:creationId xmlns:a16="http://schemas.microsoft.com/office/drawing/2014/main" id="{11E1A3AB-D19F-F404-6F5E-0E1E02F899DC}"/>
              </a:ext>
            </a:extLst>
          </p:cNvPr>
          <p:cNvSpPr txBox="1">
            <a:spLocks/>
          </p:cNvSpPr>
          <p:nvPr/>
        </p:nvSpPr>
        <p:spPr>
          <a:xfrm>
            <a:off x="6941820" y="27270"/>
            <a:ext cx="3626299" cy="9046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4000" b="1" dirty="0">
                <a:solidFill>
                  <a:srgbClr val="861947"/>
                </a:solidFill>
                <a:latin typeface="+mn-lt"/>
                <a:ea typeface="Palemonas" panose="02030603060206020803" pitchFamily="18" charset="0"/>
                <a:cs typeface="Palemonas" panose="02030603060206020803" pitchFamily="18" charset="0"/>
              </a:rPr>
              <a:t>Story retelling</a:t>
            </a:r>
          </a:p>
        </p:txBody>
      </p:sp>
      <p:sp>
        <p:nvSpPr>
          <p:cNvPr id="2" name="Title 1">
            <a:extLst>
              <a:ext uri="{FF2B5EF4-FFF2-40B4-BE49-F238E27FC236}">
                <a16:creationId xmlns:a16="http://schemas.microsoft.com/office/drawing/2014/main" id="{05679BF8-5435-4F7D-96CB-5273B6F22AEB}"/>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rgbClr val="861947"/>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Results | Conclusions</a:t>
            </a:r>
          </a:p>
        </p:txBody>
      </p:sp>
      <p:sp>
        <p:nvSpPr>
          <p:cNvPr id="4" name="Slide Number Placeholder 3">
            <a:extLst>
              <a:ext uri="{FF2B5EF4-FFF2-40B4-BE49-F238E27FC236}">
                <a16:creationId xmlns:a16="http://schemas.microsoft.com/office/drawing/2014/main" id="{36A141E3-3D98-A236-D630-638D9F8DBDB1}"/>
              </a:ext>
            </a:extLst>
          </p:cNvPr>
          <p:cNvSpPr>
            <a:spLocks noGrp="1"/>
          </p:cNvSpPr>
          <p:nvPr>
            <p:ph type="sldNum" sz="quarter" idx="12"/>
          </p:nvPr>
        </p:nvSpPr>
        <p:spPr/>
        <p:txBody>
          <a:bodyPr/>
          <a:lstStyle/>
          <a:p>
            <a:fld id="{B405CDB4-B610-584D-B525-D8C67E2709FA}" type="slidenum">
              <a:rPr lang="en-LT" smtClean="0"/>
              <a:t>3</a:t>
            </a:fld>
            <a:endParaRPr lang="en-LT"/>
          </a:p>
        </p:txBody>
      </p:sp>
    </p:spTree>
    <p:extLst>
      <p:ext uri="{BB962C8B-B14F-4D97-AF65-F5344CB8AC3E}">
        <p14:creationId xmlns:p14="http://schemas.microsoft.com/office/powerpoint/2010/main" val="2060575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197F3-BDDF-BBA0-6B99-EB60D65C12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452B23-2342-16C9-953E-1C6684090C11}"/>
              </a:ext>
            </a:extLst>
          </p:cNvPr>
          <p:cNvSpPr>
            <a:spLocks noGrp="1"/>
          </p:cNvSpPr>
          <p:nvPr>
            <p:ph type="title"/>
          </p:nvPr>
        </p:nvSpPr>
        <p:spPr>
          <a:xfrm>
            <a:off x="838200" y="365125"/>
            <a:ext cx="10619342" cy="1325563"/>
          </a:xfrm>
        </p:spPr>
        <p:txBody>
          <a:bodyPr>
            <a:normAutofit/>
          </a:bodyPr>
          <a:lstStyle/>
          <a:p>
            <a:r>
              <a:rPr lang="en-GB" sz="4000" b="1" dirty="0">
                <a:solidFill>
                  <a:srgbClr val="861947"/>
                </a:solidFill>
                <a:latin typeface="+mn-lt"/>
                <a:ea typeface="Palemonas" panose="02030603060206020803" pitchFamily="18" charset="0"/>
                <a:cs typeface="Palemonas" panose="02030603060206020803" pitchFamily="18" charset="0"/>
              </a:rPr>
              <a:t>Typically Developing Children’s Narratives</a:t>
            </a:r>
            <a:endParaRPr lang="en-LT" sz="4000" b="1" dirty="0">
              <a:solidFill>
                <a:srgbClr val="861947"/>
              </a:solidFill>
              <a:latin typeface="+mn-lt"/>
              <a:ea typeface="Palemonas" panose="02030603060206020803" pitchFamily="18" charset="0"/>
              <a:cs typeface="Palemonas" panose="02030603060206020803" pitchFamily="18" charset="0"/>
            </a:endParaRPr>
          </a:p>
        </p:txBody>
      </p:sp>
      <p:sp>
        <p:nvSpPr>
          <p:cNvPr id="10" name="Content Placeholder 2">
            <a:extLst>
              <a:ext uri="{FF2B5EF4-FFF2-40B4-BE49-F238E27FC236}">
                <a16:creationId xmlns:a16="http://schemas.microsoft.com/office/drawing/2014/main" id="{31A171D3-BFEE-8EBE-3756-38441A9F334B}"/>
              </a:ext>
            </a:extLst>
          </p:cNvPr>
          <p:cNvSpPr>
            <a:spLocks noGrp="1"/>
          </p:cNvSpPr>
          <p:nvPr>
            <p:ph idx="1"/>
          </p:nvPr>
        </p:nvSpPr>
        <p:spPr>
          <a:xfrm>
            <a:off x="838200" y="1825625"/>
            <a:ext cx="10515600" cy="4351338"/>
          </a:xfrm>
        </p:spPr>
        <p:txBody>
          <a:bodyPr>
            <a:noAutofit/>
          </a:bodyPr>
          <a:lstStyle/>
          <a:p>
            <a:pPr marL="0" indent="0" algn="just">
              <a:buNone/>
            </a:pPr>
            <a:r>
              <a:rPr lang="lt-LT" sz="2400" dirty="0" err="1">
                <a:effectLst/>
                <a:ea typeface="Times New Roman" panose="02020603050405020304" pitchFamily="18" charset="0"/>
              </a:rPr>
              <a:t>The</a:t>
            </a:r>
            <a:r>
              <a:rPr lang="lt-LT" sz="2400" dirty="0">
                <a:effectLst/>
                <a:ea typeface="Times New Roman" panose="02020603050405020304" pitchFamily="18" charset="0"/>
              </a:rPr>
              <a:t> </a:t>
            </a:r>
            <a:r>
              <a:rPr lang="lt-LT" sz="2400" dirty="0" err="1">
                <a:effectLst/>
                <a:ea typeface="Times New Roman" panose="02020603050405020304" pitchFamily="18" charset="0"/>
              </a:rPr>
              <a:t>narrative</a:t>
            </a:r>
            <a:r>
              <a:rPr lang="lt-LT" sz="2400" dirty="0">
                <a:effectLst/>
                <a:ea typeface="Times New Roman" panose="02020603050405020304" pitchFamily="18" charset="0"/>
              </a:rPr>
              <a:t> </a:t>
            </a:r>
            <a:r>
              <a:rPr lang="lt-LT" sz="2400" dirty="0" err="1">
                <a:effectLst/>
                <a:ea typeface="Times New Roman" panose="02020603050405020304" pitchFamily="18" charset="0"/>
              </a:rPr>
              <a:t>production</a:t>
            </a:r>
            <a:r>
              <a:rPr lang="lt-LT" sz="2400" dirty="0">
                <a:effectLst/>
                <a:ea typeface="Times New Roman" panose="02020603050405020304" pitchFamily="18" charset="0"/>
              </a:rPr>
              <a:t> </a:t>
            </a:r>
            <a:r>
              <a:rPr lang="lt-LT" sz="2400" dirty="0" err="1">
                <a:effectLst/>
                <a:ea typeface="Times New Roman" panose="02020603050405020304" pitchFamily="18" charset="0"/>
              </a:rPr>
              <a:t>abilities</a:t>
            </a:r>
            <a:r>
              <a:rPr lang="lt-LT" sz="2400" dirty="0">
                <a:effectLst/>
                <a:ea typeface="Times New Roman" panose="02020603050405020304" pitchFamily="18" charset="0"/>
              </a:rPr>
              <a:t> </a:t>
            </a:r>
            <a:r>
              <a:rPr lang="lt-LT" sz="2400" dirty="0" err="1">
                <a:effectLst/>
                <a:ea typeface="Times New Roman" panose="02020603050405020304" pitchFamily="18" charset="0"/>
              </a:rPr>
              <a:t>of</a:t>
            </a:r>
            <a:r>
              <a:rPr lang="lt-LT" sz="2400" dirty="0">
                <a:effectLst/>
                <a:ea typeface="Times New Roman" panose="02020603050405020304" pitchFamily="18" charset="0"/>
              </a:rPr>
              <a:t> TD </a:t>
            </a:r>
            <a:r>
              <a:rPr lang="lt-LT" sz="2400" dirty="0" err="1">
                <a:effectLst/>
                <a:ea typeface="Times New Roman" panose="02020603050405020304" pitchFamily="18" charset="0"/>
              </a:rPr>
              <a:t>preschool-aged</a:t>
            </a:r>
            <a:r>
              <a:rPr lang="lt-LT" sz="2400" dirty="0">
                <a:effectLst/>
                <a:ea typeface="Times New Roman" panose="02020603050405020304" pitchFamily="18" charset="0"/>
              </a:rPr>
              <a:t> </a:t>
            </a:r>
            <a:r>
              <a:rPr lang="lt-LT" sz="2400" dirty="0" err="1">
                <a:effectLst/>
                <a:ea typeface="Times New Roman" panose="02020603050405020304" pitchFamily="18" charset="0"/>
              </a:rPr>
              <a:t>children</a:t>
            </a:r>
            <a:r>
              <a:rPr lang="lt-LT" sz="2400" dirty="0">
                <a:effectLst/>
                <a:ea typeface="Times New Roman" panose="02020603050405020304" pitchFamily="18" charset="0"/>
              </a:rPr>
              <a:t> are </a:t>
            </a:r>
            <a:r>
              <a:rPr lang="lt-LT" sz="2400" dirty="0" err="1">
                <a:effectLst/>
                <a:ea typeface="Times New Roman" panose="02020603050405020304" pitchFamily="18" charset="0"/>
              </a:rPr>
              <a:t>continuously</a:t>
            </a:r>
            <a:r>
              <a:rPr lang="lt-LT" sz="2400" dirty="0">
                <a:effectLst/>
                <a:ea typeface="Times New Roman" panose="02020603050405020304" pitchFamily="18" charset="0"/>
              </a:rPr>
              <a:t> </a:t>
            </a:r>
            <a:r>
              <a:rPr lang="lt-LT" sz="2400" b="1" dirty="0" err="1">
                <a:solidFill>
                  <a:srgbClr val="861947"/>
                </a:solidFill>
                <a:effectLst/>
                <a:ea typeface="Times New Roman" panose="02020603050405020304" pitchFamily="18" charset="0"/>
              </a:rPr>
              <a:t>improving</a:t>
            </a:r>
            <a:r>
              <a:rPr lang="lt-LT" sz="2400" dirty="0">
                <a:effectLst/>
                <a:ea typeface="Times New Roman" panose="02020603050405020304" pitchFamily="18" charset="0"/>
              </a:rPr>
              <a:t>:</a:t>
            </a:r>
          </a:p>
          <a:p>
            <a:pPr marL="0" indent="0" algn="just">
              <a:buNone/>
            </a:pPr>
            <a:r>
              <a:rPr lang="en-GB" sz="2400" dirty="0">
                <a:solidFill>
                  <a:srgbClr val="861947"/>
                </a:solidFill>
              </a:rPr>
              <a:t>–</a:t>
            </a:r>
            <a:r>
              <a:rPr lang="en-GB" sz="2400" dirty="0"/>
              <a:t>A significantly richer vocabulary and more complex sentence structures are used in the older children’s group when comparing the narratives of monolingual Croatian TD children aged 6 and 8 </a:t>
            </a:r>
            <a:r>
              <a:rPr lang="lt-LT" sz="2000" b="1" dirty="0">
                <a:solidFill>
                  <a:schemeClr val="tx1">
                    <a:lumMod val="50000"/>
                    <a:lumOff val="50000"/>
                  </a:schemeClr>
                </a:solidFill>
                <a:ea typeface="Times New Roman" panose="02020603050405020304" pitchFamily="18" charset="0"/>
              </a:rPr>
              <a:t>(</a:t>
            </a:r>
            <a:r>
              <a:rPr lang="lt-LT" sz="2000" b="1" dirty="0" err="1">
                <a:solidFill>
                  <a:schemeClr val="tx1">
                    <a:lumMod val="50000"/>
                    <a:lumOff val="50000"/>
                  </a:schemeClr>
                </a:solidFill>
                <a:ea typeface="Times New Roman" panose="02020603050405020304" pitchFamily="18" charset="0"/>
              </a:rPr>
              <a:t>Košutar</a:t>
            </a:r>
            <a:r>
              <a:rPr lang="lt-LT" sz="2000" b="1" dirty="0">
                <a:solidFill>
                  <a:schemeClr val="tx1">
                    <a:lumMod val="50000"/>
                    <a:lumOff val="50000"/>
                  </a:schemeClr>
                </a:solidFill>
                <a:ea typeface="Times New Roman" panose="02020603050405020304" pitchFamily="18" charset="0"/>
              </a:rPr>
              <a:t>, </a:t>
            </a:r>
            <a:r>
              <a:rPr lang="lt-LT" sz="2000" b="1" dirty="0" err="1">
                <a:solidFill>
                  <a:schemeClr val="tx1">
                    <a:lumMod val="50000"/>
                    <a:lumOff val="50000"/>
                  </a:schemeClr>
                </a:solidFill>
                <a:ea typeface="Times New Roman" panose="02020603050405020304" pitchFamily="18" charset="0"/>
              </a:rPr>
              <a:t>Kramarić</a:t>
            </a:r>
            <a:r>
              <a:rPr lang="lt-LT" sz="2000" b="1" dirty="0">
                <a:solidFill>
                  <a:schemeClr val="tx1">
                    <a:lumMod val="50000"/>
                    <a:lumOff val="50000"/>
                  </a:schemeClr>
                </a:solidFill>
                <a:ea typeface="Times New Roman" panose="02020603050405020304" pitchFamily="18" charset="0"/>
              </a:rPr>
              <a:t>, &amp; </a:t>
            </a:r>
            <a:r>
              <a:rPr lang="lt-LT" sz="2000" b="1" dirty="0" err="1">
                <a:solidFill>
                  <a:schemeClr val="tx1">
                    <a:lumMod val="50000"/>
                    <a:lumOff val="50000"/>
                  </a:schemeClr>
                </a:solidFill>
                <a:ea typeface="Times New Roman" panose="02020603050405020304" pitchFamily="18" charset="0"/>
              </a:rPr>
              <a:t>Hržica</a:t>
            </a:r>
            <a:r>
              <a:rPr lang="lt-LT" sz="2000" b="1" dirty="0">
                <a:solidFill>
                  <a:schemeClr val="tx1">
                    <a:lumMod val="50000"/>
                    <a:lumOff val="50000"/>
                  </a:schemeClr>
                </a:solidFill>
                <a:ea typeface="Times New Roman" panose="02020603050405020304" pitchFamily="18" charset="0"/>
              </a:rPr>
              <a:t> 2022)</a:t>
            </a:r>
            <a:r>
              <a:rPr lang="lt-LT" sz="2400" dirty="0">
                <a:ea typeface="Times New Roman" panose="02020603050405020304" pitchFamily="18" charset="0"/>
              </a:rPr>
              <a:t>;</a:t>
            </a:r>
          </a:p>
          <a:p>
            <a:pPr marL="0" indent="0" algn="just">
              <a:buNone/>
            </a:pPr>
            <a:r>
              <a:rPr lang="en-GB" sz="2400" dirty="0">
                <a:solidFill>
                  <a:srgbClr val="861947"/>
                </a:solidFill>
              </a:rPr>
              <a:t>–</a:t>
            </a:r>
            <a:r>
              <a:rPr lang="en-GB" sz="2400" dirty="0"/>
              <a:t>When comparing monolingual Swedish TD children aged 4 to 9, narrative measures such as mean length of utterance (in words) and syntactic complexity increase with age </a:t>
            </a:r>
            <a:r>
              <a:rPr lang="lt-LT" sz="2000" b="1" dirty="0">
                <a:solidFill>
                  <a:schemeClr val="tx1">
                    <a:lumMod val="50000"/>
                    <a:lumOff val="50000"/>
                  </a:schemeClr>
                </a:solidFill>
                <a:ea typeface="Times New Roman" panose="02020603050405020304" pitchFamily="18" charset="0"/>
              </a:rPr>
              <a:t>(</a:t>
            </a:r>
            <a:r>
              <a:rPr lang="lt-LT" sz="2000" b="1" dirty="0" err="1">
                <a:solidFill>
                  <a:schemeClr val="tx1">
                    <a:lumMod val="50000"/>
                    <a:lumOff val="50000"/>
                  </a:schemeClr>
                </a:solidFill>
                <a:ea typeface="Times New Roman" panose="02020603050405020304" pitchFamily="18" charset="0"/>
              </a:rPr>
              <a:t>Lindgren</a:t>
            </a:r>
            <a:r>
              <a:rPr lang="lt-LT" sz="2000" b="1" dirty="0">
                <a:solidFill>
                  <a:schemeClr val="tx1">
                    <a:lumMod val="50000"/>
                    <a:lumOff val="50000"/>
                  </a:schemeClr>
                </a:solidFill>
                <a:ea typeface="Times New Roman" panose="02020603050405020304" pitchFamily="18" charset="0"/>
              </a:rPr>
              <a:t> 2018; 2022)</a:t>
            </a:r>
            <a:r>
              <a:rPr lang="lt-LT" sz="2400" dirty="0">
                <a:ea typeface="Times New Roman" panose="02020603050405020304" pitchFamily="18" charset="0"/>
              </a:rPr>
              <a:t>;</a:t>
            </a:r>
          </a:p>
          <a:p>
            <a:pPr marL="0" indent="0" algn="just">
              <a:buNone/>
            </a:pPr>
            <a:r>
              <a:rPr lang="en-GB" sz="2400" dirty="0">
                <a:solidFill>
                  <a:srgbClr val="861947"/>
                </a:solidFill>
              </a:rPr>
              <a:t>–</a:t>
            </a:r>
            <a:r>
              <a:rPr lang="en-GB" sz="2400" dirty="0"/>
              <a:t>Monolingual Lithuanian TD pre-primary children demonstrate higher lexical diversity and a greater total number of words in narrative production compared to preschool-aged children </a:t>
            </a:r>
            <a:r>
              <a:rPr lang="lt-LT" sz="2000" b="1" dirty="0">
                <a:solidFill>
                  <a:schemeClr val="tx1">
                    <a:lumMod val="50000"/>
                    <a:lumOff val="50000"/>
                  </a:schemeClr>
                </a:solidFill>
                <a:ea typeface="Times New Roman" panose="02020603050405020304" pitchFamily="18" charset="0"/>
              </a:rPr>
              <a:t>(Balčiūnienė 2022)</a:t>
            </a:r>
            <a:r>
              <a:rPr lang="lt-LT" sz="2400" dirty="0">
                <a:ea typeface="Times New Roman" panose="02020603050405020304" pitchFamily="18" charset="0"/>
              </a:rPr>
              <a:t>.</a:t>
            </a:r>
            <a:endParaRPr lang="lt-LT" sz="2400" dirty="0">
              <a:effectLst/>
              <a:ea typeface="Times New Roman" panose="02020603050405020304" pitchFamily="18" charset="0"/>
            </a:endParaRPr>
          </a:p>
        </p:txBody>
      </p:sp>
      <p:sp>
        <p:nvSpPr>
          <p:cNvPr id="3" name="Title 1">
            <a:extLst>
              <a:ext uri="{FF2B5EF4-FFF2-40B4-BE49-F238E27FC236}">
                <a16:creationId xmlns:a16="http://schemas.microsoft.com/office/drawing/2014/main" id="{5B706919-27CD-6AAF-48B7-8D38EAAB99D6}"/>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a:t>
            </a:r>
            <a:r>
              <a:rPr lang="en-LT" sz="2800" b="1" dirty="0">
                <a:solidFill>
                  <a:srgbClr val="861947"/>
                </a:solidFill>
                <a:latin typeface="+mn-lt"/>
                <a:ea typeface="Palemonas" panose="02030603060206020803" pitchFamily="18" charset="0"/>
                <a:cs typeface="Palemonas" panose="02030603060206020803" pitchFamily="18" charset="0"/>
              </a:rPr>
              <a:t>Background</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Aim | Methods | Results | Conclusions</a:t>
            </a:r>
          </a:p>
        </p:txBody>
      </p:sp>
      <p:sp>
        <p:nvSpPr>
          <p:cNvPr id="4" name="Slide Number Placeholder 3">
            <a:extLst>
              <a:ext uri="{FF2B5EF4-FFF2-40B4-BE49-F238E27FC236}">
                <a16:creationId xmlns:a16="http://schemas.microsoft.com/office/drawing/2014/main" id="{3CAC3CA9-A56C-DF5A-E696-77AFAA265519}"/>
              </a:ext>
            </a:extLst>
          </p:cNvPr>
          <p:cNvSpPr>
            <a:spLocks noGrp="1"/>
          </p:cNvSpPr>
          <p:nvPr>
            <p:ph type="sldNum" sz="quarter" idx="12"/>
          </p:nvPr>
        </p:nvSpPr>
        <p:spPr/>
        <p:txBody>
          <a:bodyPr/>
          <a:lstStyle/>
          <a:p>
            <a:fld id="{B405CDB4-B610-584D-B525-D8C67E2709FA}" type="slidenum">
              <a:rPr lang="en-LT" smtClean="0"/>
              <a:t>4</a:t>
            </a:fld>
            <a:endParaRPr lang="en-LT"/>
          </a:p>
        </p:txBody>
      </p:sp>
    </p:spTree>
    <p:extLst>
      <p:ext uri="{BB962C8B-B14F-4D97-AF65-F5344CB8AC3E}">
        <p14:creationId xmlns:p14="http://schemas.microsoft.com/office/powerpoint/2010/main" val="35342475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2E0E3-C1D3-8DED-2603-C481442689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884736-CA7B-694D-CF03-1C76F2FD81E1}"/>
              </a:ext>
            </a:extLst>
          </p:cNvPr>
          <p:cNvSpPr>
            <a:spLocks noGrp="1"/>
          </p:cNvSpPr>
          <p:nvPr>
            <p:ph type="title"/>
          </p:nvPr>
        </p:nvSpPr>
        <p:spPr>
          <a:xfrm>
            <a:off x="838200" y="365125"/>
            <a:ext cx="10619342"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Atypically Developing Children’s Narratives </a:t>
            </a:r>
          </a:p>
        </p:txBody>
      </p:sp>
      <p:sp>
        <p:nvSpPr>
          <p:cNvPr id="9" name="Content Placeholder 2">
            <a:extLst>
              <a:ext uri="{FF2B5EF4-FFF2-40B4-BE49-F238E27FC236}">
                <a16:creationId xmlns:a16="http://schemas.microsoft.com/office/drawing/2014/main" id="{3D36CBCA-FC7E-5AD7-1940-2078198AC0EF}"/>
              </a:ext>
            </a:extLst>
          </p:cNvPr>
          <p:cNvSpPr>
            <a:spLocks noGrp="1"/>
          </p:cNvSpPr>
          <p:nvPr>
            <p:ph idx="1"/>
          </p:nvPr>
        </p:nvSpPr>
        <p:spPr>
          <a:xfrm>
            <a:off x="838200" y="1825625"/>
            <a:ext cx="10515600" cy="4351338"/>
          </a:xfrm>
        </p:spPr>
        <p:txBody>
          <a:bodyPr>
            <a:noAutofit/>
          </a:bodyPr>
          <a:lstStyle/>
          <a:p>
            <a:pPr marL="0" indent="0" algn="just">
              <a:buNone/>
            </a:pPr>
            <a:r>
              <a:rPr lang="en-GB" sz="2400" dirty="0"/>
              <a:t>Pre-primary-aged children with developmental language disorder experience difficulties in narrative production across all microstructural levels compared to age-matched typically developing children.</a:t>
            </a:r>
          </a:p>
          <a:p>
            <a:pPr marL="0" indent="0" algn="just">
              <a:buNone/>
            </a:pPr>
            <a:r>
              <a:rPr lang="en-GB" sz="2400" dirty="0"/>
              <a:t>Such results have been reported in studies of Dutch </a:t>
            </a:r>
            <a:r>
              <a:rPr lang="lt-LT" sz="2000" b="1" dirty="0">
                <a:solidFill>
                  <a:schemeClr val="tx1">
                    <a:lumMod val="50000"/>
                    <a:lumOff val="50000"/>
                  </a:schemeClr>
                </a:solidFill>
                <a:ea typeface="Times New Roman" panose="02020603050405020304" pitchFamily="18" charset="0"/>
              </a:rPr>
              <a:t>(</a:t>
            </a:r>
            <a:r>
              <a:rPr lang="lt-LT" sz="2000" b="1" dirty="0" err="1">
                <a:solidFill>
                  <a:schemeClr val="tx1">
                    <a:lumMod val="50000"/>
                    <a:lumOff val="50000"/>
                  </a:schemeClr>
                </a:solidFill>
                <a:ea typeface="Times New Roman" panose="02020603050405020304" pitchFamily="18" charset="0"/>
              </a:rPr>
              <a:t>Zwitserlood</a:t>
            </a:r>
            <a:r>
              <a:rPr lang="lt-LT" sz="2000" b="1" dirty="0">
                <a:solidFill>
                  <a:schemeClr val="tx1">
                    <a:lumMod val="50000"/>
                    <a:lumOff val="50000"/>
                  </a:schemeClr>
                </a:solidFill>
                <a:ea typeface="Times New Roman" panose="02020603050405020304" pitchFamily="18" charset="0"/>
              </a:rPr>
              <a:t> et al. 2015)</a:t>
            </a:r>
            <a:r>
              <a:rPr lang="en-GB" sz="2400" dirty="0"/>
              <a:t>, Russian </a:t>
            </a:r>
            <a:r>
              <a:rPr lang="lt-LT" sz="2000" b="1" dirty="0">
                <a:solidFill>
                  <a:schemeClr val="tx1">
                    <a:lumMod val="50000"/>
                    <a:lumOff val="50000"/>
                  </a:schemeClr>
                </a:solidFill>
                <a:ea typeface="Times New Roman" panose="02020603050405020304" pitchFamily="18" charset="0"/>
              </a:rPr>
              <a:t>(Balčiūnienė &amp; </a:t>
            </a:r>
            <a:r>
              <a:rPr lang="lt-LT" sz="2000" b="1" dirty="0" err="1">
                <a:solidFill>
                  <a:schemeClr val="tx1">
                    <a:lumMod val="50000"/>
                    <a:lumOff val="50000"/>
                  </a:schemeClr>
                </a:solidFill>
                <a:ea typeface="Times New Roman" panose="02020603050405020304" pitchFamily="18" charset="0"/>
              </a:rPr>
              <a:t>Kornev</a:t>
            </a:r>
            <a:r>
              <a:rPr lang="lt-LT" sz="2000" b="1" dirty="0">
                <a:solidFill>
                  <a:schemeClr val="tx1">
                    <a:lumMod val="50000"/>
                    <a:lumOff val="50000"/>
                  </a:schemeClr>
                </a:solidFill>
                <a:ea typeface="Times New Roman" panose="02020603050405020304" pitchFamily="18" charset="0"/>
              </a:rPr>
              <a:t> 2019)</a:t>
            </a:r>
            <a:r>
              <a:rPr lang="en-GB" sz="2400" dirty="0"/>
              <a:t>, Finnish </a:t>
            </a:r>
            <a:r>
              <a:rPr lang="lt-LT" sz="2000" b="1" dirty="0">
                <a:solidFill>
                  <a:schemeClr val="tx1">
                    <a:lumMod val="50000"/>
                    <a:lumOff val="50000"/>
                  </a:schemeClr>
                </a:solidFill>
                <a:ea typeface="Times New Roman" panose="02020603050405020304" pitchFamily="18" charset="0"/>
              </a:rPr>
              <a:t>(</a:t>
            </a:r>
            <a:r>
              <a:rPr lang="lt-LT" sz="2000" b="1" dirty="0" err="1">
                <a:solidFill>
                  <a:schemeClr val="tx1">
                    <a:lumMod val="50000"/>
                    <a:lumOff val="50000"/>
                  </a:schemeClr>
                </a:solidFill>
                <a:ea typeface="Times New Roman" panose="02020603050405020304" pitchFamily="18" charset="0"/>
              </a:rPr>
              <a:t>Mäkinen</a:t>
            </a:r>
            <a:r>
              <a:rPr lang="lt-LT" sz="2000" b="1" dirty="0">
                <a:solidFill>
                  <a:schemeClr val="tx1">
                    <a:lumMod val="50000"/>
                    <a:lumOff val="50000"/>
                  </a:schemeClr>
                </a:solidFill>
                <a:ea typeface="Times New Roman" panose="02020603050405020304" pitchFamily="18" charset="0"/>
              </a:rPr>
              <a:t> et al. 2014)</a:t>
            </a:r>
            <a:r>
              <a:rPr lang="en-GB" sz="2400" dirty="0"/>
              <a:t>, Greek </a:t>
            </a:r>
            <a:r>
              <a:rPr lang="lt-LT" sz="2000" b="1" dirty="0">
                <a:solidFill>
                  <a:schemeClr val="tx1">
                    <a:lumMod val="50000"/>
                    <a:lumOff val="50000"/>
                  </a:schemeClr>
                </a:solidFill>
                <a:ea typeface="Times New Roman" panose="02020603050405020304" pitchFamily="18" charset="0"/>
              </a:rPr>
              <a:t>(</a:t>
            </a:r>
            <a:r>
              <a:rPr lang="lt-LT" sz="2000" b="1" dirty="0" err="1">
                <a:solidFill>
                  <a:schemeClr val="tx1">
                    <a:lumMod val="50000"/>
                    <a:lumOff val="50000"/>
                  </a:schemeClr>
                </a:solidFill>
                <a:ea typeface="Times New Roman" panose="02020603050405020304" pitchFamily="18" charset="0"/>
              </a:rPr>
              <a:t>Tsimpli</a:t>
            </a:r>
            <a:r>
              <a:rPr lang="lt-LT" sz="2000" b="1" dirty="0">
                <a:solidFill>
                  <a:schemeClr val="tx1">
                    <a:lumMod val="50000"/>
                    <a:lumOff val="50000"/>
                  </a:schemeClr>
                </a:solidFill>
                <a:ea typeface="Times New Roman" panose="02020603050405020304" pitchFamily="18" charset="0"/>
              </a:rPr>
              <a:t>, </a:t>
            </a:r>
            <a:r>
              <a:rPr lang="lt-LT" sz="2000" b="1" dirty="0" err="1">
                <a:solidFill>
                  <a:schemeClr val="tx1">
                    <a:lumMod val="50000"/>
                    <a:lumOff val="50000"/>
                  </a:schemeClr>
                </a:solidFill>
                <a:ea typeface="Times New Roman" panose="02020603050405020304" pitchFamily="18" charset="0"/>
              </a:rPr>
              <a:t>Perister</a:t>
            </a:r>
            <a:r>
              <a:rPr lang="lt-LT" sz="2000" b="1" dirty="0">
                <a:solidFill>
                  <a:schemeClr val="tx1">
                    <a:lumMod val="50000"/>
                    <a:lumOff val="50000"/>
                  </a:schemeClr>
                </a:solidFill>
                <a:ea typeface="Times New Roman" panose="02020603050405020304" pitchFamily="18" charset="0"/>
              </a:rPr>
              <a:t>, &amp; </a:t>
            </a:r>
            <a:r>
              <a:rPr lang="lt-LT" sz="2000" b="1" dirty="0" err="1">
                <a:solidFill>
                  <a:schemeClr val="tx1">
                    <a:lumMod val="50000"/>
                    <a:lumOff val="50000"/>
                  </a:schemeClr>
                </a:solidFill>
                <a:ea typeface="Times New Roman" panose="02020603050405020304" pitchFamily="18" charset="0"/>
              </a:rPr>
              <a:t>Andreou</a:t>
            </a:r>
            <a:r>
              <a:rPr lang="lt-LT" sz="2000" b="1" dirty="0">
                <a:solidFill>
                  <a:schemeClr val="tx1">
                    <a:lumMod val="50000"/>
                    <a:lumOff val="50000"/>
                  </a:schemeClr>
                </a:solidFill>
                <a:ea typeface="Times New Roman" panose="02020603050405020304" pitchFamily="18" charset="0"/>
              </a:rPr>
              <a:t> 2016)</a:t>
            </a:r>
            <a:r>
              <a:rPr lang="en-GB" sz="2400" dirty="0"/>
              <a:t>, and Lithuanian </a:t>
            </a:r>
            <a:r>
              <a:rPr lang="lt-LT" sz="2000" b="1" dirty="0">
                <a:solidFill>
                  <a:schemeClr val="tx1">
                    <a:lumMod val="50000"/>
                    <a:lumOff val="50000"/>
                  </a:schemeClr>
                </a:solidFill>
                <a:ea typeface="Times New Roman" panose="02020603050405020304" pitchFamily="18" charset="0"/>
              </a:rPr>
              <a:t>(Dabašinskienė et al. 2024)</a:t>
            </a:r>
            <a:r>
              <a:rPr lang="en-GB" sz="2000" dirty="0"/>
              <a:t> </a:t>
            </a:r>
            <a:r>
              <a:rPr lang="en-GB" sz="2400" dirty="0"/>
              <a:t>languages.</a:t>
            </a:r>
          </a:p>
        </p:txBody>
      </p:sp>
      <p:sp>
        <p:nvSpPr>
          <p:cNvPr id="3" name="Title 1">
            <a:extLst>
              <a:ext uri="{FF2B5EF4-FFF2-40B4-BE49-F238E27FC236}">
                <a16:creationId xmlns:a16="http://schemas.microsoft.com/office/drawing/2014/main" id="{C29A29EE-20CC-0365-4B8D-F38C69EA1BF1}"/>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a:t>
            </a:r>
            <a:r>
              <a:rPr lang="en-LT" sz="2800" b="1" dirty="0">
                <a:solidFill>
                  <a:srgbClr val="861947"/>
                </a:solidFill>
                <a:latin typeface="+mn-lt"/>
                <a:ea typeface="Palemonas" panose="02030603060206020803" pitchFamily="18" charset="0"/>
                <a:cs typeface="Palemonas" panose="02030603060206020803" pitchFamily="18" charset="0"/>
              </a:rPr>
              <a:t>Background</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Aim | Methods | Results | Conclusions</a:t>
            </a:r>
          </a:p>
        </p:txBody>
      </p:sp>
      <p:sp>
        <p:nvSpPr>
          <p:cNvPr id="4" name="Slide Number Placeholder 3">
            <a:extLst>
              <a:ext uri="{FF2B5EF4-FFF2-40B4-BE49-F238E27FC236}">
                <a16:creationId xmlns:a16="http://schemas.microsoft.com/office/drawing/2014/main" id="{A9021FB9-7813-3A8E-B5B9-DB7F72024CCA}"/>
              </a:ext>
            </a:extLst>
          </p:cNvPr>
          <p:cNvSpPr>
            <a:spLocks noGrp="1"/>
          </p:cNvSpPr>
          <p:nvPr>
            <p:ph type="sldNum" sz="quarter" idx="12"/>
          </p:nvPr>
        </p:nvSpPr>
        <p:spPr/>
        <p:txBody>
          <a:bodyPr/>
          <a:lstStyle/>
          <a:p>
            <a:fld id="{B405CDB4-B610-584D-B525-D8C67E2709FA}" type="slidenum">
              <a:rPr lang="en-LT" smtClean="0"/>
              <a:t>5</a:t>
            </a:fld>
            <a:endParaRPr lang="en-LT"/>
          </a:p>
        </p:txBody>
      </p:sp>
    </p:spTree>
    <p:extLst>
      <p:ext uri="{BB962C8B-B14F-4D97-AF65-F5344CB8AC3E}">
        <p14:creationId xmlns:p14="http://schemas.microsoft.com/office/powerpoint/2010/main" val="2676364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855A6-1B78-11C8-D59E-2197709C08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796DC5-CDA9-B2C7-5F90-CEC72D2C6EE0}"/>
              </a:ext>
            </a:extLst>
          </p:cNvPr>
          <p:cNvSpPr>
            <a:spLocks noGrp="1"/>
          </p:cNvSpPr>
          <p:nvPr>
            <p:ph type="title"/>
          </p:nvPr>
        </p:nvSpPr>
        <p:spPr>
          <a:xfrm>
            <a:off x="838200" y="365125"/>
            <a:ext cx="10748058" cy="1325563"/>
          </a:xfrm>
        </p:spPr>
        <p:txBody>
          <a:bodyPr>
            <a:normAutofit/>
          </a:bodyPr>
          <a:lstStyle/>
          <a:p>
            <a:r>
              <a:rPr lang="en-GB" sz="4000" b="1" dirty="0">
                <a:solidFill>
                  <a:srgbClr val="861947"/>
                </a:solidFill>
                <a:latin typeface="+mn-lt"/>
                <a:ea typeface="Palemonas" panose="02030603060206020803" pitchFamily="18" charset="0"/>
                <a:cs typeface="Palemonas" panose="02030603060206020803" pitchFamily="18" charset="0"/>
              </a:rPr>
              <a:t>(A)Typically</a:t>
            </a:r>
            <a:r>
              <a:rPr lang="en-LT" sz="4000" b="1" dirty="0">
                <a:solidFill>
                  <a:srgbClr val="861947"/>
                </a:solidFill>
                <a:latin typeface="+mn-lt"/>
                <a:ea typeface="Palemonas" panose="02030603060206020803" pitchFamily="18" charset="0"/>
                <a:cs typeface="Palemonas" panose="02030603060206020803" pitchFamily="18" charset="0"/>
              </a:rPr>
              <a:t> Developing Children’s Retellings</a:t>
            </a:r>
          </a:p>
        </p:txBody>
      </p:sp>
      <p:sp>
        <p:nvSpPr>
          <p:cNvPr id="9" name="Content Placeholder 2">
            <a:extLst>
              <a:ext uri="{FF2B5EF4-FFF2-40B4-BE49-F238E27FC236}">
                <a16:creationId xmlns:a16="http://schemas.microsoft.com/office/drawing/2014/main" id="{6166E8F2-31BC-EC3A-667C-D1683274E2A6}"/>
              </a:ext>
            </a:extLst>
          </p:cNvPr>
          <p:cNvSpPr>
            <a:spLocks noGrp="1"/>
          </p:cNvSpPr>
          <p:nvPr>
            <p:ph idx="1"/>
          </p:nvPr>
        </p:nvSpPr>
        <p:spPr>
          <a:xfrm>
            <a:off x="838200" y="1825625"/>
            <a:ext cx="10515600" cy="4351338"/>
          </a:xfrm>
        </p:spPr>
        <p:txBody>
          <a:bodyPr>
            <a:noAutofit/>
          </a:bodyPr>
          <a:lstStyle/>
          <a:p>
            <a:pPr marL="0" indent="0" algn="just">
              <a:buNone/>
            </a:pPr>
            <a:r>
              <a:rPr lang="en-GB" sz="2400" dirty="0"/>
              <a:t>Cross-linguistic studies of storytelling and story retelling have shown that both macrostructure and microstructure measures are generally higher in story retelling tasks in both typically and atypically developing children </a:t>
            </a:r>
            <a:r>
              <a:rPr lang="lt-LT" sz="2000" b="1" dirty="0">
                <a:solidFill>
                  <a:schemeClr val="tx1">
                    <a:lumMod val="50000"/>
                    <a:lumOff val="50000"/>
                  </a:schemeClr>
                </a:solidFill>
                <a:effectLst/>
                <a:ea typeface="Times New Roman" panose="02020603050405020304" pitchFamily="18" charset="0"/>
              </a:rPr>
              <a:t>(</a:t>
            </a:r>
            <a:r>
              <a:rPr lang="lt-LT" sz="2000" b="1" dirty="0" err="1">
                <a:solidFill>
                  <a:schemeClr val="tx1">
                    <a:lumMod val="50000"/>
                    <a:lumOff val="50000"/>
                  </a:schemeClr>
                </a:solidFill>
                <a:ea typeface="Times New Roman" panose="02020603050405020304" pitchFamily="18" charset="0"/>
              </a:rPr>
              <a:t>Otwinowska</a:t>
            </a:r>
            <a:r>
              <a:rPr lang="lt-LT" sz="2000" b="1" dirty="0">
                <a:solidFill>
                  <a:schemeClr val="tx1">
                    <a:lumMod val="50000"/>
                    <a:lumOff val="50000"/>
                  </a:schemeClr>
                </a:solidFill>
                <a:ea typeface="Times New Roman" panose="02020603050405020304" pitchFamily="18" charset="0"/>
              </a:rPr>
              <a:t> et al. 2020; </a:t>
            </a:r>
            <a:r>
              <a:rPr lang="lt-LT" sz="2000" b="1" dirty="0" err="1">
                <a:solidFill>
                  <a:schemeClr val="tx1">
                    <a:lumMod val="50000"/>
                    <a:lumOff val="50000"/>
                  </a:schemeClr>
                </a:solidFill>
              </a:rPr>
              <a:t>Andreou</a:t>
            </a:r>
            <a:r>
              <a:rPr lang="lt-LT" sz="2000" b="1" dirty="0">
                <a:solidFill>
                  <a:schemeClr val="tx1">
                    <a:lumMod val="50000"/>
                    <a:lumOff val="50000"/>
                  </a:schemeClr>
                </a:solidFill>
              </a:rPr>
              <a:t>, </a:t>
            </a:r>
            <a:r>
              <a:rPr lang="lt-LT" sz="2000" b="1" dirty="0" err="1">
                <a:solidFill>
                  <a:schemeClr val="tx1">
                    <a:lumMod val="50000"/>
                    <a:lumOff val="50000"/>
                  </a:schemeClr>
                </a:solidFill>
              </a:rPr>
              <a:t>Lemoni</a:t>
            </a:r>
            <a:r>
              <a:rPr lang="lt-LT" sz="2000" b="1" dirty="0">
                <a:solidFill>
                  <a:schemeClr val="tx1">
                    <a:lumMod val="50000"/>
                    <a:lumOff val="50000"/>
                  </a:schemeClr>
                </a:solidFill>
              </a:rPr>
              <a:t> 2025; </a:t>
            </a:r>
            <a:r>
              <a:rPr lang="lt-LT" sz="2000" b="1" dirty="0" err="1">
                <a:solidFill>
                  <a:schemeClr val="tx1">
                    <a:lumMod val="50000"/>
                    <a:lumOff val="50000"/>
                  </a:schemeClr>
                </a:solidFill>
              </a:rPr>
              <a:t>Liu</a:t>
            </a:r>
            <a:r>
              <a:rPr lang="lt-LT" sz="2000" b="1" dirty="0">
                <a:solidFill>
                  <a:schemeClr val="tx1">
                    <a:lumMod val="50000"/>
                    <a:lumOff val="50000"/>
                  </a:schemeClr>
                </a:solidFill>
              </a:rPr>
              <a:t> et al. 2025; </a:t>
            </a:r>
            <a:r>
              <a:rPr lang="lt-LT" sz="2000" b="1" dirty="0" err="1">
                <a:solidFill>
                  <a:schemeClr val="tx1">
                    <a:lumMod val="50000"/>
                    <a:lumOff val="50000"/>
                  </a:schemeClr>
                </a:solidFill>
              </a:rPr>
              <a:t>Olsen</a:t>
            </a:r>
            <a:r>
              <a:rPr lang="lt-LT" sz="2000" b="1" dirty="0">
                <a:solidFill>
                  <a:schemeClr val="tx1">
                    <a:lumMod val="50000"/>
                    <a:lumOff val="50000"/>
                  </a:schemeClr>
                </a:solidFill>
              </a:rPr>
              <a:t>, </a:t>
            </a:r>
            <a:r>
              <a:rPr lang="lt-LT" sz="2000" b="1" dirty="0" err="1">
                <a:solidFill>
                  <a:schemeClr val="tx1">
                    <a:lumMod val="50000"/>
                    <a:lumOff val="50000"/>
                  </a:schemeClr>
                </a:solidFill>
              </a:rPr>
              <a:t>Jensen</a:t>
            </a:r>
            <a:r>
              <a:rPr lang="lt-LT" sz="2000" b="1" dirty="0">
                <a:solidFill>
                  <a:schemeClr val="tx1">
                    <a:lumMod val="50000"/>
                    <a:lumOff val="50000"/>
                  </a:schemeClr>
                </a:solidFill>
              </a:rPr>
              <a:t> de </a:t>
            </a:r>
            <a:r>
              <a:rPr lang="lt-LT" sz="2000" b="1" dirty="0" err="1">
                <a:solidFill>
                  <a:schemeClr val="tx1">
                    <a:lumMod val="50000"/>
                    <a:lumOff val="50000"/>
                  </a:schemeClr>
                </a:solidFill>
              </a:rPr>
              <a:t>López</a:t>
            </a:r>
            <a:r>
              <a:rPr lang="lt-LT" sz="2000" b="1" dirty="0">
                <a:solidFill>
                  <a:schemeClr val="tx1">
                    <a:lumMod val="50000"/>
                    <a:lumOff val="50000"/>
                  </a:schemeClr>
                </a:solidFill>
              </a:rPr>
              <a:t> 2025</a:t>
            </a:r>
            <a:r>
              <a:rPr lang="lt-LT" sz="2000" b="1" dirty="0">
                <a:solidFill>
                  <a:schemeClr val="tx1">
                    <a:lumMod val="50000"/>
                    <a:lumOff val="50000"/>
                  </a:schemeClr>
                </a:solidFill>
                <a:effectLst/>
                <a:ea typeface="Times New Roman" panose="02020603050405020304" pitchFamily="18" charset="0"/>
              </a:rPr>
              <a:t>) </a:t>
            </a:r>
            <a:r>
              <a:rPr lang="lt-LT" sz="2400" dirty="0">
                <a:effectLst/>
                <a:ea typeface="Times New Roman" panose="02020603050405020304" pitchFamily="18" charset="0"/>
              </a:rPr>
              <a:t>,</a:t>
            </a:r>
            <a:r>
              <a:rPr lang="lt-LT" sz="2400" b="1" dirty="0">
                <a:solidFill>
                  <a:schemeClr val="tx1">
                    <a:lumMod val="50000"/>
                    <a:lumOff val="50000"/>
                  </a:schemeClr>
                </a:solidFill>
                <a:effectLst/>
                <a:ea typeface="Times New Roman" panose="02020603050405020304" pitchFamily="18" charset="0"/>
              </a:rPr>
              <a:t> </a:t>
            </a:r>
            <a:r>
              <a:rPr lang="lt-LT" sz="2400" dirty="0" err="1">
                <a:solidFill>
                  <a:srgbClr val="FF0000"/>
                </a:solidFill>
                <a:effectLst/>
                <a:ea typeface="Times New Roman" panose="02020603050405020304" pitchFamily="18" charset="0"/>
              </a:rPr>
              <a:t>however</a:t>
            </a:r>
            <a:r>
              <a:rPr lang="lt-LT" sz="2400" dirty="0">
                <a:effectLst/>
                <a:ea typeface="Times New Roman" panose="02020603050405020304" pitchFamily="18" charset="0"/>
              </a:rPr>
              <a:t>:</a:t>
            </a:r>
          </a:p>
          <a:p>
            <a:pPr marL="0" indent="0" algn="just">
              <a:buNone/>
            </a:pPr>
            <a:r>
              <a:rPr lang="lt-LT" sz="2400" dirty="0">
                <a:ea typeface="Times New Roman" panose="02020603050405020304" pitchFamily="18" charset="0"/>
              </a:rPr>
              <a:t>–</a:t>
            </a:r>
            <a:r>
              <a:rPr lang="en-GB" sz="2400" dirty="0"/>
              <a:t>Dutch 7-year-old children with developmental language disorder demonstrate significantly lower microstructural measures compared to age-matched TD children </a:t>
            </a:r>
            <a:r>
              <a:rPr lang="lt-LT" sz="2000" b="1" dirty="0">
                <a:solidFill>
                  <a:schemeClr val="tx1">
                    <a:lumMod val="50000"/>
                    <a:lumOff val="50000"/>
                  </a:schemeClr>
                </a:solidFill>
                <a:effectLst/>
                <a:ea typeface="Times New Roman" panose="02020603050405020304" pitchFamily="18" charset="0"/>
              </a:rPr>
              <a:t>(</a:t>
            </a:r>
            <a:r>
              <a:rPr lang="lt-LT" sz="2000" b="1" dirty="0" err="1">
                <a:solidFill>
                  <a:schemeClr val="tx1">
                    <a:lumMod val="50000"/>
                    <a:lumOff val="50000"/>
                  </a:schemeClr>
                </a:solidFill>
                <a:effectLst/>
                <a:ea typeface="Times New Roman" panose="02020603050405020304" pitchFamily="18" charset="0"/>
              </a:rPr>
              <a:t>Duinmeijer</a:t>
            </a:r>
            <a:r>
              <a:rPr lang="lt-LT" sz="2000" b="1" dirty="0">
                <a:solidFill>
                  <a:schemeClr val="tx1">
                    <a:lumMod val="50000"/>
                    <a:lumOff val="50000"/>
                  </a:schemeClr>
                </a:solidFill>
                <a:effectLst/>
                <a:ea typeface="Times New Roman" panose="02020603050405020304" pitchFamily="18" charset="0"/>
              </a:rPr>
              <a:t> et al. 2012)</a:t>
            </a:r>
            <a:r>
              <a:rPr lang="lt-LT" sz="2400" dirty="0">
                <a:effectLst/>
                <a:ea typeface="Times New Roman" panose="02020603050405020304" pitchFamily="18" charset="0"/>
              </a:rPr>
              <a:t>;</a:t>
            </a:r>
          </a:p>
          <a:p>
            <a:pPr marL="0" indent="0" algn="just">
              <a:buNone/>
            </a:pPr>
            <a:r>
              <a:rPr lang="lt-LT" sz="2400" dirty="0">
                <a:ea typeface="Times New Roman" panose="02020603050405020304" pitchFamily="18" charset="0"/>
              </a:rPr>
              <a:t>–</a:t>
            </a:r>
            <a:r>
              <a:rPr lang="en-GB" sz="2400" dirty="0"/>
              <a:t>The influence of language development on macrostructural outcomes has been demonstrated in studies of the Croatian </a:t>
            </a:r>
            <a:r>
              <a:rPr lang="en-GB" sz="2000" b="1" dirty="0">
                <a:solidFill>
                  <a:schemeClr val="tx1">
                    <a:lumMod val="50000"/>
                    <a:lumOff val="50000"/>
                  </a:schemeClr>
                </a:solidFill>
              </a:rPr>
              <a:t>(Kraljevic et al. 2020) </a:t>
            </a:r>
            <a:r>
              <a:rPr lang="en-GB" sz="2400" dirty="0"/>
              <a:t>and Swedish </a:t>
            </a:r>
            <a:r>
              <a:rPr lang="en-GB" sz="2000" b="1" dirty="0">
                <a:solidFill>
                  <a:schemeClr val="tx1">
                    <a:lumMod val="50000"/>
                    <a:lumOff val="50000"/>
                  </a:schemeClr>
                </a:solidFill>
              </a:rPr>
              <a:t>(Lindgren 2023) </a:t>
            </a:r>
            <a:r>
              <a:rPr lang="en-GB" sz="2400" dirty="0"/>
              <a:t>languages.</a:t>
            </a:r>
          </a:p>
          <a:p>
            <a:pPr marL="0" indent="0" algn="just">
              <a:buNone/>
            </a:pPr>
            <a:r>
              <a:rPr lang="lt-LT" sz="2400" dirty="0">
                <a:solidFill>
                  <a:srgbClr val="FF0000"/>
                </a:solidFill>
                <a:ea typeface="Times New Roman" panose="02020603050405020304" pitchFamily="18" charset="0"/>
              </a:rPr>
              <a:t>To </a:t>
            </a:r>
            <a:r>
              <a:rPr lang="lt-LT" sz="2400" dirty="0" err="1">
                <a:solidFill>
                  <a:srgbClr val="FF0000"/>
                </a:solidFill>
                <a:ea typeface="Times New Roman" panose="02020603050405020304" pitchFamily="18" charset="0"/>
              </a:rPr>
              <a:t>date</a:t>
            </a:r>
            <a:r>
              <a:rPr lang="lt-LT" sz="2400" dirty="0">
                <a:solidFill>
                  <a:srgbClr val="FF0000"/>
                </a:solidFill>
                <a:ea typeface="Times New Roman" panose="02020603050405020304" pitchFamily="18" charset="0"/>
              </a:rPr>
              <a:t>, story </a:t>
            </a:r>
            <a:r>
              <a:rPr lang="lt-LT" sz="2400" dirty="0" err="1">
                <a:solidFill>
                  <a:srgbClr val="FF0000"/>
                </a:solidFill>
                <a:ea typeface="Times New Roman" panose="02020603050405020304" pitchFamily="18" charset="0"/>
              </a:rPr>
              <a:t>retelling</a:t>
            </a:r>
            <a:r>
              <a:rPr lang="lt-LT" sz="2400" dirty="0">
                <a:solidFill>
                  <a:srgbClr val="FF0000"/>
                </a:solidFill>
                <a:ea typeface="Times New Roman" panose="02020603050405020304" pitchFamily="18" charset="0"/>
              </a:rPr>
              <a:t> </a:t>
            </a:r>
            <a:r>
              <a:rPr lang="lt-LT" sz="2400" dirty="0" err="1">
                <a:solidFill>
                  <a:srgbClr val="FF0000"/>
                </a:solidFill>
                <a:ea typeface="Times New Roman" panose="02020603050405020304" pitchFamily="18" charset="0"/>
              </a:rPr>
              <a:t>has</a:t>
            </a:r>
            <a:r>
              <a:rPr lang="lt-LT" sz="2400" dirty="0">
                <a:solidFill>
                  <a:srgbClr val="FF0000"/>
                </a:solidFill>
                <a:ea typeface="Times New Roman" panose="02020603050405020304" pitchFamily="18" charset="0"/>
              </a:rPr>
              <a:t> </a:t>
            </a:r>
            <a:r>
              <a:rPr lang="lt-LT" sz="2400" dirty="0" err="1">
                <a:solidFill>
                  <a:srgbClr val="FF0000"/>
                </a:solidFill>
                <a:ea typeface="Times New Roman" panose="02020603050405020304" pitchFamily="18" charset="0"/>
              </a:rPr>
              <a:t>not</a:t>
            </a:r>
            <a:r>
              <a:rPr lang="lt-LT" sz="2400" dirty="0">
                <a:solidFill>
                  <a:srgbClr val="FF0000"/>
                </a:solidFill>
                <a:ea typeface="Times New Roman" panose="02020603050405020304" pitchFamily="18" charset="0"/>
              </a:rPr>
              <a:t> </a:t>
            </a:r>
            <a:r>
              <a:rPr lang="lt-LT" sz="2400" dirty="0" err="1">
                <a:solidFill>
                  <a:srgbClr val="FF0000"/>
                </a:solidFill>
                <a:ea typeface="Times New Roman" panose="02020603050405020304" pitchFamily="18" charset="0"/>
              </a:rPr>
              <a:t>been</a:t>
            </a:r>
            <a:r>
              <a:rPr lang="lt-LT" sz="2400" dirty="0">
                <a:solidFill>
                  <a:srgbClr val="FF0000"/>
                </a:solidFill>
                <a:ea typeface="Times New Roman" panose="02020603050405020304" pitchFamily="18" charset="0"/>
              </a:rPr>
              <a:t> </a:t>
            </a:r>
            <a:r>
              <a:rPr lang="lt-LT" sz="2400" dirty="0" err="1">
                <a:solidFill>
                  <a:srgbClr val="FF0000"/>
                </a:solidFill>
                <a:ea typeface="Times New Roman" panose="02020603050405020304" pitchFamily="18" charset="0"/>
              </a:rPr>
              <a:t>studied</a:t>
            </a:r>
            <a:r>
              <a:rPr lang="lt-LT" sz="2400" dirty="0">
                <a:solidFill>
                  <a:srgbClr val="FF0000"/>
                </a:solidFill>
                <a:ea typeface="Times New Roman" panose="02020603050405020304" pitchFamily="18" charset="0"/>
              </a:rPr>
              <a:t> </a:t>
            </a:r>
            <a:r>
              <a:rPr lang="lt-LT" sz="2400" dirty="0" err="1">
                <a:solidFill>
                  <a:srgbClr val="FF0000"/>
                </a:solidFill>
                <a:ea typeface="Times New Roman" panose="02020603050405020304" pitchFamily="18" charset="0"/>
              </a:rPr>
              <a:t>in</a:t>
            </a:r>
            <a:r>
              <a:rPr lang="lt-LT" sz="2400" dirty="0">
                <a:solidFill>
                  <a:srgbClr val="FF0000"/>
                </a:solidFill>
                <a:ea typeface="Times New Roman" panose="02020603050405020304" pitchFamily="18" charset="0"/>
              </a:rPr>
              <a:t> </a:t>
            </a:r>
            <a:r>
              <a:rPr lang="lt-LT" sz="2400" dirty="0" err="1">
                <a:solidFill>
                  <a:srgbClr val="FF0000"/>
                </a:solidFill>
                <a:ea typeface="Times New Roman" panose="02020603050405020304" pitchFamily="18" charset="0"/>
              </a:rPr>
              <a:t>the</a:t>
            </a:r>
            <a:r>
              <a:rPr lang="lt-LT" sz="2400" dirty="0">
                <a:solidFill>
                  <a:srgbClr val="FF0000"/>
                </a:solidFill>
                <a:ea typeface="Times New Roman" panose="02020603050405020304" pitchFamily="18" charset="0"/>
              </a:rPr>
              <a:t> Lithuanian </a:t>
            </a:r>
            <a:r>
              <a:rPr lang="lt-LT" sz="2400" dirty="0" err="1">
                <a:solidFill>
                  <a:srgbClr val="FF0000"/>
                </a:solidFill>
                <a:ea typeface="Times New Roman" panose="02020603050405020304" pitchFamily="18" charset="0"/>
              </a:rPr>
              <a:t>language</a:t>
            </a:r>
            <a:r>
              <a:rPr lang="lt-LT" sz="2400" dirty="0">
                <a:solidFill>
                  <a:srgbClr val="FF0000"/>
                </a:solidFill>
                <a:ea typeface="Times New Roman" panose="02020603050405020304" pitchFamily="18" charset="0"/>
              </a:rPr>
              <a:t>.</a:t>
            </a:r>
            <a:endParaRPr lang="lt-LT" sz="2400" dirty="0">
              <a:solidFill>
                <a:srgbClr val="FF0000"/>
              </a:solidFill>
              <a:effectLst/>
              <a:ea typeface="Times New Roman" panose="02020603050405020304" pitchFamily="18" charset="0"/>
            </a:endParaRPr>
          </a:p>
        </p:txBody>
      </p:sp>
      <p:sp>
        <p:nvSpPr>
          <p:cNvPr id="3" name="Title 1">
            <a:extLst>
              <a:ext uri="{FF2B5EF4-FFF2-40B4-BE49-F238E27FC236}">
                <a16:creationId xmlns:a16="http://schemas.microsoft.com/office/drawing/2014/main" id="{442BADD4-F54D-47AA-BD25-F2416BC95463}"/>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a:t>
            </a:r>
            <a:r>
              <a:rPr lang="en-LT" sz="2800" b="1" dirty="0">
                <a:solidFill>
                  <a:srgbClr val="861947"/>
                </a:solidFill>
                <a:latin typeface="+mn-lt"/>
                <a:ea typeface="Palemonas" panose="02030603060206020803" pitchFamily="18" charset="0"/>
                <a:cs typeface="Palemonas" panose="02030603060206020803" pitchFamily="18" charset="0"/>
              </a:rPr>
              <a:t>Background</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Aim | Methods | Results | Conclusions</a:t>
            </a:r>
          </a:p>
        </p:txBody>
      </p:sp>
      <p:sp>
        <p:nvSpPr>
          <p:cNvPr id="4" name="Slide Number Placeholder 3">
            <a:extLst>
              <a:ext uri="{FF2B5EF4-FFF2-40B4-BE49-F238E27FC236}">
                <a16:creationId xmlns:a16="http://schemas.microsoft.com/office/drawing/2014/main" id="{C5FF6603-240A-79CE-56DF-5062B233024A}"/>
              </a:ext>
            </a:extLst>
          </p:cNvPr>
          <p:cNvSpPr>
            <a:spLocks noGrp="1"/>
          </p:cNvSpPr>
          <p:nvPr>
            <p:ph type="sldNum" sz="quarter" idx="12"/>
          </p:nvPr>
        </p:nvSpPr>
        <p:spPr/>
        <p:txBody>
          <a:bodyPr/>
          <a:lstStyle/>
          <a:p>
            <a:fld id="{B405CDB4-B610-584D-B525-D8C67E2709FA}" type="slidenum">
              <a:rPr lang="en-LT" smtClean="0"/>
              <a:t>6</a:t>
            </a:fld>
            <a:endParaRPr lang="en-LT"/>
          </a:p>
        </p:txBody>
      </p:sp>
    </p:spTree>
    <p:extLst>
      <p:ext uri="{BB962C8B-B14F-4D97-AF65-F5344CB8AC3E}">
        <p14:creationId xmlns:p14="http://schemas.microsoft.com/office/powerpoint/2010/main" val="3394138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2D4D3-AB6A-E1F4-29A5-7CEEEC1A81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9A7F41-0FDB-D6B1-5911-0E3A1C89F45C}"/>
              </a:ext>
            </a:extLst>
          </p:cNvPr>
          <p:cNvSpPr>
            <a:spLocks noGrp="1"/>
          </p:cNvSpPr>
          <p:nvPr>
            <p:ph type="title"/>
          </p:nvPr>
        </p:nvSpPr>
        <p:spPr>
          <a:xfrm>
            <a:off x="838200" y="365125"/>
            <a:ext cx="10619342"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Study Aim</a:t>
            </a:r>
          </a:p>
        </p:txBody>
      </p:sp>
      <p:sp>
        <p:nvSpPr>
          <p:cNvPr id="9" name="Content Placeholder 2">
            <a:extLst>
              <a:ext uri="{FF2B5EF4-FFF2-40B4-BE49-F238E27FC236}">
                <a16:creationId xmlns:a16="http://schemas.microsoft.com/office/drawing/2014/main" id="{506EC01D-C0F1-9A10-9FF7-268E0F8113C9}"/>
              </a:ext>
            </a:extLst>
          </p:cNvPr>
          <p:cNvSpPr>
            <a:spLocks noGrp="1"/>
          </p:cNvSpPr>
          <p:nvPr>
            <p:ph idx="1"/>
          </p:nvPr>
        </p:nvSpPr>
        <p:spPr>
          <a:xfrm>
            <a:off x="838200" y="1825625"/>
            <a:ext cx="10515600" cy="4351338"/>
          </a:xfrm>
        </p:spPr>
        <p:txBody>
          <a:bodyPr>
            <a:noAutofit/>
          </a:bodyPr>
          <a:lstStyle/>
          <a:p>
            <a:pPr marL="0" indent="0" algn="just">
              <a:buNone/>
            </a:pPr>
            <a:r>
              <a:rPr lang="en-GB" dirty="0"/>
              <a:t>To examine the linguistic features in storytelling and story retelling among Lithuanian-speaking typically developing preschool and pre-primary children aged 4;0–6;11 years.</a:t>
            </a:r>
            <a:endParaRPr lang="lt-LT" dirty="0">
              <a:ea typeface="Palemonas" panose="02030603060206020803" pitchFamily="18" charset="0"/>
              <a:cs typeface="Palemonas" panose="02030603060206020803" pitchFamily="18" charset="0"/>
            </a:endParaRPr>
          </a:p>
        </p:txBody>
      </p:sp>
      <p:sp>
        <p:nvSpPr>
          <p:cNvPr id="3" name="Title 1">
            <a:extLst>
              <a:ext uri="{FF2B5EF4-FFF2-40B4-BE49-F238E27FC236}">
                <a16:creationId xmlns:a16="http://schemas.microsoft.com/office/drawing/2014/main" id="{A3CDDA50-5ECB-6FB5-625D-00A9DEF7EF9A}"/>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t>
            </a:r>
            <a:r>
              <a:rPr lang="en-LT" sz="2800" b="1" dirty="0">
                <a:solidFill>
                  <a:srgbClr val="861947"/>
                </a:solidFill>
                <a:latin typeface="+mn-lt"/>
                <a:ea typeface="Palemonas" panose="02030603060206020803" pitchFamily="18" charset="0"/>
                <a:cs typeface="Palemonas" panose="02030603060206020803" pitchFamily="18" charset="0"/>
              </a:rPr>
              <a:t>Aim</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Methods | Results | Conclusions</a:t>
            </a:r>
          </a:p>
        </p:txBody>
      </p:sp>
      <p:sp>
        <p:nvSpPr>
          <p:cNvPr id="4" name="Slide Number Placeholder 3">
            <a:extLst>
              <a:ext uri="{FF2B5EF4-FFF2-40B4-BE49-F238E27FC236}">
                <a16:creationId xmlns:a16="http://schemas.microsoft.com/office/drawing/2014/main" id="{27D39E4B-02BF-D117-BACB-8FE7E65F8F74}"/>
              </a:ext>
            </a:extLst>
          </p:cNvPr>
          <p:cNvSpPr>
            <a:spLocks noGrp="1"/>
          </p:cNvSpPr>
          <p:nvPr>
            <p:ph type="sldNum" sz="quarter" idx="12"/>
          </p:nvPr>
        </p:nvSpPr>
        <p:spPr/>
        <p:txBody>
          <a:bodyPr/>
          <a:lstStyle/>
          <a:p>
            <a:fld id="{B405CDB4-B610-584D-B525-D8C67E2709FA}" type="slidenum">
              <a:rPr lang="en-LT" smtClean="0"/>
              <a:t>7</a:t>
            </a:fld>
            <a:endParaRPr lang="en-LT"/>
          </a:p>
        </p:txBody>
      </p:sp>
    </p:spTree>
    <p:extLst>
      <p:ext uri="{BB962C8B-B14F-4D97-AF65-F5344CB8AC3E}">
        <p14:creationId xmlns:p14="http://schemas.microsoft.com/office/powerpoint/2010/main" val="1534992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B59C4-9C5E-B9C1-892B-F315F467E0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D06032-F09B-B854-CBD4-92296E7D6941}"/>
              </a:ext>
            </a:extLst>
          </p:cNvPr>
          <p:cNvSpPr>
            <a:spLocks noGrp="1"/>
          </p:cNvSpPr>
          <p:nvPr>
            <p:ph type="title"/>
          </p:nvPr>
        </p:nvSpPr>
        <p:spPr>
          <a:xfrm>
            <a:off x="838200" y="365125"/>
            <a:ext cx="10619342"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Research Questions</a:t>
            </a:r>
          </a:p>
        </p:txBody>
      </p:sp>
      <p:sp>
        <p:nvSpPr>
          <p:cNvPr id="9" name="Content Placeholder 2">
            <a:extLst>
              <a:ext uri="{FF2B5EF4-FFF2-40B4-BE49-F238E27FC236}">
                <a16:creationId xmlns:a16="http://schemas.microsoft.com/office/drawing/2014/main" id="{A1BC3B65-C49B-AE87-247C-E9E8EA60D8D7}"/>
              </a:ext>
            </a:extLst>
          </p:cNvPr>
          <p:cNvSpPr>
            <a:spLocks noGrp="1"/>
          </p:cNvSpPr>
          <p:nvPr>
            <p:ph idx="1"/>
          </p:nvPr>
        </p:nvSpPr>
        <p:spPr>
          <a:xfrm>
            <a:off x="838200" y="1825625"/>
            <a:ext cx="10515600" cy="4351338"/>
          </a:xfrm>
        </p:spPr>
        <p:txBody>
          <a:bodyPr>
            <a:noAutofit/>
          </a:bodyPr>
          <a:lstStyle/>
          <a:p>
            <a:pPr marL="514350" indent="-514350" algn="just">
              <a:buAutoNum type="arabicParenR"/>
            </a:pPr>
            <a:r>
              <a:rPr lang="en-GB" dirty="0"/>
              <a:t>Do story retelling tasks elicit more linguistically complex narratives than spontaneous storytelling?</a:t>
            </a:r>
          </a:p>
          <a:p>
            <a:pPr marL="514350" indent="-514350" algn="just">
              <a:buAutoNum type="arabicParenR"/>
            </a:pPr>
            <a:r>
              <a:rPr lang="en-GB" dirty="0"/>
              <a:t>How do microstructural features of storytelling and story retelling develop in children aged 4–6 years?</a:t>
            </a:r>
            <a:endParaRPr lang="en-LT" dirty="0"/>
          </a:p>
        </p:txBody>
      </p:sp>
      <p:sp>
        <p:nvSpPr>
          <p:cNvPr id="3" name="Title 1">
            <a:extLst>
              <a:ext uri="{FF2B5EF4-FFF2-40B4-BE49-F238E27FC236}">
                <a16:creationId xmlns:a16="http://schemas.microsoft.com/office/drawing/2014/main" id="{28A87DA0-5022-A856-052A-FF2E1ABB0C93}"/>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t>
            </a:r>
            <a:r>
              <a:rPr lang="en-LT" sz="2800" b="1" dirty="0">
                <a:solidFill>
                  <a:srgbClr val="861947"/>
                </a:solidFill>
                <a:latin typeface="+mn-lt"/>
                <a:ea typeface="Palemonas" panose="02030603060206020803" pitchFamily="18" charset="0"/>
                <a:cs typeface="Palemonas" panose="02030603060206020803" pitchFamily="18" charset="0"/>
              </a:rPr>
              <a:t>Aim</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Methods | Results | Conclusions</a:t>
            </a:r>
          </a:p>
        </p:txBody>
      </p:sp>
      <p:sp>
        <p:nvSpPr>
          <p:cNvPr id="4" name="Slide Number Placeholder 3">
            <a:extLst>
              <a:ext uri="{FF2B5EF4-FFF2-40B4-BE49-F238E27FC236}">
                <a16:creationId xmlns:a16="http://schemas.microsoft.com/office/drawing/2014/main" id="{E3833159-DD81-FD40-B358-CD3D7364C890}"/>
              </a:ext>
            </a:extLst>
          </p:cNvPr>
          <p:cNvSpPr>
            <a:spLocks noGrp="1"/>
          </p:cNvSpPr>
          <p:nvPr>
            <p:ph type="sldNum" sz="quarter" idx="12"/>
          </p:nvPr>
        </p:nvSpPr>
        <p:spPr/>
        <p:txBody>
          <a:bodyPr/>
          <a:lstStyle/>
          <a:p>
            <a:fld id="{B405CDB4-B610-584D-B525-D8C67E2709FA}" type="slidenum">
              <a:rPr lang="en-LT" smtClean="0"/>
              <a:t>8</a:t>
            </a:fld>
            <a:endParaRPr lang="en-LT"/>
          </a:p>
        </p:txBody>
      </p:sp>
    </p:spTree>
    <p:extLst>
      <p:ext uri="{BB962C8B-B14F-4D97-AF65-F5344CB8AC3E}">
        <p14:creationId xmlns:p14="http://schemas.microsoft.com/office/powerpoint/2010/main" val="3077880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D61AB-779B-DAE0-C3D9-0810DA8C7D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8DBB1F-71FA-227D-84FE-B38ACD136DB3}"/>
              </a:ext>
            </a:extLst>
          </p:cNvPr>
          <p:cNvSpPr>
            <a:spLocks noGrp="1"/>
          </p:cNvSpPr>
          <p:nvPr>
            <p:ph type="title"/>
          </p:nvPr>
        </p:nvSpPr>
        <p:spPr>
          <a:xfrm>
            <a:off x="838200" y="365125"/>
            <a:ext cx="10619342"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Sample Size</a:t>
            </a:r>
          </a:p>
        </p:txBody>
      </p:sp>
      <p:graphicFrame>
        <p:nvGraphicFramePr>
          <p:cNvPr id="6" name="Table 5">
            <a:extLst>
              <a:ext uri="{FF2B5EF4-FFF2-40B4-BE49-F238E27FC236}">
                <a16:creationId xmlns:a16="http://schemas.microsoft.com/office/drawing/2014/main" id="{FD72A14C-D9DE-52BF-4ABE-EEBFC2A4FF66}"/>
              </a:ext>
            </a:extLst>
          </p:cNvPr>
          <p:cNvGraphicFramePr>
            <a:graphicFrameLocks noGrp="1"/>
          </p:cNvGraphicFramePr>
          <p:nvPr>
            <p:extLst>
              <p:ext uri="{D42A27DB-BD31-4B8C-83A1-F6EECF244321}">
                <p14:modId xmlns:p14="http://schemas.microsoft.com/office/powerpoint/2010/main" val="3939170966"/>
              </p:ext>
            </p:extLst>
          </p:nvPr>
        </p:nvGraphicFramePr>
        <p:xfrm>
          <a:off x="292100" y="1538868"/>
          <a:ext cx="11671300" cy="4382429"/>
        </p:xfrm>
        <a:graphic>
          <a:graphicData uri="http://schemas.openxmlformats.org/drawingml/2006/table">
            <a:tbl>
              <a:tblPr firstRow="1" firstCol="1" bandRow="1">
                <a:tableStyleId>{2D5ABB26-0587-4C30-8999-92F81FD0307C}</a:tableStyleId>
              </a:tblPr>
              <a:tblGrid>
                <a:gridCol w="1409700">
                  <a:extLst>
                    <a:ext uri="{9D8B030D-6E8A-4147-A177-3AD203B41FA5}">
                      <a16:colId xmlns:a16="http://schemas.microsoft.com/office/drawing/2014/main" val="3060407570"/>
                    </a:ext>
                  </a:extLst>
                </a:gridCol>
                <a:gridCol w="1841500">
                  <a:extLst>
                    <a:ext uri="{9D8B030D-6E8A-4147-A177-3AD203B41FA5}">
                      <a16:colId xmlns:a16="http://schemas.microsoft.com/office/drawing/2014/main" val="448834462"/>
                    </a:ext>
                  </a:extLst>
                </a:gridCol>
                <a:gridCol w="1574800">
                  <a:extLst>
                    <a:ext uri="{9D8B030D-6E8A-4147-A177-3AD203B41FA5}">
                      <a16:colId xmlns:a16="http://schemas.microsoft.com/office/drawing/2014/main" val="3606219647"/>
                    </a:ext>
                  </a:extLst>
                </a:gridCol>
                <a:gridCol w="1689100">
                  <a:extLst>
                    <a:ext uri="{9D8B030D-6E8A-4147-A177-3AD203B41FA5}">
                      <a16:colId xmlns:a16="http://schemas.microsoft.com/office/drawing/2014/main" val="2913623106"/>
                    </a:ext>
                  </a:extLst>
                </a:gridCol>
                <a:gridCol w="1905000">
                  <a:extLst>
                    <a:ext uri="{9D8B030D-6E8A-4147-A177-3AD203B41FA5}">
                      <a16:colId xmlns:a16="http://schemas.microsoft.com/office/drawing/2014/main" val="1572123930"/>
                    </a:ext>
                  </a:extLst>
                </a:gridCol>
                <a:gridCol w="1676400">
                  <a:extLst>
                    <a:ext uri="{9D8B030D-6E8A-4147-A177-3AD203B41FA5}">
                      <a16:colId xmlns:a16="http://schemas.microsoft.com/office/drawing/2014/main" val="4162900331"/>
                    </a:ext>
                  </a:extLst>
                </a:gridCol>
                <a:gridCol w="1574800">
                  <a:extLst>
                    <a:ext uri="{9D8B030D-6E8A-4147-A177-3AD203B41FA5}">
                      <a16:colId xmlns:a16="http://schemas.microsoft.com/office/drawing/2014/main" val="213921010"/>
                    </a:ext>
                  </a:extLst>
                </a:gridCol>
              </a:tblGrid>
              <a:tr h="607269">
                <a:tc rowSpan="2">
                  <a:txBody>
                    <a:bodyPr/>
                    <a:lstStyle/>
                    <a:p>
                      <a:pPr algn="just">
                        <a:lnSpc>
                          <a:spcPct val="150000"/>
                        </a:lnSpc>
                        <a:buNone/>
                      </a:pPr>
                      <a:r>
                        <a:rPr lang="lt-LT" sz="2400" b="1" dirty="0" err="1">
                          <a:effectLst/>
                        </a:rPr>
                        <a:t>Age</a:t>
                      </a:r>
                      <a:r>
                        <a:rPr lang="lt-LT" sz="2400" b="1" dirty="0">
                          <a:effectLst/>
                        </a:rPr>
                        <a:t> </a:t>
                      </a:r>
                      <a:r>
                        <a:rPr lang="lt-LT" sz="2400" b="1" dirty="0" err="1">
                          <a:effectLst/>
                        </a:rPr>
                        <a:t>group</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pPr algn="ctr">
                        <a:lnSpc>
                          <a:spcPct val="150000"/>
                        </a:lnSpc>
                        <a:buNone/>
                      </a:pPr>
                      <a:r>
                        <a:rPr lang="lt-LT" sz="2400" b="1" dirty="0" err="1">
                          <a:effectLst/>
                        </a:rPr>
                        <a:t>Study</a:t>
                      </a:r>
                      <a:r>
                        <a:rPr lang="lt-LT" sz="2400" b="1" dirty="0">
                          <a:effectLst/>
                        </a:rPr>
                        <a:t> Group 1</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endParaRPr lang="en-LT"/>
                    </a:p>
                  </a:txBody>
                  <a:tcPr/>
                </a:tc>
                <a:tc hMerge="1">
                  <a:txBody>
                    <a:bodyPr/>
                    <a:lstStyle/>
                    <a:p>
                      <a:endParaRPr lang="en-LT"/>
                    </a:p>
                  </a:txBody>
                  <a:tcPr/>
                </a:tc>
                <a:tc gridSpan="3">
                  <a:txBody>
                    <a:bodyPr/>
                    <a:lstStyle/>
                    <a:p>
                      <a:pPr algn="ctr">
                        <a:lnSpc>
                          <a:spcPct val="150000"/>
                        </a:lnSpc>
                        <a:buNone/>
                      </a:pPr>
                      <a:r>
                        <a:rPr lang="lt-LT" sz="2400" b="1" dirty="0" err="1">
                          <a:effectLst/>
                        </a:rPr>
                        <a:t>Study</a:t>
                      </a:r>
                      <a:r>
                        <a:rPr lang="lt-LT" sz="2400" b="1" dirty="0">
                          <a:effectLst/>
                        </a:rPr>
                        <a:t> Group 2</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1106557572"/>
                  </a:ext>
                </a:extLst>
              </a:tr>
              <a:tr h="1953353">
                <a:tc vMerge="1">
                  <a:txBody>
                    <a:bodyPr/>
                    <a:lstStyle/>
                    <a:p>
                      <a:endParaRPr lang="en-LT"/>
                    </a:p>
                  </a:txBody>
                  <a:tcPr/>
                </a:tc>
                <a:tc>
                  <a:txBody>
                    <a:bodyPr/>
                    <a:lstStyle/>
                    <a:p>
                      <a:pPr algn="ctr">
                        <a:lnSpc>
                          <a:spcPct val="150000"/>
                        </a:lnSpc>
                        <a:buNone/>
                      </a:pPr>
                      <a:r>
                        <a:rPr lang="lt-LT" sz="2400" b="1" dirty="0" err="1">
                          <a:effectLst/>
                        </a:rPr>
                        <a:t>Number</a:t>
                      </a:r>
                      <a:r>
                        <a:rPr lang="lt-LT" sz="2400" b="1" dirty="0">
                          <a:effectLst/>
                        </a:rPr>
                        <a:t> </a:t>
                      </a:r>
                      <a:r>
                        <a:rPr lang="lt-LT" sz="2400" b="1" dirty="0" err="1">
                          <a:effectLst/>
                        </a:rPr>
                        <a:t>of</a:t>
                      </a:r>
                      <a:r>
                        <a:rPr lang="lt-LT" sz="2400" b="1" dirty="0">
                          <a:effectLst/>
                        </a:rPr>
                        <a:t> </a:t>
                      </a:r>
                      <a:r>
                        <a:rPr lang="lt-LT" sz="2400" b="1" dirty="0" err="1">
                          <a:effectLst/>
                        </a:rPr>
                        <a:t>participants</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lnSpc>
                          <a:spcPct val="150000"/>
                        </a:lnSpc>
                        <a:buNone/>
                      </a:pPr>
                      <a:r>
                        <a:rPr lang="lt-LT" sz="2400" b="1" dirty="0" err="1">
                          <a:effectLst/>
                        </a:rPr>
                        <a:t>N</a:t>
                      </a:r>
                      <a:r>
                        <a:rPr lang="lt-LT" sz="2400" b="1" dirty="0">
                          <a:effectLst/>
                        </a:rPr>
                        <a:t> </a:t>
                      </a:r>
                      <a:r>
                        <a:rPr lang="lt-LT" sz="2400" b="1" dirty="0" err="1">
                          <a:effectLst/>
                        </a:rPr>
                        <a:t>of</a:t>
                      </a:r>
                      <a:r>
                        <a:rPr lang="lt-LT" sz="2400" b="1" dirty="0">
                          <a:effectLst/>
                        </a:rPr>
                        <a:t> </a:t>
                      </a:r>
                      <a:r>
                        <a:rPr lang="lt-LT" sz="2400" b="1" dirty="0" err="1">
                          <a:effectLst/>
                        </a:rPr>
                        <a:t>the</a:t>
                      </a:r>
                      <a:endParaRPr lang="lt-LT" sz="2400" b="1" dirty="0">
                        <a:effectLst/>
                      </a:endParaRPr>
                    </a:p>
                    <a:p>
                      <a:pPr algn="ctr">
                        <a:lnSpc>
                          <a:spcPct val="150000"/>
                        </a:lnSpc>
                        <a:buNone/>
                      </a:pPr>
                      <a:r>
                        <a:rPr lang="lt-LT" sz="2400" b="1" dirty="0">
                          <a:effectLst/>
                        </a:rPr>
                        <a:t>TE </a:t>
                      </a:r>
                      <a:r>
                        <a:rPr lang="lt-LT" sz="2400" b="1" dirty="0" err="1">
                          <a:effectLst/>
                        </a:rPr>
                        <a:t>Dog</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50000"/>
                        </a:lnSpc>
                        <a:buNone/>
                      </a:pPr>
                      <a:r>
                        <a:rPr lang="lt-LT" sz="2400" b="1" dirty="0" err="1">
                          <a:effectLst/>
                        </a:rPr>
                        <a:t>N</a:t>
                      </a:r>
                      <a:r>
                        <a:rPr lang="lt-LT" sz="2400" b="1" dirty="0">
                          <a:effectLst/>
                        </a:rPr>
                        <a:t> </a:t>
                      </a:r>
                      <a:r>
                        <a:rPr lang="lt-LT" sz="2400" b="1" dirty="0" err="1">
                          <a:effectLst/>
                        </a:rPr>
                        <a:t>of</a:t>
                      </a:r>
                      <a:r>
                        <a:rPr lang="lt-LT" sz="2400" b="1" dirty="0">
                          <a:effectLst/>
                        </a:rPr>
                        <a:t> RE </a:t>
                      </a:r>
                      <a:r>
                        <a:rPr lang="lt-LT" sz="2400" b="1" dirty="0" err="1">
                          <a:effectLst/>
                        </a:rPr>
                        <a:t>Baby</a:t>
                      </a:r>
                      <a:r>
                        <a:rPr lang="lt-LT" sz="2400" b="1" dirty="0">
                          <a:effectLst/>
                        </a:rPr>
                        <a:t> </a:t>
                      </a:r>
                      <a:r>
                        <a:rPr lang="lt-LT" sz="2400" b="1" dirty="0" err="1">
                          <a:effectLst/>
                        </a:rPr>
                        <a:t>Birds</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50000"/>
                        </a:lnSpc>
                        <a:buNone/>
                        <a:tabLst>
                          <a:tab pos="443865" algn="l"/>
                        </a:tabLst>
                      </a:pPr>
                      <a:r>
                        <a:rPr lang="lt-LT" sz="2400" b="1" dirty="0" err="1">
                          <a:effectLst/>
                        </a:rPr>
                        <a:t>Number</a:t>
                      </a:r>
                      <a:r>
                        <a:rPr lang="lt-LT" sz="2400" b="1" dirty="0">
                          <a:effectLst/>
                        </a:rPr>
                        <a:t> </a:t>
                      </a:r>
                      <a:r>
                        <a:rPr lang="lt-LT" sz="2400" b="1" dirty="0" err="1">
                          <a:effectLst/>
                        </a:rPr>
                        <a:t>of</a:t>
                      </a:r>
                      <a:r>
                        <a:rPr lang="lt-LT" sz="2400" b="1" dirty="0">
                          <a:effectLst/>
                        </a:rPr>
                        <a:t> </a:t>
                      </a:r>
                      <a:r>
                        <a:rPr lang="lt-LT" sz="2400" b="1" dirty="0" err="1">
                          <a:effectLst/>
                        </a:rPr>
                        <a:t>participants</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lnSpc>
                          <a:spcPct val="150000"/>
                        </a:lnSpc>
                        <a:buNone/>
                        <a:tabLst>
                          <a:tab pos="443865" algn="l"/>
                        </a:tabLst>
                      </a:pPr>
                      <a:r>
                        <a:rPr lang="lt-LT" sz="2400" b="1" dirty="0" err="1">
                          <a:effectLst/>
                        </a:rPr>
                        <a:t>N</a:t>
                      </a:r>
                      <a:r>
                        <a:rPr lang="lt-LT" sz="2400" b="1" dirty="0">
                          <a:effectLst/>
                        </a:rPr>
                        <a:t> </a:t>
                      </a:r>
                      <a:r>
                        <a:rPr lang="lt-LT" sz="2400" b="1" dirty="0" err="1">
                          <a:effectLst/>
                        </a:rPr>
                        <a:t>of</a:t>
                      </a:r>
                      <a:r>
                        <a:rPr lang="lt-LT" sz="2400" b="1" dirty="0">
                          <a:effectLst/>
                        </a:rPr>
                        <a:t> </a:t>
                      </a:r>
                      <a:r>
                        <a:rPr lang="lt-LT" sz="2400" b="1" dirty="0" err="1">
                          <a:effectLst/>
                        </a:rPr>
                        <a:t>the</a:t>
                      </a:r>
                      <a:r>
                        <a:rPr lang="lt-LT" sz="2400" b="1" dirty="0">
                          <a:effectLst/>
                        </a:rPr>
                        <a:t> TE </a:t>
                      </a:r>
                      <a:r>
                        <a:rPr lang="lt-LT" sz="2400" b="1" dirty="0" err="1">
                          <a:effectLst/>
                        </a:rPr>
                        <a:t>Baby</a:t>
                      </a:r>
                      <a:r>
                        <a:rPr lang="lt-LT" sz="2400" b="1" dirty="0">
                          <a:effectLst/>
                        </a:rPr>
                        <a:t> </a:t>
                      </a:r>
                      <a:r>
                        <a:rPr lang="lt-LT" sz="2400" b="1" dirty="0" err="1">
                          <a:effectLst/>
                        </a:rPr>
                        <a:t>Birds</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lnSpc>
                          <a:spcPct val="150000"/>
                        </a:lnSpc>
                        <a:buNone/>
                        <a:tabLst>
                          <a:tab pos="443865" algn="l"/>
                        </a:tabLst>
                      </a:pPr>
                      <a:r>
                        <a:rPr lang="lt-LT" sz="2400" b="1" dirty="0" err="1">
                          <a:effectLst/>
                        </a:rPr>
                        <a:t>N</a:t>
                      </a:r>
                      <a:r>
                        <a:rPr lang="lt-LT" sz="2400" b="1" dirty="0">
                          <a:effectLst/>
                        </a:rPr>
                        <a:t> </a:t>
                      </a:r>
                      <a:r>
                        <a:rPr lang="lt-LT" sz="2400" b="1" dirty="0" err="1">
                          <a:effectLst/>
                        </a:rPr>
                        <a:t>of</a:t>
                      </a:r>
                      <a:r>
                        <a:rPr lang="lt-LT" sz="2400" b="1" dirty="0">
                          <a:effectLst/>
                        </a:rPr>
                        <a:t> </a:t>
                      </a:r>
                      <a:r>
                        <a:rPr lang="lt-LT" sz="2400" b="1" dirty="0" err="1">
                          <a:effectLst/>
                        </a:rPr>
                        <a:t>the</a:t>
                      </a:r>
                      <a:r>
                        <a:rPr lang="lt-LT" sz="2400" b="1" dirty="0">
                          <a:effectLst/>
                        </a:rPr>
                        <a:t> RE </a:t>
                      </a:r>
                      <a:r>
                        <a:rPr lang="lt-LT" sz="2400" b="1" dirty="0" err="1">
                          <a:effectLst/>
                        </a:rPr>
                        <a:t>Dog</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3625033449"/>
                  </a:ext>
                </a:extLst>
              </a:tr>
              <a:tr h="607269">
                <a:tc>
                  <a:txBody>
                    <a:bodyPr/>
                    <a:lstStyle/>
                    <a:p>
                      <a:pPr algn="just">
                        <a:lnSpc>
                          <a:spcPct val="150000"/>
                        </a:lnSpc>
                        <a:buNone/>
                      </a:pPr>
                      <a:r>
                        <a:rPr lang="lt-LT" sz="2400" b="1" dirty="0">
                          <a:effectLst/>
                        </a:rPr>
                        <a:t>4;0–4;11</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50000"/>
                        </a:lnSpc>
                        <a:buNone/>
                      </a:pPr>
                      <a:r>
                        <a:rPr lang="lt-LT" sz="2400">
                          <a:effectLst/>
                        </a:rPr>
                        <a:t>17</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lnSpc>
                          <a:spcPct val="150000"/>
                        </a:lnSpc>
                        <a:buNone/>
                      </a:pPr>
                      <a:r>
                        <a:rPr lang="lt-LT" sz="2400">
                          <a:effectLst/>
                        </a:rPr>
                        <a:t>15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50000"/>
                        </a:lnSpc>
                        <a:buNone/>
                      </a:pPr>
                      <a:r>
                        <a:rPr lang="lt-LT" sz="2400">
                          <a:effectLst/>
                        </a:rPr>
                        <a:t>15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50000"/>
                        </a:lnSpc>
                        <a:buNone/>
                      </a:pPr>
                      <a:r>
                        <a:rPr lang="lt-LT" sz="2400">
                          <a:effectLst/>
                        </a:rPr>
                        <a:t>15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lnSpc>
                          <a:spcPct val="150000"/>
                        </a:lnSpc>
                        <a:buNone/>
                      </a:pPr>
                      <a:r>
                        <a:rPr lang="lt-LT" sz="2400">
                          <a:effectLst/>
                        </a:rPr>
                        <a:t>15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lnSpc>
                          <a:spcPct val="150000"/>
                        </a:lnSpc>
                        <a:buNone/>
                      </a:pPr>
                      <a:r>
                        <a:rPr lang="lt-LT" sz="2400">
                          <a:effectLst/>
                        </a:rPr>
                        <a:t>15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011157468"/>
                  </a:ext>
                </a:extLst>
              </a:tr>
              <a:tr h="607269">
                <a:tc>
                  <a:txBody>
                    <a:bodyPr/>
                    <a:lstStyle/>
                    <a:p>
                      <a:pPr algn="just">
                        <a:lnSpc>
                          <a:spcPct val="150000"/>
                        </a:lnSpc>
                        <a:buNone/>
                      </a:pPr>
                      <a:r>
                        <a:rPr lang="lt-LT" sz="2400" b="1" dirty="0">
                          <a:effectLst/>
                        </a:rPr>
                        <a:t>5;0–5;11</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50000"/>
                        </a:lnSpc>
                        <a:buNone/>
                      </a:pPr>
                      <a:r>
                        <a:rPr lang="lt-LT" sz="2400">
                          <a:effectLst/>
                        </a:rPr>
                        <a:t>15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lnSpc>
                          <a:spcPct val="150000"/>
                        </a:lnSpc>
                        <a:buNone/>
                      </a:pPr>
                      <a:r>
                        <a:rPr lang="lt-LT" sz="2400">
                          <a:effectLst/>
                        </a:rPr>
                        <a:t>15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50000"/>
                        </a:lnSpc>
                        <a:buNone/>
                      </a:pPr>
                      <a:r>
                        <a:rPr lang="lt-LT" sz="2400">
                          <a:effectLst/>
                        </a:rPr>
                        <a:t>15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50000"/>
                        </a:lnSpc>
                        <a:buNone/>
                      </a:pPr>
                      <a:r>
                        <a:rPr lang="lt-LT" sz="2400">
                          <a:effectLst/>
                        </a:rPr>
                        <a:t>18</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lnSpc>
                          <a:spcPct val="150000"/>
                        </a:lnSpc>
                        <a:buNone/>
                      </a:pPr>
                      <a:r>
                        <a:rPr lang="lt-LT" sz="2400">
                          <a:effectLst/>
                        </a:rPr>
                        <a:t>15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lnSpc>
                          <a:spcPct val="150000"/>
                        </a:lnSpc>
                        <a:buNone/>
                      </a:pPr>
                      <a:r>
                        <a:rPr lang="lt-LT" sz="2400">
                          <a:effectLst/>
                        </a:rPr>
                        <a:t>18</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705040657"/>
                  </a:ext>
                </a:extLst>
              </a:tr>
              <a:tr h="607269">
                <a:tc>
                  <a:txBody>
                    <a:bodyPr/>
                    <a:lstStyle/>
                    <a:p>
                      <a:pPr algn="just">
                        <a:lnSpc>
                          <a:spcPct val="150000"/>
                        </a:lnSpc>
                        <a:buNone/>
                      </a:pPr>
                      <a:r>
                        <a:rPr lang="lt-LT" sz="2400" b="1" dirty="0">
                          <a:effectLst/>
                        </a:rPr>
                        <a:t>6;0–6;11</a:t>
                      </a:r>
                      <a:endParaRPr lang="en-LT" sz="2400" b="1"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50000"/>
                        </a:lnSpc>
                        <a:buNone/>
                      </a:pPr>
                      <a:r>
                        <a:rPr lang="lt-LT" sz="2400" dirty="0">
                          <a:effectLst/>
                        </a:rPr>
                        <a:t>24</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lnSpc>
                          <a:spcPct val="150000"/>
                        </a:lnSpc>
                        <a:buNone/>
                      </a:pPr>
                      <a:r>
                        <a:rPr lang="lt-LT" sz="2400">
                          <a:effectLst/>
                        </a:rPr>
                        <a:t>24</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50000"/>
                        </a:lnSpc>
                        <a:buNone/>
                      </a:pPr>
                      <a:r>
                        <a:rPr lang="lt-LT" sz="2400" dirty="0">
                          <a:effectLst/>
                        </a:rPr>
                        <a:t>23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lnSpc>
                          <a:spcPct val="150000"/>
                        </a:lnSpc>
                        <a:buNone/>
                      </a:pPr>
                      <a:r>
                        <a:rPr lang="lt-LT" sz="2400" dirty="0">
                          <a:effectLst/>
                        </a:rPr>
                        <a:t>23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lnSpc>
                          <a:spcPct val="150000"/>
                        </a:lnSpc>
                        <a:buNone/>
                      </a:pPr>
                      <a:r>
                        <a:rPr lang="lt-LT" sz="2400">
                          <a:effectLst/>
                        </a:rPr>
                        <a:t>19</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lnSpc>
                          <a:spcPct val="150000"/>
                        </a:lnSpc>
                        <a:buNone/>
                      </a:pPr>
                      <a:r>
                        <a:rPr lang="lt-LT" sz="2400" dirty="0">
                          <a:effectLst/>
                        </a:rPr>
                        <a:t>23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4124529905"/>
                  </a:ext>
                </a:extLst>
              </a:tr>
            </a:tbl>
          </a:graphicData>
        </a:graphic>
      </p:graphicFrame>
      <p:sp>
        <p:nvSpPr>
          <p:cNvPr id="3" name="Title 1">
            <a:extLst>
              <a:ext uri="{FF2B5EF4-FFF2-40B4-BE49-F238E27FC236}">
                <a16:creationId xmlns:a16="http://schemas.microsoft.com/office/drawing/2014/main" id="{B243DF43-6ECA-72CA-12B3-A0154E2CE8EF}"/>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a:t>
            </a:r>
            <a:r>
              <a:rPr lang="en-LT" sz="2800" b="1" dirty="0">
                <a:solidFill>
                  <a:srgbClr val="861947"/>
                </a:solidFill>
                <a:latin typeface="+mn-lt"/>
                <a:ea typeface="Palemonas" panose="02030603060206020803" pitchFamily="18" charset="0"/>
                <a:cs typeface="Palemonas" panose="02030603060206020803" pitchFamily="18" charset="0"/>
              </a:rPr>
              <a:t>Methods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Results | Conclusions</a:t>
            </a:r>
          </a:p>
        </p:txBody>
      </p:sp>
      <p:sp>
        <p:nvSpPr>
          <p:cNvPr id="4" name="Slide Number Placeholder 3">
            <a:extLst>
              <a:ext uri="{FF2B5EF4-FFF2-40B4-BE49-F238E27FC236}">
                <a16:creationId xmlns:a16="http://schemas.microsoft.com/office/drawing/2014/main" id="{DC0D351D-5696-BACF-FB1F-44D7C6B91A4E}"/>
              </a:ext>
            </a:extLst>
          </p:cNvPr>
          <p:cNvSpPr>
            <a:spLocks noGrp="1"/>
          </p:cNvSpPr>
          <p:nvPr>
            <p:ph type="sldNum" sz="quarter" idx="12"/>
          </p:nvPr>
        </p:nvSpPr>
        <p:spPr/>
        <p:txBody>
          <a:bodyPr/>
          <a:lstStyle/>
          <a:p>
            <a:fld id="{B405CDB4-B610-584D-B525-D8C67E2709FA}" type="slidenum">
              <a:rPr lang="en-LT" smtClean="0"/>
              <a:t>9</a:t>
            </a:fld>
            <a:endParaRPr lang="en-LT"/>
          </a:p>
        </p:txBody>
      </p:sp>
    </p:spTree>
    <p:extLst>
      <p:ext uri="{BB962C8B-B14F-4D97-AF65-F5344CB8AC3E}">
        <p14:creationId xmlns:p14="http://schemas.microsoft.com/office/powerpoint/2010/main" val="1140929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97E7C-01DB-C8B9-F61C-84CD4E70B4E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D2CCDF9-1A2D-4D48-51C4-B294C0DFD483}"/>
              </a:ext>
            </a:extLst>
          </p:cNvPr>
          <p:cNvPicPr>
            <a:picLocks noChangeAspect="1"/>
          </p:cNvPicPr>
          <p:nvPr/>
        </p:nvPicPr>
        <p:blipFill>
          <a:blip r:embed="rId3"/>
          <a:srcRect/>
          <a:stretch/>
        </p:blipFill>
        <p:spPr>
          <a:xfrm>
            <a:off x="3184485" y="81750"/>
            <a:ext cx="8907752" cy="6095212"/>
          </a:xfrm>
          <a:prstGeom prst="rect">
            <a:avLst/>
          </a:prstGeom>
        </p:spPr>
      </p:pic>
      <p:sp>
        <p:nvSpPr>
          <p:cNvPr id="5" name="Content Placeholder 2">
            <a:extLst>
              <a:ext uri="{FF2B5EF4-FFF2-40B4-BE49-F238E27FC236}">
                <a16:creationId xmlns:a16="http://schemas.microsoft.com/office/drawing/2014/main" id="{63F9D7E9-8B41-10DD-56A0-91F4D89F8FD4}"/>
              </a:ext>
            </a:extLst>
          </p:cNvPr>
          <p:cNvSpPr>
            <a:spLocks noGrp="1"/>
          </p:cNvSpPr>
          <p:nvPr>
            <p:ph idx="1"/>
          </p:nvPr>
        </p:nvSpPr>
        <p:spPr>
          <a:xfrm>
            <a:off x="653803" y="2901922"/>
            <a:ext cx="1860933" cy="454867"/>
          </a:xfrm>
        </p:spPr>
        <p:txBody>
          <a:bodyPr>
            <a:noAutofit/>
          </a:bodyPr>
          <a:lstStyle/>
          <a:p>
            <a:pPr marL="0" indent="0" algn="ctr">
              <a:buNone/>
            </a:pPr>
            <a:r>
              <a:rPr lang="lt-LT" sz="4000" b="1" dirty="0" err="1">
                <a:solidFill>
                  <a:srgbClr val="861947"/>
                </a:solidFill>
                <a:ea typeface="Times New Roman" panose="02020603050405020304" pitchFamily="18" charset="0"/>
              </a:rPr>
              <a:t>Dog</a:t>
            </a:r>
            <a:endParaRPr lang="en-LT" sz="4000" b="1" dirty="0">
              <a:solidFill>
                <a:srgbClr val="861947"/>
              </a:solidFill>
              <a:effectLst/>
              <a:ea typeface="Times New Roman" panose="02020603050405020304" pitchFamily="18" charset="0"/>
            </a:endParaRPr>
          </a:p>
        </p:txBody>
      </p:sp>
      <p:pic>
        <p:nvPicPr>
          <p:cNvPr id="6" name="Picture 5" descr="A logo with text on it&#10;&#10;AI-generated content may be incorrect.">
            <a:extLst>
              <a:ext uri="{FF2B5EF4-FFF2-40B4-BE49-F238E27FC236}">
                <a16:creationId xmlns:a16="http://schemas.microsoft.com/office/drawing/2014/main" id="{80457227-DED8-1A36-AD66-5D26A4270D54}"/>
              </a:ext>
            </a:extLst>
          </p:cNvPr>
          <p:cNvPicPr>
            <a:picLocks noChangeAspect="1"/>
          </p:cNvPicPr>
          <p:nvPr/>
        </p:nvPicPr>
        <p:blipFill>
          <a:blip r:embed="rId4"/>
          <a:stretch>
            <a:fillRect/>
          </a:stretch>
        </p:blipFill>
        <p:spPr>
          <a:xfrm>
            <a:off x="817421" y="744514"/>
            <a:ext cx="1533695" cy="1529528"/>
          </a:xfrm>
          <a:prstGeom prst="rect">
            <a:avLst/>
          </a:prstGeom>
        </p:spPr>
      </p:pic>
      <p:sp>
        <p:nvSpPr>
          <p:cNvPr id="8" name="Title 7">
            <a:extLst>
              <a:ext uri="{FF2B5EF4-FFF2-40B4-BE49-F238E27FC236}">
                <a16:creationId xmlns:a16="http://schemas.microsoft.com/office/drawing/2014/main" id="{0A2C3FE2-B7DA-1853-E45F-84F37B7B32EE}"/>
              </a:ext>
            </a:extLst>
          </p:cNvPr>
          <p:cNvSpPr>
            <a:spLocks noGrp="1"/>
          </p:cNvSpPr>
          <p:nvPr>
            <p:ph type="title"/>
          </p:nvPr>
        </p:nvSpPr>
        <p:spPr/>
        <p:txBody>
          <a:bodyPr/>
          <a:lstStyle/>
          <a:p>
            <a:endParaRPr lang="en-LT"/>
          </a:p>
        </p:txBody>
      </p:sp>
      <p:sp>
        <p:nvSpPr>
          <p:cNvPr id="9" name="Title 1">
            <a:extLst>
              <a:ext uri="{FF2B5EF4-FFF2-40B4-BE49-F238E27FC236}">
                <a16:creationId xmlns:a16="http://schemas.microsoft.com/office/drawing/2014/main" id="{85D979B9-B5D0-DAB3-CBCF-5AB6B3F123E9}"/>
              </a:ext>
            </a:extLst>
          </p:cNvPr>
          <p:cNvSpPr txBox="1">
            <a:spLocks/>
          </p:cNvSpPr>
          <p:nvPr/>
        </p:nvSpPr>
        <p:spPr>
          <a:xfrm>
            <a:off x="164948" y="4749433"/>
            <a:ext cx="3084721"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LT" sz="1600" b="1" dirty="0">
                <a:solidFill>
                  <a:schemeClr val="tx1">
                    <a:lumMod val="50000"/>
                    <a:lumOff val="50000"/>
                  </a:schemeClr>
                </a:solidFill>
                <a:latin typeface="+mn-lt"/>
                <a:ea typeface="Palemonas" panose="02030603060206020803" pitchFamily="18" charset="0"/>
                <a:cs typeface="Palemonas" panose="02030603060206020803" pitchFamily="18" charset="0"/>
              </a:rPr>
              <a:t>(</a:t>
            </a:r>
            <a:r>
              <a:rPr lang="en-GB" sz="1600" b="1" dirty="0">
                <a:solidFill>
                  <a:schemeClr val="tx1">
                    <a:lumMod val="50000"/>
                    <a:lumOff val="50000"/>
                  </a:schemeClr>
                </a:solidFill>
                <a:latin typeface="+mn-lt"/>
                <a:ea typeface="Palemonas" panose="02030603060206020803" pitchFamily="18" charset="0"/>
                <a:cs typeface="Palemonas" panose="02030603060206020803" pitchFamily="18" charset="0"/>
              </a:rPr>
              <a:t>Gagarina, N., Klop, D., Kunnari, S., </a:t>
            </a:r>
            <a:r>
              <a:rPr lang="en-GB" sz="1600" b="1" dirty="0" err="1">
                <a:solidFill>
                  <a:schemeClr val="tx1">
                    <a:lumMod val="50000"/>
                    <a:lumOff val="50000"/>
                  </a:schemeClr>
                </a:solidFill>
                <a:latin typeface="+mn-lt"/>
                <a:ea typeface="Palemonas" panose="02030603060206020803" pitchFamily="18" charset="0"/>
                <a:cs typeface="Palemonas" panose="02030603060206020803" pitchFamily="18" charset="0"/>
              </a:rPr>
              <a:t>Tantele</a:t>
            </a:r>
            <a:r>
              <a:rPr lang="en-GB" sz="1600" b="1" dirty="0">
                <a:solidFill>
                  <a:schemeClr val="tx1">
                    <a:lumMod val="50000"/>
                    <a:lumOff val="50000"/>
                  </a:schemeClr>
                </a:solidFill>
                <a:latin typeface="+mn-lt"/>
                <a:ea typeface="Palemonas" panose="02030603060206020803" pitchFamily="18" charset="0"/>
                <a:cs typeface="Palemonas" panose="02030603060206020803" pitchFamily="18" charset="0"/>
              </a:rPr>
              <a:t>, K., Välimaa, T., </a:t>
            </a:r>
            <a:r>
              <a:rPr lang="en-GB" sz="1600" b="1" dirty="0" err="1">
                <a:solidFill>
                  <a:schemeClr val="tx1">
                    <a:lumMod val="50000"/>
                    <a:lumOff val="50000"/>
                  </a:schemeClr>
                </a:solidFill>
                <a:latin typeface="+mn-lt"/>
                <a:ea typeface="Palemonas" panose="02030603060206020803" pitchFamily="18" charset="0"/>
                <a:cs typeface="Palemonas" panose="02030603060206020803" pitchFamily="18" charset="0"/>
              </a:rPr>
              <a:t>Bohnacker</a:t>
            </a:r>
            <a:r>
              <a:rPr lang="en-GB" sz="1600" b="1" dirty="0">
                <a:solidFill>
                  <a:schemeClr val="tx1">
                    <a:lumMod val="50000"/>
                    <a:lumOff val="50000"/>
                  </a:schemeClr>
                </a:solidFill>
                <a:latin typeface="+mn-lt"/>
                <a:ea typeface="Palemonas" panose="02030603060206020803" pitchFamily="18" charset="0"/>
                <a:cs typeface="Palemonas" panose="02030603060206020803" pitchFamily="18" charset="0"/>
              </a:rPr>
              <a:t>, U. &amp; Walters, J. 2019</a:t>
            </a:r>
            <a:r>
              <a:rPr lang="en-LT" sz="1600" b="1" dirty="0">
                <a:solidFill>
                  <a:schemeClr val="tx1">
                    <a:lumMod val="50000"/>
                    <a:lumOff val="50000"/>
                  </a:schemeClr>
                </a:solidFill>
                <a:latin typeface="+mn-lt"/>
                <a:ea typeface="Palemonas" panose="02030603060206020803" pitchFamily="18" charset="0"/>
                <a:cs typeface="Palemonas" panose="02030603060206020803" pitchFamily="18" charset="0"/>
              </a:rPr>
              <a:t>)</a:t>
            </a:r>
          </a:p>
        </p:txBody>
      </p:sp>
      <p:sp>
        <p:nvSpPr>
          <p:cNvPr id="2" name="Title 1">
            <a:extLst>
              <a:ext uri="{FF2B5EF4-FFF2-40B4-BE49-F238E27FC236}">
                <a16:creationId xmlns:a16="http://schemas.microsoft.com/office/drawing/2014/main" id="{9D22BD2E-6F91-FE2D-3025-C209CA3DE77A}"/>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a:t>
            </a:r>
            <a:r>
              <a:rPr lang="en-LT" sz="2800" b="1" dirty="0">
                <a:solidFill>
                  <a:srgbClr val="861947"/>
                </a:solidFill>
                <a:latin typeface="+mn-lt"/>
                <a:ea typeface="Palemonas" panose="02030603060206020803" pitchFamily="18" charset="0"/>
                <a:cs typeface="Palemonas" panose="02030603060206020803" pitchFamily="18" charset="0"/>
              </a:rPr>
              <a:t>Methods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Results | Conclusions</a:t>
            </a:r>
          </a:p>
        </p:txBody>
      </p:sp>
      <p:sp>
        <p:nvSpPr>
          <p:cNvPr id="4" name="Slide Number Placeholder 3">
            <a:extLst>
              <a:ext uri="{FF2B5EF4-FFF2-40B4-BE49-F238E27FC236}">
                <a16:creationId xmlns:a16="http://schemas.microsoft.com/office/drawing/2014/main" id="{A705B6D3-C14B-94B1-355C-236EFE4226CB}"/>
              </a:ext>
            </a:extLst>
          </p:cNvPr>
          <p:cNvSpPr>
            <a:spLocks noGrp="1"/>
          </p:cNvSpPr>
          <p:nvPr>
            <p:ph type="sldNum" sz="quarter" idx="12"/>
          </p:nvPr>
        </p:nvSpPr>
        <p:spPr/>
        <p:txBody>
          <a:bodyPr/>
          <a:lstStyle/>
          <a:p>
            <a:fld id="{B405CDB4-B610-584D-B525-D8C67E2709FA}" type="slidenum">
              <a:rPr lang="en-LT" smtClean="0"/>
              <a:t>10</a:t>
            </a:fld>
            <a:endParaRPr lang="en-LT"/>
          </a:p>
        </p:txBody>
      </p:sp>
    </p:spTree>
    <p:extLst>
      <p:ext uri="{BB962C8B-B14F-4D97-AF65-F5344CB8AC3E}">
        <p14:creationId xmlns:p14="http://schemas.microsoft.com/office/powerpoint/2010/main" val="1436339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C1224-4433-FA5B-6B4F-0EF8B73EBD6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8CAD543-3F9C-F76B-F8CD-D2476230B810}"/>
              </a:ext>
            </a:extLst>
          </p:cNvPr>
          <p:cNvPicPr>
            <a:picLocks noChangeAspect="1"/>
          </p:cNvPicPr>
          <p:nvPr/>
        </p:nvPicPr>
        <p:blipFill>
          <a:blip r:embed="rId3"/>
          <a:srcRect/>
          <a:stretch/>
        </p:blipFill>
        <p:spPr>
          <a:xfrm>
            <a:off x="3184485" y="183715"/>
            <a:ext cx="8907752" cy="5891282"/>
          </a:xfrm>
          <a:prstGeom prst="rect">
            <a:avLst/>
          </a:prstGeom>
        </p:spPr>
      </p:pic>
      <p:sp>
        <p:nvSpPr>
          <p:cNvPr id="2" name="Title 1">
            <a:extLst>
              <a:ext uri="{FF2B5EF4-FFF2-40B4-BE49-F238E27FC236}">
                <a16:creationId xmlns:a16="http://schemas.microsoft.com/office/drawing/2014/main" id="{FC3EC8E2-7C3F-BAF0-DFDD-04E62DE175E8}"/>
              </a:ext>
            </a:extLst>
          </p:cNvPr>
          <p:cNvSpPr>
            <a:spLocks noGrp="1"/>
          </p:cNvSpPr>
          <p:nvPr>
            <p:ph type="title"/>
          </p:nvPr>
        </p:nvSpPr>
        <p:spPr>
          <a:xfrm>
            <a:off x="164948" y="4749433"/>
            <a:ext cx="3084721" cy="1325563"/>
          </a:xfrm>
        </p:spPr>
        <p:txBody>
          <a:bodyPr>
            <a:noAutofit/>
          </a:bodyPr>
          <a:lstStyle/>
          <a:p>
            <a:pPr algn="ctr"/>
            <a:r>
              <a:rPr lang="en-LT" sz="1600" b="1" dirty="0">
                <a:solidFill>
                  <a:schemeClr val="tx1">
                    <a:lumMod val="50000"/>
                    <a:lumOff val="50000"/>
                  </a:schemeClr>
                </a:solidFill>
                <a:latin typeface="+mn-lt"/>
                <a:ea typeface="Palemonas" panose="02030603060206020803" pitchFamily="18" charset="0"/>
                <a:cs typeface="Palemonas" panose="02030603060206020803" pitchFamily="18" charset="0"/>
              </a:rPr>
              <a:t>(</a:t>
            </a:r>
            <a:r>
              <a:rPr lang="en-GB" sz="1600" b="1" dirty="0">
                <a:solidFill>
                  <a:schemeClr val="tx1">
                    <a:lumMod val="50000"/>
                    <a:lumOff val="50000"/>
                  </a:schemeClr>
                </a:solidFill>
                <a:latin typeface="+mn-lt"/>
                <a:ea typeface="Palemonas" panose="02030603060206020803" pitchFamily="18" charset="0"/>
                <a:cs typeface="Palemonas" panose="02030603060206020803" pitchFamily="18" charset="0"/>
              </a:rPr>
              <a:t>Gagarina, N., Klop, D., Kunnari, S., </a:t>
            </a:r>
            <a:r>
              <a:rPr lang="en-GB" sz="1600" b="1" dirty="0" err="1">
                <a:solidFill>
                  <a:schemeClr val="tx1">
                    <a:lumMod val="50000"/>
                    <a:lumOff val="50000"/>
                  </a:schemeClr>
                </a:solidFill>
                <a:latin typeface="+mn-lt"/>
                <a:ea typeface="Palemonas" panose="02030603060206020803" pitchFamily="18" charset="0"/>
                <a:cs typeface="Palemonas" panose="02030603060206020803" pitchFamily="18" charset="0"/>
              </a:rPr>
              <a:t>Tantele</a:t>
            </a:r>
            <a:r>
              <a:rPr lang="en-GB" sz="1600" b="1" dirty="0">
                <a:solidFill>
                  <a:schemeClr val="tx1">
                    <a:lumMod val="50000"/>
                    <a:lumOff val="50000"/>
                  </a:schemeClr>
                </a:solidFill>
                <a:latin typeface="+mn-lt"/>
                <a:ea typeface="Palemonas" panose="02030603060206020803" pitchFamily="18" charset="0"/>
                <a:cs typeface="Palemonas" panose="02030603060206020803" pitchFamily="18" charset="0"/>
              </a:rPr>
              <a:t>, K., Välimaa, T., </a:t>
            </a:r>
            <a:r>
              <a:rPr lang="en-GB" sz="1600" b="1" dirty="0" err="1">
                <a:solidFill>
                  <a:schemeClr val="tx1">
                    <a:lumMod val="50000"/>
                    <a:lumOff val="50000"/>
                  </a:schemeClr>
                </a:solidFill>
                <a:latin typeface="+mn-lt"/>
                <a:ea typeface="Palemonas" panose="02030603060206020803" pitchFamily="18" charset="0"/>
                <a:cs typeface="Palemonas" panose="02030603060206020803" pitchFamily="18" charset="0"/>
              </a:rPr>
              <a:t>Bohnacker</a:t>
            </a:r>
            <a:r>
              <a:rPr lang="en-GB" sz="1600" b="1" dirty="0">
                <a:solidFill>
                  <a:schemeClr val="tx1">
                    <a:lumMod val="50000"/>
                    <a:lumOff val="50000"/>
                  </a:schemeClr>
                </a:solidFill>
                <a:latin typeface="+mn-lt"/>
                <a:ea typeface="Palemonas" panose="02030603060206020803" pitchFamily="18" charset="0"/>
                <a:cs typeface="Palemonas" panose="02030603060206020803" pitchFamily="18" charset="0"/>
              </a:rPr>
              <a:t>, U. &amp; Walters, J. 2019</a:t>
            </a:r>
            <a:r>
              <a:rPr lang="en-LT" sz="1600" b="1" dirty="0">
                <a:solidFill>
                  <a:schemeClr val="tx1">
                    <a:lumMod val="50000"/>
                    <a:lumOff val="50000"/>
                  </a:schemeClr>
                </a:solidFill>
                <a:latin typeface="+mn-lt"/>
                <a:ea typeface="Palemonas" panose="02030603060206020803" pitchFamily="18" charset="0"/>
                <a:cs typeface="Palemonas" panose="02030603060206020803" pitchFamily="18" charset="0"/>
              </a:rPr>
              <a:t>)</a:t>
            </a:r>
          </a:p>
        </p:txBody>
      </p:sp>
      <p:pic>
        <p:nvPicPr>
          <p:cNvPr id="6" name="Picture 5" descr="A logo with text on it&#10;&#10;AI-generated content may be incorrect.">
            <a:extLst>
              <a:ext uri="{FF2B5EF4-FFF2-40B4-BE49-F238E27FC236}">
                <a16:creationId xmlns:a16="http://schemas.microsoft.com/office/drawing/2014/main" id="{5FB99222-BFDF-8972-F835-C07CF3359225}"/>
              </a:ext>
            </a:extLst>
          </p:cNvPr>
          <p:cNvPicPr>
            <a:picLocks noChangeAspect="1"/>
          </p:cNvPicPr>
          <p:nvPr/>
        </p:nvPicPr>
        <p:blipFill>
          <a:blip r:embed="rId4"/>
          <a:stretch>
            <a:fillRect/>
          </a:stretch>
        </p:blipFill>
        <p:spPr>
          <a:xfrm>
            <a:off x="817421" y="744514"/>
            <a:ext cx="1533695" cy="1529528"/>
          </a:xfrm>
          <a:prstGeom prst="rect">
            <a:avLst/>
          </a:prstGeom>
        </p:spPr>
      </p:pic>
      <p:sp>
        <p:nvSpPr>
          <p:cNvPr id="10" name="Content Placeholder 2">
            <a:extLst>
              <a:ext uri="{FF2B5EF4-FFF2-40B4-BE49-F238E27FC236}">
                <a16:creationId xmlns:a16="http://schemas.microsoft.com/office/drawing/2014/main" id="{E6798FF4-877E-88C9-FF5D-279AB3E251DA}"/>
              </a:ext>
            </a:extLst>
          </p:cNvPr>
          <p:cNvSpPr txBox="1">
            <a:spLocks/>
          </p:cNvSpPr>
          <p:nvPr/>
        </p:nvSpPr>
        <p:spPr>
          <a:xfrm>
            <a:off x="-173398" y="2974133"/>
            <a:ext cx="3515332" cy="45486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lt-LT" sz="3600" b="1" dirty="0" err="1">
                <a:solidFill>
                  <a:srgbClr val="861947"/>
                </a:solidFill>
                <a:ea typeface="Times New Roman" panose="02020603050405020304" pitchFamily="18" charset="0"/>
              </a:rPr>
              <a:t>Baby</a:t>
            </a:r>
            <a:r>
              <a:rPr lang="lt-LT" sz="3600" b="1" dirty="0">
                <a:solidFill>
                  <a:srgbClr val="861947"/>
                </a:solidFill>
                <a:ea typeface="Times New Roman" panose="02020603050405020304" pitchFamily="18" charset="0"/>
              </a:rPr>
              <a:t> </a:t>
            </a:r>
            <a:r>
              <a:rPr lang="lt-LT" sz="3600" b="1" dirty="0" err="1">
                <a:solidFill>
                  <a:srgbClr val="861947"/>
                </a:solidFill>
                <a:ea typeface="Times New Roman" panose="02020603050405020304" pitchFamily="18" charset="0"/>
              </a:rPr>
              <a:t>Birds</a:t>
            </a:r>
            <a:endParaRPr lang="en-LT" sz="3600" b="1" dirty="0">
              <a:solidFill>
                <a:srgbClr val="861947"/>
              </a:solidFill>
              <a:ea typeface="Times New Roman" panose="02020603050405020304" pitchFamily="18" charset="0"/>
            </a:endParaRPr>
          </a:p>
        </p:txBody>
      </p:sp>
      <p:sp>
        <p:nvSpPr>
          <p:cNvPr id="4" name="Title 1">
            <a:extLst>
              <a:ext uri="{FF2B5EF4-FFF2-40B4-BE49-F238E27FC236}">
                <a16:creationId xmlns:a16="http://schemas.microsoft.com/office/drawing/2014/main" id="{7880D64D-AF03-7F87-6E9A-1F8F6358462C}"/>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a:t>
            </a:r>
            <a:r>
              <a:rPr lang="en-LT" sz="2800" b="1" dirty="0">
                <a:solidFill>
                  <a:srgbClr val="861947"/>
                </a:solidFill>
                <a:latin typeface="+mn-lt"/>
                <a:ea typeface="Palemonas" panose="02030603060206020803" pitchFamily="18" charset="0"/>
                <a:cs typeface="Palemonas" panose="02030603060206020803" pitchFamily="18" charset="0"/>
              </a:rPr>
              <a:t>Methods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Results | Conclusions</a:t>
            </a:r>
          </a:p>
        </p:txBody>
      </p:sp>
      <p:sp>
        <p:nvSpPr>
          <p:cNvPr id="5" name="Slide Number Placeholder 4">
            <a:extLst>
              <a:ext uri="{FF2B5EF4-FFF2-40B4-BE49-F238E27FC236}">
                <a16:creationId xmlns:a16="http://schemas.microsoft.com/office/drawing/2014/main" id="{63ED71EA-A06C-93F6-6B02-F73935C740A2}"/>
              </a:ext>
            </a:extLst>
          </p:cNvPr>
          <p:cNvSpPr>
            <a:spLocks noGrp="1"/>
          </p:cNvSpPr>
          <p:nvPr>
            <p:ph type="sldNum" sz="quarter" idx="12"/>
          </p:nvPr>
        </p:nvSpPr>
        <p:spPr/>
        <p:txBody>
          <a:bodyPr/>
          <a:lstStyle/>
          <a:p>
            <a:fld id="{B405CDB4-B610-584D-B525-D8C67E2709FA}" type="slidenum">
              <a:rPr lang="en-LT" smtClean="0"/>
              <a:t>11</a:t>
            </a:fld>
            <a:endParaRPr lang="en-LT"/>
          </a:p>
        </p:txBody>
      </p:sp>
    </p:spTree>
    <p:extLst>
      <p:ext uri="{BB962C8B-B14F-4D97-AF65-F5344CB8AC3E}">
        <p14:creationId xmlns:p14="http://schemas.microsoft.com/office/powerpoint/2010/main" val="15789207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38F03-F40E-4599-F0DE-EC68CA6705CC}"/>
            </a:ext>
          </a:extLst>
        </p:cNvPr>
        <p:cNvGrpSpPr/>
        <p:nvPr/>
      </p:nvGrpSpPr>
      <p:grpSpPr>
        <a:xfrm>
          <a:off x="0" y="0"/>
          <a:ext cx="0" cy="0"/>
          <a:chOff x="0" y="0"/>
          <a:chExt cx="0" cy="0"/>
        </a:xfrm>
      </p:grpSpPr>
      <p:graphicFrame>
        <p:nvGraphicFramePr>
          <p:cNvPr id="8" name="Diagram 7">
            <a:extLst>
              <a:ext uri="{FF2B5EF4-FFF2-40B4-BE49-F238E27FC236}">
                <a16:creationId xmlns:a16="http://schemas.microsoft.com/office/drawing/2014/main" id="{C00A84ED-624D-E712-D77A-831F53D00161}"/>
              </a:ext>
            </a:extLst>
          </p:cNvPr>
          <p:cNvGraphicFramePr/>
          <p:nvPr>
            <p:extLst>
              <p:ext uri="{D42A27DB-BD31-4B8C-83A1-F6EECF244321}">
                <p14:modId xmlns:p14="http://schemas.microsoft.com/office/powerpoint/2010/main" val="667396865"/>
              </p:ext>
            </p:extLst>
          </p:nvPr>
        </p:nvGraphicFramePr>
        <p:xfrm>
          <a:off x="-904863" y="555880"/>
          <a:ext cx="1180434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 name="Picture 12" descr="A logo with text on it&#10;&#10;AI-generated content may be incorrect.">
            <a:extLst>
              <a:ext uri="{FF2B5EF4-FFF2-40B4-BE49-F238E27FC236}">
                <a16:creationId xmlns:a16="http://schemas.microsoft.com/office/drawing/2014/main" id="{2CE4B68F-6CB2-107E-AE88-6C20FAF56AEA}"/>
              </a:ext>
            </a:extLst>
          </p:cNvPr>
          <p:cNvPicPr>
            <a:picLocks noChangeAspect="1"/>
          </p:cNvPicPr>
          <p:nvPr/>
        </p:nvPicPr>
        <p:blipFill>
          <a:blip r:embed="rId8"/>
          <a:stretch>
            <a:fillRect/>
          </a:stretch>
        </p:blipFill>
        <p:spPr>
          <a:xfrm>
            <a:off x="10132634" y="4445019"/>
            <a:ext cx="1533695" cy="1529528"/>
          </a:xfrm>
          <a:prstGeom prst="rect">
            <a:avLst/>
          </a:prstGeom>
        </p:spPr>
      </p:pic>
      <p:sp>
        <p:nvSpPr>
          <p:cNvPr id="2" name="Title 1">
            <a:extLst>
              <a:ext uri="{FF2B5EF4-FFF2-40B4-BE49-F238E27FC236}">
                <a16:creationId xmlns:a16="http://schemas.microsoft.com/office/drawing/2014/main" id="{14AA6119-E380-6C78-2156-F0EAF97A753B}"/>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a:t>
            </a:r>
            <a:r>
              <a:rPr lang="en-LT" sz="2800" b="1" dirty="0">
                <a:solidFill>
                  <a:srgbClr val="861947"/>
                </a:solidFill>
                <a:latin typeface="+mn-lt"/>
                <a:ea typeface="Palemonas" panose="02030603060206020803" pitchFamily="18" charset="0"/>
                <a:cs typeface="Palemonas" panose="02030603060206020803" pitchFamily="18" charset="0"/>
              </a:rPr>
              <a:t>Methods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Results | Conclusions</a:t>
            </a:r>
          </a:p>
        </p:txBody>
      </p:sp>
      <p:sp>
        <p:nvSpPr>
          <p:cNvPr id="3" name="Slide Number Placeholder 2">
            <a:extLst>
              <a:ext uri="{FF2B5EF4-FFF2-40B4-BE49-F238E27FC236}">
                <a16:creationId xmlns:a16="http://schemas.microsoft.com/office/drawing/2014/main" id="{0F84AC71-D8BA-AE69-87BE-C0959D0F79FD}"/>
              </a:ext>
            </a:extLst>
          </p:cNvPr>
          <p:cNvSpPr>
            <a:spLocks noGrp="1"/>
          </p:cNvSpPr>
          <p:nvPr>
            <p:ph type="sldNum" sz="quarter" idx="12"/>
          </p:nvPr>
        </p:nvSpPr>
        <p:spPr/>
        <p:txBody>
          <a:bodyPr/>
          <a:lstStyle/>
          <a:p>
            <a:fld id="{B405CDB4-B610-584D-B525-D8C67E2709FA}" type="slidenum">
              <a:rPr lang="en-LT" smtClean="0"/>
              <a:t>12</a:t>
            </a:fld>
            <a:endParaRPr lang="en-LT"/>
          </a:p>
        </p:txBody>
      </p:sp>
    </p:spTree>
    <p:extLst>
      <p:ext uri="{BB962C8B-B14F-4D97-AF65-F5344CB8AC3E}">
        <p14:creationId xmlns:p14="http://schemas.microsoft.com/office/powerpoint/2010/main" val="1629318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4CDE6-8FF7-7656-0F33-8B5D7F61AF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0D8350-F3DB-FF04-1A38-A714C1FDBA54}"/>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Total Number of Words (Mean)</a:t>
            </a:r>
          </a:p>
        </p:txBody>
      </p:sp>
      <p:graphicFrame>
        <p:nvGraphicFramePr>
          <p:cNvPr id="5" name="Table 4">
            <a:extLst>
              <a:ext uri="{FF2B5EF4-FFF2-40B4-BE49-F238E27FC236}">
                <a16:creationId xmlns:a16="http://schemas.microsoft.com/office/drawing/2014/main" id="{DBFD3E45-DC20-5685-6B97-1335439E4DA9}"/>
              </a:ext>
            </a:extLst>
          </p:cNvPr>
          <p:cNvGraphicFramePr>
            <a:graphicFrameLocks noGrp="1"/>
          </p:cNvGraphicFramePr>
          <p:nvPr>
            <p:extLst>
              <p:ext uri="{D42A27DB-BD31-4B8C-83A1-F6EECF244321}">
                <p14:modId xmlns:p14="http://schemas.microsoft.com/office/powerpoint/2010/main" val="243097746"/>
              </p:ext>
            </p:extLst>
          </p:nvPr>
        </p:nvGraphicFramePr>
        <p:xfrm>
          <a:off x="838200" y="1554480"/>
          <a:ext cx="10515598" cy="4514850"/>
        </p:xfrm>
        <a:graphic>
          <a:graphicData uri="http://schemas.openxmlformats.org/drawingml/2006/table">
            <a:tbl>
              <a:tblPr firstRow="1" firstCol="1" bandRow="1">
                <a:tableStyleId>{7DF18680-E054-41AD-8BC1-D1AEF772440D}</a:tableStyleId>
              </a:tblPr>
              <a:tblGrid>
                <a:gridCol w="1894754">
                  <a:extLst>
                    <a:ext uri="{9D8B030D-6E8A-4147-A177-3AD203B41FA5}">
                      <a16:colId xmlns:a16="http://schemas.microsoft.com/office/drawing/2014/main" val="3290372762"/>
                    </a:ext>
                  </a:extLst>
                </a:gridCol>
                <a:gridCol w="2155211">
                  <a:extLst>
                    <a:ext uri="{9D8B030D-6E8A-4147-A177-3AD203B41FA5}">
                      <a16:colId xmlns:a16="http://schemas.microsoft.com/office/drawing/2014/main" val="2012624521"/>
                    </a:ext>
                  </a:extLst>
                </a:gridCol>
                <a:gridCol w="2155211">
                  <a:extLst>
                    <a:ext uri="{9D8B030D-6E8A-4147-A177-3AD203B41FA5}">
                      <a16:colId xmlns:a16="http://schemas.microsoft.com/office/drawing/2014/main" val="497003161"/>
                    </a:ext>
                  </a:extLst>
                </a:gridCol>
                <a:gridCol w="2155211">
                  <a:extLst>
                    <a:ext uri="{9D8B030D-6E8A-4147-A177-3AD203B41FA5}">
                      <a16:colId xmlns:a16="http://schemas.microsoft.com/office/drawing/2014/main" val="482921316"/>
                    </a:ext>
                  </a:extLst>
                </a:gridCol>
                <a:gridCol w="2155211">
                  <a:extLst>
                    <a:ext uri="{9D8B030D-6E8A-4147-A177-3AD203B41FA5}">
                      <a16:colId xmlns:a16="http://schemas.microsoft.com/office/drawing/2014/main" val="111099720"/>
                    </a:ext>
                  </a:extLst>
                </a:gridCol>
              </a:tblGrid>
              <a:tr h="902970">
                <a:tc>
                  <a:txBody>
                    <a:bodyPr/>
                    <a:lstStyle/>
                    <a:p>
                      <a:pPr algn="ctr">
                        <a:lnSpc>
                          <a:spcPct val="150000"/>
                        </a:lnSpc>
                        <a:buNone/>
                      </a:pPr>
                      <a:r>
                        <a:rPr lang="lt-LT" sz="2400" dirty="0">
                          <a:effectLst/>
                        </a:rPr>
                        <a:t> </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gridSpan="2">
                  <a:txBody>
                    <a:bodyPr/>
                    <a:lstStyle/>
                    <a:p>
                      <a:pPr algn="ctr">
                        <a:lnSpc>
                          <a:spcPct val="150000"/>
                        </a:lnSpc>
                        <a:buNone/>
                      </a:pPr>
                      <a:r>
                        <a:rPr lang="lt-LT" sz="2400" dirty="0" err="1">
                          <a:effectLst/>
                        </a:rPr>
                        <a:t>Dog</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gridSpan="2">
                  <a:txBody>
                    <a:bodyPr/>
                    <a:lstStyle/>
                    <a:p>
                      <a:pPr algn="ctr">
                        <a:lnSpc>
                          <a:spcPct val="150000"/>
                        </a:lnSpc>
                        <a:buNone/>
                      </a:pPr>
                      <a:r>
                        <a:rPr lang="lt-LT" sz="2400" dirty="0" err="1">
                          <a:effectLst/>
                        </a:rPr>
                        <a:t>Baby</a:t>
                      </a:r>
                      <a:r>
                        <a:rPr lang="lt-LT" sz="2400" dirty="0">
                          <a:effectLst/>
                        </a:rPr>
                        <a:t> </a:t>
                      </a:r>
                      <a:r>
                        <a:rPr lang="lt-LT" sz="2400" dirty="0" err="1">
                          <a:effectLst/>
                        </a:rPr>
                        <a:t>Birds</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extLst>
                  <a:ext uri="{0D108BD9-81ED-4DB2-BD59-A6C34878D82A}">
                    <a16:rowId xmlns:a16="http://schemas.microsoft.com/office/drawing/2014/main" val="3140920156"/>
                  </a:ext>
                </a:extLst>
              </a:tr>
              <a:tr h="902970">
                <a:tc>
                  <a:txBody>
                    <a:bodyPr/>
                    <a:lstStyle/>
                    <a:p>
                      <a:pPr algn="ctr">
                        <a:lnSpc>
                          <a:spcPct val="150000"/>
                        </a:lnSpc>
                        <a:buNone/>
                      </a:pPr>
                      <a:r>
                        <a:rPr lang="lt-LT" sz="2400" dirty="0" err="1">
                          <a:effectLst/>
                        </a:rPr>
                        <a:t>Age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902498696"/>
                  </a:ext>
                </a:extLst>
              </a:tr>
              <a:tr h="902970">
                <a:tc>
                  <a:txBody>
                    <a:bodyPr/>
                    <a:lstStyle/>
                    <a:p>
                      <a:pPr algn="ctr">
                        <a:lnSpc>
                          <a:spcPct val="150000"/>
                        </a:lnSpc>
                        <a:buNone/>
                      </a:pPr>
                      <a:r>
                        <a:rPr lang="lt-LT" sz="2400">
                          <a:effectLst/>
                        </a:rPr>
                        <a:t>4;0–4;11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55,2</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61,93</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53,46</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39,46</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526440183"/>
                  </a:ext>
                </a:extLst>
              </a:tr>
              <a:tr h="902970">
                <a:tc>
                  <a:txBody>
                    <a:bodyPr/>
                    <a:lstStyle/>
                    <a:p>
                      <a:pPr algn="ctr">
                        <a:lnSpc>
                          <a:spcPct val="150000"/>
                        </a:lnSpc>
                        <a:buNone/>
                      </a:pPr>
                      <a:r>
                        <a:rPr lang="lt-LT" sz="2400">
                          <a:effectLst/>
                        </a:rPr>
                        <a:t>5;0–5;11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53,33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59,27</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57,73</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43,86</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495690809"/>
                  </a:ext>
                </a:extLst>
              </a:tr>
              <a:tr h="902970">
                <a:tc>
                  <a:txBody>
                    <a:bodyPr/>
                    <a:lstStyle/>
                    <a:p>
                      <a:pPr algn="ctr">
                        <a:lnSpc>
                          <a:spcPct val="150000"/>
                        </a:lnSpc>
                        <a:buNone/>
                      </a:pPr>
                      <a:r>
                        <a:rPr lang="lt-LT" sz="2400">
                          <a:effectLst/>
                        </a:rPr>
                        <a:t>6;0–6;11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64,83</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71,86</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49,57</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66,13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941911765"/>
                  </a:ext>
                </a:extLst>
              </a:tr>
            </a:tbl>
          </a:graphicData>
        </a:graphic>
      </p:graphicFrame>
      <p:sp>
        <p:nvSpPr>
          <p:cNvPr id="3" name="Title 1">
            <a:extLst>
              <a:ext uri="{FF2B5EF4-FFF2-40B4-BE49-F238E27FC236}">
                <a16:creationId xmlns:a16="http://schemas.microsoft.com/office/drawing/2014/main" id="{60552693-89B1-A7AB-D571-2FBE0B00D72A}"/>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C3F6B634-2CE3-8ACC-C936-B4E8327B07C1}"/>
              </a:ext>
            </a:extLst>
          </p:cNvPr>
          <p:cNvSpPr>
            <a:spLocks noGrp="1"/>
          </p:cNvSpPr>
          <p:nvPr>
            <p:ph type="sldNum" sz="quarter" idx="12"/>
          </p:nvPr>
        </p:nvSpPr>
        <p:spPr/>
        <p:txBody>
          <a:bodyPr/>
          <a:lstStyle/>
          <a:p>
            <a:fld id="{B405CDB4-B610-584D-B525-D8C67E2709FA}" type="slidenum">
              <a:rPr lang="en-LT" smtClean="0"/>
              <a:t>13</a:t>
            </a:fld>
            <a:endParaRPr lang="en-LT"/>
          </a:p>
        </p:txBody>
      </p:sp>
    </p:spTree>
    <p:extLst>
      <p:ext uri="{BB962C8B-B14F-4D97-AF65-F5344CB8AC3E}">
        <p14:creationId xmlns:p14="http://schemas.microsoft.com/office/powerpoint/2010/main" val="2771447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D271A-2003-75D4-AE79-9FA9353F767B}"/>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A76BFD9B-99B1-FE33-27EA-75E642AB7E51}"/>
              </a:ext>
            </a:extLst>
          </p:cNvPr>
          <p:cNvGraphicFramePr>
            <a:graphicFrameLocks noGrp="1"/>
          </p:cNvGraphicFramePr>
          <p:nvPr>
            <p:extLst>
              <p:ext uri="{D42A27DB-BD31-4B8C-83A1-F6EECF244321}">
                <p14:modId xmlns:p14="http://schemas.microsoft.com/office/powerpoint/2010/main" val="3143248597"/>
              </p:ext>
            </p:extLst>
          </p:nvPr>
        </p:nvGraphicFramePr>
        <p:xfrm>
          <a:off x="838200" y="1554480"/>
          <a:ext cx="10515598" cy="4514850"/>
        </p:xfrm>
        <a:graphic>
          <a:graphicData uri="http://schemas.openxmlformats.org/drawingml/2006/table">
            <a:tbl>
              <a:tblPr firstRow="1" firstCol="1" bandRow="1">
                <a:tableStyleId>{7DF18680-E054-41AD-8BC1-D1AEF772440D}</a:tableStyleId>
              </a:tblPr>
              <a:tblGrid>
                <a:gridCol w="1894754">
                  <a:extLst>
                    <a:ext uri="{9D8B030D-6E8A-4147-A177-3AD203B41FA5}">
                      <a16:colId xmlns:a16="http://schemas.microsoft.com/office/drawing/2014/main" val="3290372762"/>
                    </a:ext>
                  </a:extLst>
                </a:gridCol>
                <a:gridCol w="2155211">
                  <a:extLst>
                    <a:ext uri="{9D8B030D-6E8A-4147-A177-3AD203B41FA5}">
                      <a16:colId xmlns:a16="http://schemas.microsoft.com/office/drawing/2014/main" val="2012624521"/>
                    </a:ext>
                  </a:extLst>
                </a:gridCol>
                <a:gridCol w="2155211">
                  <a:extLst>
                    <a:ext uri="{9D8B030D-6E8A-4147-A177-3AD203B41FA5}">
                      <a16:colId xmlns:a16="http://schemas.microsoft.com/office/drawing/2014/main" val="497003161"/>
                    </a:ext>
                  </a:extLst>
                </a:gridCol>
                <a:gridCol w="2155211">
                  <a:extLst>
                    <a:ext uri="{9D8B030D-6E8A-4147-A177-3AD203B41FA5}">
                      <a16:colId xmlns:a16="http://schemas.microsoft.com/office/drawing/2014/main" val="482921316"/>
                    </a:ext>
                  </a:extLst>
                </a:gridCol>
                <a:gridCol w="2155211">
                  <a:extLst>
                    <a:ext uri="{9D8B030D-6E8A-4147-A177-3AD203B41FA5}">
                      <a16:colId xmlns:a16="http://schemas.microsoft.com/office/drawing/2014/main" val="111099720"/>
                    </a:ext>
                  </a:extLst>
                </a:gridCol>
              </a:tblGrid>
              <a:tr h="902970">
                <a:tc>
                  <a:txBody>
                    <a:bodyPr/>
                    <a:lstStyle/>
                    <a:p>
                      <a:pPr algn="ctr">
                        <a:lnSpc>
                          <a:spcPct val="150000"/>
                        </a:lnSpc>
                        <a:buNone/>
                      </a:pPr>
                      <a:r>
                        <a:rPr lang="lt-LT" sz="2400" dirty="0">
                          <a:effectLst/>
                        </a:rPr>
                        <a:t> </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gridSpan="2">
                  <a:txBody>
                    <a:bodyPr/>
                    <a:lstStyle/>
                    <a:p>
                      <a:pPr algn="ctr">
                        <a:lnSpc>
                          <a:spcPct val="150000"/>
                        </a:lnSpc>
                        <a:buNone/>
                      </a:pPr>
                      <a:r>
                        <a:rPr lang="lt-LT" sz="2400" dirty="0" err="1">
                          <a:effectLst/>
                        </a:rPr>
                        <a:t>Dog</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gridSpan="2">
                  <a:txBody>
                    <a:bodyPr/>
                    <a:lstStyle/>
                    <a:p>
                      <a:pPr algn="ctr">
                        <a:lnSpc>
                          <a:spcPct val="150000"/>
                        </a:lnSpc>
                        <a:buNone/>
                      </a:pPr>
                      <a:r>
                        <a:rPr lang="lt-LT" sz="2400" dirty="0" err="1">
                          <a:effectLst/>
                        </a:rPr>
                        <a:t>Baby</a:t>
                      </a:r>
                      <a:r>
                        <a:rPr lang="lt-LT" sz="2400" dirty="0">
                          <a:effectLst/>
                        </a:rPr>
                        <a:t> </a:t>
                      </a:r>
                      <a:r>
                        <a:rPr lang="lt-LT" sz="2400" dirty="0" err="1">
                          <a:effectLst/>
                        </a:rPr>
                        <a:t>Birds</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extLst>
                  <a:ext uri="{0D108BD9-81ED-4DB2-BD59-A6C34878D82A}">
                    <a16:rowId xmlns:a16="http://schemas.microsoft.com/office/drawing/2014/main" val="3140920156"/>
                  </a:ext>
                </a:extLst>
              </a:tr>
              <a:tr h="902970">
                <a:tc>
                  <a:txBody>
                    <a:bodyPr/>
                    <a:lstStyle/>
                    <a:p>
                      <a:pPr algn="ctr">
                        <a:lnSpc>
                          <a:spcPct val="150000"/>
                        </a:lnSpc>
                        <a:buNone/>
                      </a:pPr>
                      <a:r>
                        <a:rPr lang="lt-LT" sz="2400" dirty="0" err="1">
                          <a:effectLst/>
                        </a:rPr>
                        <a:t>Age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902498696"/>
                  </a:ext>
                </a:extLst>
              </a:tr>
              <a:tr h="902970">
                <a:tc>
                  <a:txBody>
                    <a:bodyPr/>
                    <a:lstStyle/>
                    <a:p>
                      <a:pPr algn="ctr">
                        <a:lnSpc>
                          <a:spcPct val="150000"/>
                        </a:lnSpc>
                        <a:buNone/>
                      </a:pPr>
                      <a:r>
                        <a:rPr lang="lt-LT" sz="2400">
                          <a:effectLst/>
                        </a:rPr>
                        <a:t>4;0–4;11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55,2</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61,93</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53,46</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39,46</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526440183"/>
                  </a:ext>
                </a:extLst>
              </a:tr>
              <a:tr h="902970">
                <a:tc>
                  <a:txBody>
                    <a:bodyPr/>
                    <a:lstStyle/>
                    <a:p>
                      <a:pPr algn="ctr">
                        <a:lnSpc>
                          <a:spcPct val="150000"/>
                        </a:lnSpc>
                        <a:buNone/>
                      </a:pPr>
                      <a:r>
                        <a:rPr lang="lt-LT" sz="2400">
                          <a:effectLst/>
                        </a:rPr>
                        <a:t>5;0–5;11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53,33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59,27</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57,73</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43,86</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495690809"/>
                  </a:ext>
                </a:extLst>
              </a:tr>
              <a:tr h="902970">
                <a:tc>
                  <a:txBody>
                    <a:bodyPr/>
                    <a:lstStyle/>
                    <a:p>
                      <a:pPr algn="ctr">
                        <a:lnSpc>
                          <a:spcPct val="150000"/>
                        </a:lnSpc>
                        <a:buNone/>
                      </a:pPr>
                      <a:r>
                        <a:rPr lang="lt-LT" sz="2400">
                          <a:effectLst/>
                        </a:rPr>
                        <a:t>6;0–6;11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64,83</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71,86</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49,57</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66,13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941911765"/>
                  </a:ext>
                </a:extLst>
              </a:tr>
            </a:tbl>
          </a:graphicData>
        </a:graphic>
      </p:graphicFrame>
      <p:sp>
        <p:nvSpPr>
          <p:cNvPr id="3" name="Title 1">
            <a:extLst>
              <a:ext uri="{FF2B5EF4-FFF2-40B4-BE49-F238E27FC236}">
                <a16:creationId xmlns:a16="http://schemas.microsoft.com/office/drawing/2014/main" id="{A842A4D4-55C7-719D-037C-75DDD14E983C}"/>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9" name="Title 1">
            <a:extLst>
              <a:ext uri="{FF2B5EF4-FFF2-40B4-BE49-F238E27FC236}">
                <a16:creationId xmlns:a16="http://schemas.microsoft.com/office/drawing/2014/main" id="{E2208544-D5D0-BE83-3D3B-70AE5315C452}"/>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Total Number of Words (Mean)</a:t>
            </a:r>
          </a:p>
        </p:txBody>
      </p:sp>
      <p:sp>
        <p:nvSpPr>
          <p:cNvPr id="2" name="Slide Number Placeholder 1">
            <a:extLst>
              <a:ext uri="{FF2B5EF4-FFF2-40B4-BE49-F238E27FC236}">
                <a16:creationId xmlns:a16="http://schemas.microsoft.com/office/drawing/2014/main" id="{87C54AAB-E2EB-A815-FF35-40A2F752E222}"/>
              </a:ext>
            </a:extLst>
          </p:cNvPr>
          <p:cNvSpPr>
            <a:spLocks noGrp="1"/>
          </p:cNvSpPr>
          <p:nvPr>
            <p:ph type="sldNum" sz="quarter" idx="12"/>
          </p:nvPr>
        </p:nvSpPr>
        <p:spPr/>
        <p:txBody>
          <a:bodyPr/>
          <a:lstStyle/>
          <a:p>
            <a:fld id="{B405CDB4-B610-584D-B525-D8C67E2709FA}" type="slidenum">
              <a:rPr lang="en-LT" smtClean="0"/>
              <a:t>14</a:t>
            </a:fld>
            <a:endParaRPr lang="en-LT"/>
          </a:p>
        </p:txBody>
      </p:sp>
    </p:spTree>
    <p:extLst>
      <p:ext uri="{BB962C8B-B14F-4D97-AF65-F5344CB8AC3E}">
        <p14:creationId xmlns:p14="http://schemas.microsoft.com/office/powerpoint/2010/main" val="3628833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D06F6-651D-B532-8D63-5D1266F09D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491173-EF11-01FB-3189-DDCB30E39351}"/>
              </a:ext>
            </a:extLst>
          </p:cNvPr>
          <p:cNvSpPr>
            <a:spLocks noGrp="1"/>
          </p:cNvSpPr>
          <p:nvPr>
            <p:ph type="title"/>
          </p:nvPr>
        </p:nvSpPr>
        <p:spPr>
          <a:xfrm>
            <a:off x="838200" y="365125"/>
            <a:ext cx="10748058" cy="1325563"/>
          </a:xfrm>
        </p:spPr>
        <p:txBody>
          <a:bodyPr>
            <a:normAutofit/>
          </a:bodyPr>
          <a:lstStyle/>
          <a:p>
            <a:r>
              <a:rPr lang="en-GB" sz="4000" b="1" dirty="0">
                <a:solidFill>
                  <a:srgbClr val="861947"/>
                </a:solidFill>
                <a:latin typeface="+mn-lt"/>
                <a:ea typeface="Palemonas" panose="02030603060206020803" pitchFamily="18" charset="0"/>
                <a:cs typeface="Palemonas" panose="02030603060206020803" pitchFamily="18" charset="0"/>
              </a:rPr>
              <a:t>RE </a:t>
            </a:r>
            <a:r>
              <a:rPr lang="en-GB" sz="4000" b="1" i="1" dirty="0">
                <a:solidFill>
                  <a:srgbClr val="861947"/>
                </a:solidFill>
                <a:latin typeface="+mn-lt"/>
                <a:ea typeface="Palemonas" panose="02030603060206020803" pitchFamily="18" charset="0"/>
                <a:cs typeface="Palemonas" panose="02030603060206020803" pitchFamily="18" charset="0"/>
              </a:rPr>
              <a:t>Dog</a:t>
            </a:r>
            <a:r>
              <a:rPr lang="en-GB" sz="4000" b="1" dirty="0">
                <a:solidFill>
                  <a:srgbClr val="861947"/>
                </a:solidFill>
                <a:latin typeface="+mn-lt"/>
                <a:ea typeface="Palemonas" panose="02030603060206020803" pitchFamily="18" charset="0"/>
                <a:cs typeface="Palemonas" panose="02030603060206020803" pitchFamily="18" charset="0"/>
              </a:rPr>
              <a:t> 5;5</a:t>
            </a:r>
            <a:endParaRPr lang="en-LT" sz="4000" b="1" dirty="0">
              <a:solidFill>
                <a:srgbClr val="861947"/>
              </a:solidFill>
              <a:latin typeface="+mn-lt"/>
              <a:ea typeface="Palemonas" panose="02030603060206020803" pitchFamily="18" charset="0"/>
              <a:cs typeface="Palemonas" panose="02030603060206020803" pitchFamily="18" charset="0"/>
            </a:endParaRPr>
          </a:p>
        </p:txBody>
      </p:sp>
      <p:sp>
        <p:nvSpPr>
          <p:cNvPr id="9" name="Content Placeholder 2">
            <a:extLst>
              <a:ext uri="{FF2B5EF4-FFF2-40B4-BE49-F238E27FC236}">
                <a16:creationId xmlns:a16="http://schemas.microsoft.com/office/drawing/2014/main" id="{AF018523-FD58-2106-392B-FECFF7AB0F5B}"/>
              </a:ext>
            </a:extLst>
          </p:cNvPr>
          <p:cNvSpPr>
            <a:spLocks noGrp="1"/>
          </p:cNvSpPr>
          <p:nvPr>
            <p:ph idx="1"/>
          </p:nvPr>
        </p:nvSpPr>
        <p:spPr>
          <a:xfrm>
            <a:off x="838199" y="1432086"/>
            <a:ext cx="10515600" cy="4351338"/>
          </a:xfrm>
        </p:spPr>
        <p:txBody>
          <a:bodyPr>
            <a:noAutofit/>
          </a:bodyPr>
          <a:lstStyle/>
          <a:p>
            <a:pPr marL="0" indent="0" algn="just">
              <a:buNone/>
            </a:pPr>
            <a:r>
              <a:rPr lang="lt-LT" dirty="0"/>
              <a:t>&lt;...&gt; pelė turėjo urvą, </a:t>
            </a:r>
            <a:r>
              <a:rPr lang="lt-LT" b="1" u="sng" dirty="0"/>
              <a:t>kuris kur</a:t>
            </a:r>
            <a:r>
              <a:rPr lang="lt-LT" u="sng" dirty="0"/>
              <a:t> </a:t>
            </a:r>
            <a:r>
              <a:rPr lang="lt-LT" dirty="0"/>
              <a:t>šuo negalėjo pralįsti. &lt;...&gt;</a:t>
            </a:r>
            <a:r>
              <a:rPr lang="en-LT" dirty="0"/>
              <a:t> J</a:t>
            </a:r>
            <a:r>
              <a:rPr lang="lt-LT" dirty="0" err="1"/>
              <a:t>is</a:t>
            </a:r>
            <a:r>
              <a:rPr lang="lt-LT" dirty="0"/>
              <a:t> nustebo </a:t>
            </a:r>
            <a:r>
              <a:rPr lang="lt-LT" b="1" dirty="0">
                <a:solidFill>
                  <a:srgbClr val="FF0000"/>
                </a:solidFill>
              </a:rPr>
              <a:t>ir</a:t>
            </a:r>
            <a:r>
              <a:rPr lang="lt-LT" b="1" dirty="0"/>
              <a:t> net</a:t>
            </a:r>
            <a:r>
              <a:rPr lang="lt-LT" dirty="0"/>
              <a:t> </a:t>
            </a:r>
            <a:r>
              <a:rPr lang="lt-LT" b="1" dirty="0">
                <a:solidFill>
                  <a:srgbClr val="FF0000"/>
                </a:solidFill>
              </a:rPr>
              <a:t>ir</a:t>
            </a:r>
            <a:r>
              <a:rPr lang="lt-LT" dirty="0"/>
              <a:t> jo balionas </a:t>
            </a:r>
            <a:r>
              <a:rPr lang="lt-LT" b="1" dirty="0">
                <a:solidFill>
                  <a:srgbClr val="FF0000"/>
                </a:solidFill>
              </a:rPr>
              <a:t>net</a:t>
            </a:r>
            <a:r>
              <a:rPr lang="lt-LT" dirty="0"/>
              <a:t> išsprūdo iš rankų ir susirišo į medį. </a:t>
            </a:r>
            <a:r>
              <a:rPr lang="en-LT" dirty="0"/>
              <a:t>&lt;…&gt; B</a:t>
            </a:r>
            <a:r>
              <a:rPr lang="lt-LT" dirty="0"/>
              <a:t>erniukas šoktelėjo </a:t>
            </a:r>
            <a:r>
              <a:rPr lang="lt-LT" b="1" dirty="0">
                <a:solidFill>
                  <a:srgbClr val="FF0000"/>
                </a:solidFill>
              </a:rPr>
              <a:t>visų</a:t>
            </a:r>
            <a:r>
              <a:rPr lang="lt-LT" b="1" dirty="0"/>
              <a:t> iš visų</a:t>
            </a:r>
            <a:r>
              <a:rPr lang="lt-LT" dirty="0"/>
              <a:t> </a:t>
            </a:r>
            <a:r>
              <a:rPr lang="lt-LT" b="1" dirty="0"/>
              <a:t>jėgų</a:t>
            </a:r>
            <a:r>
              <a:rPr lang="lt-LT" dirty="0"/>
              <a:t> </a:t>
            </a:r>
            <a:r>
              <a:rPr lang="lt-LT" b="1" dirty="0"/>
              <a:t>aukštyn</a:t>
            </a:r>
            <a:r>
              <a:rPr lang="lt-LT" dirty="0"/>
              <a:t>, </a:t>
            </a:r>
            <a:r>
              <a:rPr lang="lt-LT" b="1" dirty="0">
                <a:solidFill>
                  <a:srgbClr val="FF0000"/>
                </a:solidFill>
              </a:rPr>
              <a:t>iš visų jėgų aukštyn</a:t>
            </a:r>
            <a:r>
              <a:rPr lang="lt-LT" dirty="0"/>
              <a:t>. </a:t>
            </a:r>
            <a:r>
              <a:rPr lang="en-LT" dirty="0"/>
              <a:t>&lt;…&gt; B</a:t>
            </a:r>
            <a:r>
              <a:rPr lang="lt-LT" dirty="0"/>
              <a:t>erniukas apsidžiaugė atgavęs balioną </a:t>
            </a:r>
            <a:r>
              <a:rPr lang="lt-LT" b="1" dirty="0"/>
              <a:t>ir</a:t>
            </a:r>
            <a:r>
              <a:rPr lang="lt-LT" dirty="0"/>
              <a:t> xxx, </a:t>
            </a:r>
            <a:r>
              <a:rPr lang="lt-LT" b="1" dirty="0">
                <a:solidFill>
                  <a:srgbClr val="FF0000"/>
                </a:solidFill>
              </a:rPr>
              <a:t>ir</a:t>
            </a:r>
            <a:r>
              <a:rPr lang="lt-LT" dirty="0"/>
              <a:t> iš džiaugsmo nepastebėjo, kad šuo valgo </a:t>
            </a:r>
            <a:r>
              <a:rPr lang="lt-LT" b="1" u="sng" dirty="0"/>
              <a:t>jos jo</a:t>
            </a:r>
            <a:r>
              <a:rPr lang="lt-LT" u="sng" dirty="0"/>
              <a:t> </a:t>
            </a:r>
            <a:r>
              <a:rPr lang="lt-LT" dirty="0"/>
              <a:t>žuvis. </a:t>
            </a:r>
            <a:r>
              <a:rPr lang="en-LT" b="1" dirty="0">
                <a:solidFill>
                  <a:srgbClr val="FF0000"/>
                </a:solidFill>
              </a:rPr>
              <a:t>O</a:t>
            </a:r>
            <a:r>
              <a:rPr lang="lt-LT" b="1" dirty="0" err="1">
                <a:solidFill>
                  <a:srgbClr val="FF0000"/>
                </a:solidFill>
              </a:rPr>
              <a:t>j</a:t>
            </a:r>
            <a:r>
              <a:rPr lang="lt-LT" b="1" dirty="0">
                <a:solidFill>
                  <a:srgbClr val="FF0000"/>
                </a:solidFill>
              </a:rPr>
              <a:t>, ne žuvis, o dešreles</a:t>
            </a:r>
            <a:r>
              <a:rPr lang="lt-LT" dirty="0"/>
              <a:t>. &lt;...&gt; </a:t>
            </a:r>
            <a:r>
              <a:rPr lang="lt-LT" b="1" dirty="0"/>
              <a:t>Ir taip </a:t>
            </a:r>
            <a:r>
              <a:rPr lang="lt-LT" b="1" dirty="0">
                <a:solidFill>
                  <a:srgbClr val="FF0000"/>
                </a:solidFill>
              </a:rPr>
              <a:t>ir taip</a:t>
            </a:r>
            <a:r>
              <a:rPr lang="lt-LT" dirty="0">
                <a:solidFill>
                  <a:srgbClr val="FF0000"/>
                </a:solidFill>
              </a:rPr>
              <a:t> </a:t>
            </a:r>
            <a:r>
              <a:rPr lang="lt-LT" dirty="0"/>
              <a:t>berniukas išėjo be dešrelių namo su maišeliu.</a:t>
            </a:r>
            <a:endParaRPr lang="en-LT" dirty="0"/>
          </a:p>
        </p:txBody>
      </p:sp>
      <p:sp>
        <p:nvSpPr>
          <p:cNvPr id="3" name="Title 1">
            <a:extLst>
              <a:ext uri="{FF2B5EF4-FFF2-40B4-BE49-F238E27FC236}">
                <a16:creationId xmlns:a16="http://schemas.microsoft.com/office/drawing/2014/main" id="{1D3B6797-76B3-7597-FB6E-739B559D35A3}"/>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D40FD9B8-62CE-2E44-81A4-323D55669CEA}"/>
              </a:ext>
            </a:extLst>
          </p:cNvPr>
          <p:cNvSpPr>
            <a:spLocks noGrp="1"/>
          </p:cNvSpPr>
          <p:nvPr>
            <p:ph type="sldNum" sz="quarter" idx="12"/>
          </p:nvPr>
        </p:nvSpPr>
        <p:spPr/>
        <p:txBody>
          <a:bodyPr/>
          <a:lstStyle/>
          <a:p>
            <a:fld id="{B405CDB4-B610-584D-B525-D8C67E2709FA}" type="slidenum">
              <a:rPr lang="en-LT" smtClean="0"/>
              <a:t>15</a:t>
            </a:fld>
            <a:endParaRPr lang="en-LT"/>
          </a:p>
        </p:txBody>
      </p:sp>
    </p:spTree>
    <p:extLst>
      <p:ext uri="{BB962C8B-B14F-4D97-AF65-F5344CB8AC3E}">
        <p14:creationId xmlns:p14="http://schemas.microsoft.com/office/powerpoint/2010/main" val="953143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C4C68-16AB-5375-A002-C6D3793405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89FFF8-D508-CEC8-7251-81AEAAE4A98D}"/>
              </a:ext>
            </a:extLst>
          </p:cNvPr>
          <p:cNvSpPr>
            <a:spLocks noGrp="1"/>
          </p:cNvSpPr>
          <p:nvPr>
            <p:ph type="title"/>
          </p:nvPr>
        </p:nvSpPr>
        <p:spPr>
          <a:xfrm>
            <a:off x="838200" y="365125"/>
            <a:ext cx="10748058" cy="1325563"/>
          </a:xfrm>
        </p:spPr>
        <p:txBody>
          <a:bodyPr>
            <a:normAutofit/>
          </a:bodyPr>
          <a:lstStyle/>
          <a:p>
            <a:r>
              <a:rPr lang="en-GB" sz="4000" b="1" dirty="0">
                <a:solidFill>
                  <a:srgbClr val="861947"/>
                </a:solidFill>
                <a:latin typeface="+mn-lt"/>
                <a:ea typeface="Palemonas" panose="02030603060206020803" pitchFamily="18" charset="0"/>
                <a:cs typeface="Palemonas" panose="02030603060206020803" pitchFamily="18" charset="0"/>
              </a:rPr>
              <a:t>RE </a:t>
            </a:r>
            <a:r>
              <a:rPr lang="en-GB" sz="4000" b="1" i="1" dirty="0">
                <a:solidFill>
                  <a:srgbClr val="861947"/>
                </a:solidFill>
                <a:latin typeface="+mn-lt"/>
                <a:ea typeface="Palemonas" panose="02030603060206020803" pitchFamily="18" charset="0"/>
                <a:cs typeface="Palemonas" panose="02030603060206020803" pitchFamily="18" charset="0"/>
              </a:rPr>
              <a:t>Dog</a:t>
            </a:r>
            <a:r>
              <a:rPr lang="en-GB" sz="4000" b="1" dirty="0">
                <a:solidFill>
                  <a:srgbClr val="861947"/>
                </a:solidFill>
                <a:latin typeface="+mn-lt"/>
                <a:ea typeface="Palemonas" panose="02030603060206020803" pitchFamily="18" charset="0"/>
                <a:cs typeface="Palemonas" panose="02030603060206020803" pitchFamily="18" charset="0"/>
              </a:rPr>
              <a:t> 6;9</a:t>
            </a:r>
            <a:endParaRPr lang="en-LT" sz="4000" b="1" dirty="0">
              <a:solidFill>
                <a:srgbClr val="861947"/>
              </a:solidFill>
              <a:latin typeface="+mn-lt"/>
              <a:ea typeface="Palemonas" panose="02030603060206020803" pitchFamily="18" charset="0"/>
              <a:cs typeface="Palemonas" panose="02030603060206020803" pitchFamily="18" charset="0"/>
            </a:endParaRPr>
          </a:p>
        </p:txBody>
      </p:sp>
      <p:sp>
        <p:nvSpPr>
          <p:cNvPr id="9" name="Content Placeholder 2">
            <a:extLst>
              <a:ext uri="{FF2B5EF4-FFF2-40B4-BE49-F238E27FC236}">
                <a16:creationId xmlns:a16="http://schemas.microsoft.com/office/drawing/2014/main" id="{74C5E60B-DA16-DE02-379B-44C54ACF0250}"/>
              </a:ext>
            </a:extLst>
          </p:cNvPr>
          <p:cNvSpPr>
            <a:spLocks noGrp="1"/>
          </p:cNvSpPr>
          <p:nvPr>
            <p:ph idx="1"/>
          </p:nvPr>
        </p:nvSpPr>
        <p:spPr>
          <a:xfrm>
            <a:off x="838199" y="1432086"/>
            <a:ext cx="10515600" cy="4351338"/>
          </a:xfrm>
        </p:spPr>
        <p:txBody>
          <a:bodyPr>
            <a:noAutofit/>
          </a:bodyPr>
          <a:lstStyle/>
          <a:p>
            <a:pPr marL="0" indent="0" algn="just">
              <a:buNone/>
            </a:pPr>
            <a:r>
              <a:rPr lang="lt-LT" dirty="0"/>
              <a:t>Vieną dieną šuo pamatė pilką pelytę ir nusprendė ją gaudyt(i). Pelytė įlindo į urvą, šuo bandė pagaut(i). Berniukas ėjo su dešrelėm(</a:t>
            </a:r>
            <a:r>
              <a:rPr lang="lt-LT" dirty="0" err="1"/>
              <a:t>is</a:t>
            </a:r>
            <a:r>
              <a:rPr lang="lt-LT" dirty="0"/>
              <a:t>) ir balionais. Ei, ką čia darai? Berniukas taip nustebo, kad </a:t>
            </a:r>
            <a:r>
              <a:rPr lang="lt-LT" b="1" dirty="0"/>
              <a:t>net</a:t>
            </a:r>
            <a:r>
              <a:rPr lang="lt-LT" dirty="0"/>
              <a:t> iš rankų </a:t>
            </a:r>
            <a:r>
              <a:rPr lang="lt-LT" b="1" dirty="0">
                <a:solidFill>
                  <a:srgbClr val="FF0000"/>
                </a:solidFill>
              </a:rPr>
              <a:t>net</a:t>
            </a:r>
            <a:r>
              <a:rPr lang="lt-LT" dirty="0"/>
              <a:t> iškrito balionas. O šuo pamatė dešrelių maišelį ir nusprendė pavalgyti jų. Berniukas stryktelėjo, paėmė balioną, net nepamatė, kaip šuo skaniai valgo dešreles.</a:t>
            </a:r>
            <a:endParaRPr lang="en-LT" dirty="0"/>
          </a:p>
        </p:txBody>
      </p:sp>
      <p:sp>
        <p:nvSpPr>
          <p:cNvPr id="3" name="Title 1">
            <a:extLst>
              <a:ext uri="{FF2B5EF4-FFF2-40B4-BE49-F238E27FC236}">
                <a16:creationId xmlns:a16="http://schemas.microsoft.com/office/drawing/2014/main" id="{61C5587A-B9ED-5D76-9D94-310140292091}"/>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5D4FDFD6-E0C8-EA22-7B96-64355500E275}"/>
              </a:ext>
            </a:extLst>
          </p:cNvPr>
          <p:cNvSpPr>
            <a:spLocks noGrp="1"/>
          </p:cNvSpPr>
          <p:nvPr>
            <p:ph type="sldNum" sz="quarter" idx="12"/>
          </p:nvPr>
        </p:nvSpPr>
        <p:spPr/>
        <p:txBody>
          <a:bodyPr/>
          <a:lstStyle/>
          <a:p>
            <a:fld id="{B405CDB4-B610-584D-B525-D8C67E2709FA}" type="slidenum">
              <a:rPr lang="en-LT" smtClean="0"/>
              <a:t>16</a:t>
            </a:fld>
            <a:endParaRPr lang="en-LT"/>
          </a:p>
        </p:txBody>
      </p:sp>
    </p:spTree>
    <p:extLst>
      <p:ext uri="{BB962C8B-B14F-4D97-AF65-F5344CB8AC3E}">
        <p14:creationId xmlns:p14="http://schemas.microsoft.com/office/powerpoint/2010/main" val="3172929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39AA4-634B-BD01-EC75-C07E46ED62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375012-1FBC-AC10-1121-669EC7215D6F}"/>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Total Number of Words (Mean)</a:t>
            </a:r>
          </a:p>
        </p:txBody>
      </p:sp>
      <p:graphicFrame>
        <p:nvGraphicFramePr>
          <p:cNvPr id="5" name="Table 4">
            <a:extLst>
              <a:ext uri="{FF2B5EF4-FFF2-40B4-BE49-F238E27FC236}">
                <a16:creationId xmlns:a16="http://schemas.microsoft.com/office/drawing/2014/main" id="{7D9BB0A1-68B0-3173-12CE-F0ABFC5880BB}"/>
              </a:ext>
            </a:extLst>
          </p:cNvPr>
          <p:cNvGraphicFramePr>
            <a:graphicFrameLocks noGrp="1"/>
          </p:cNvGraphicFramePr>
          <p:nvPr>
            <p:extLst>
              <p:ext uri="{D42A27DB-BD31-4B8C-83A1-F6EECF244321}">
                <p14:modId xmlns:p14="http://schemas.microsoft.com/office/powerpoint/2010/main" val="1872667261"/>
              </p:ext>
            </p:extLst>
          </p:nvPr>
        </p:nvGraphicFramePr>
        <p:xfrm>
          <a:off x="838200" y="1554480"/>
          <a:ext cx="10515598" cy="4514850"/>
        </p:xfrm>
        <a:graphic>
          <a:graphicData uri="http://schemas.openxmlformats.org/drawingml/2006/table">
            <a:tbl>
              <a:tblPr firstRow="1" firstCol="1" bandRow="1">
                <a:tableStyleId>{7DF18680-E054-41AD-8BC1-D1AEF772440D}</a:tableStyleId>
              </a:tblPr>
              <a:tblGrid>
                <a:gridCol w="1894754">
                  <a:extLst>
                    <a:ext uri="{9D8B030D-6E8A-4147-A177-3AD203B41FA5}">
                      <a16:colId xmlns:a16="http://schemas.microsoft.com/office/drawing/2014/main" val="3290372762"/>
                    </a:ext>
                  </a:extLst>
                </a:gridCol>
                <a:gridCol w="2155211">
                  <a:extLst>
                    <a:ext uri="{9D8B030D-6E8A-4147-A177-3AD203B41FA5}">
                      <a16:colId xmlns:a16="http://schemas.microsoft.com/office/drawing/2014/main" val="2012624521"/>
                    </a:ext>
                  </a:extLst>
                </a:gridCol>
                <a:gridCol w="2155211">
                  <a:extLst>
                    <a:ext uri="{9D8B030D-6E8A-4147-A177-3AD203B41FA5}">
                      <a16:colId xmlns:a16="http://schemas.microsoft.com/office/drawing/2014/main" val="497003161"/>
                    </a:ext>
                  </a:extLst>
                </a:gridCol>
                <a:gridCol w="2155211">
                  <a:extLst>
                    <a:ext uri="{9D8B030D-6E8A-4147-A177-3AD203B41FA5}">
                      <a16:colId xmlns:a16="http://schemas.microsoft.com/office/drawing/2014/main" val="482921316"/>
                    </a:ext>
                  </a:extLst>
                </a:gridCol>
                <a:gridCol w="2155211">
                  <a:extLst>
                    <a:ext uri="{9D8B030D-6E8A-4147-A177-3AD203B41FA5}">
                      <a16:colId xmlns:a16="http://schemas.microsoft.com/office/drawing/2014/main" val="111099720"/>
                    </a:ext>
                  </a:extLst>
                </a:gridCol>
              </a:tblGrid>
              <a:tr h="902970">
                <a:tc>
                  <a:txBody>
                    <a:bodyPr/>
                    <a:lstStyle/>
                    <a:p>
                      <a:pPr algn="ctr">
                        <a:lnSpc>
                          <a:spcPct val="150000"/>
                        </a:lnSpc>
                        <a:buNone/>
                      </a:pPr>
                      <a:r>
                        <a:rPr lang="lt-LT" sz="2400" dirty="0">
                          <a:effectLst/>
                        </a:rPr>
                        <a:t> </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gridSpan="2">
                  <a:txBody>
                    <a:bodyPr/>
                    <a:lstStyle/>
                    <a:p>
                      <a:pPr algn="ctr">
                        <a:lnSpc>
                          <a:spcPct val="150000"/>
                        </a:lnSpc>
                        <a:buNone/>
                      </a:pPr>
                      <a:r>
                        <a:rPr lang="lt-LT" sz="2400" dirty="0" err="1">
                          <a:effectLst/>
                        </a:rPr>
                        <a:t>Dog</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gridSpan="2">
                  <a:txBody>
                    <a:bodyPr/>
                    <a:lstStyle/>
                    <a:p>
                      <a:pPr algn="ctr">
                        <a:lnSpc>
                          <a:spcPct val="150000"/>
                        </a:lnSpc>
                        <a:buNone/>
                      </a:pPr>
                      <a:r>
                        <a:rPr lang="lt-LT" sz="2400" dirty="0" err="1">
                          <a:effectLst/>
                        </a:rPr>
                        <a:t>Baby</a:t>
                      </a:r>
                      <a:r>
                        <a:rPr lang="lt-LT" sz="2400" dirty="0">
                          <a:effectLst/>
                        </a:rPr>
                        <a:t> </a:t>
                      </a:r>
                      <a:r>
                        <a:rPr lang="lt-LT" sz="2400" dirty="0" err="1">
                          <a:effectLst/>
                        </a:rPr>
                        <a:t>Birds</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extLst>
                  <a:ext uri="{0D108BD9-81ED-4DB2-BD59-A6C34878D82A}">
                    <a16:rowId xmlns:a16="http://schemas.microsoft.com/office/drawing/2014/main" val="3140920156"/>
                  </a:ext>
                </a:extLst>
              </a:tr>
              <a:tr h="902970">
                <a:tc>
                  <a:txBody>
                    <a:bodyPr/>
                    <a:lstStyle/>
                    <a:p>
                      <a:pPr algn="ctr">
                        <a:lnSpc>
                          <a:spcPct val="150000"/>
                        </a:lnSpc>
                        <a:buNone/>
                      </a:pPr>
                      <a:r>
                        <a:rPr lang="lt-LT" sz="2400" dirty="0" err="1">
                          <a:effectLst/>
                        </a:rPr>
                        <a:t>Age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latin typeface="+mn-lt"/>
                          <a:ea typeface="Times New Roman" panose="02020603050405020304" pitchFamily="18" charset="0"/>
                          <a:cs typeface="Times New Roman" panose="02020603050405020304" pitchFamily="18" charset="0"/>
                        </a:rPr>
                        <a:t>RE</a:t>
                      </a:r>
                      <a:endParaRPr lang="en-LT" sz="2400" dirty="0">
                        <a:effectLst/>
                        <a:latin typeface="+mn-lt"/>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902498696"/>
                  </a:ext>
                </a:extLst>
              </a:tr>
              <a:tr h="902970">
                <a:tc>
                  <a:txBody>
                    <a:bodyPr/>
                    <a:lstStyle/>
                    <a:p>
                      <a:pPr algn="ctr">
                        <a:lnSpc>
                          <a:spcPct val="150000"/>
                        </a:lnSpc>
                        <a:buNone/>
                      </a:pPr>
                      <a:r>
                        <a:rPr lang="lt-LT" sz="2400">
                          <a:effectLst/>
                        </a:rPr>
                        <a:t>4;0–4;11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55,2</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61,93</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53,46</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39,46</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526440183"/>
                  </a:ext>
                </a:extLst>
              </a:tr>
              <a:tr h="902970">
                <a:tc>
                  <a:txBody>
                    <a:bodyPr/>
                    <a:lstStyle/>
                    <a:p>
                      <a:pPr algn="ctr">
                        <a:lnSpc>
                          <a:spcPct val="150000"/>
                        </a:lnSpc>
                        <a:buNone/>
                      </a:pPr>
                      <a:r>
                        <a:rPr lang="lt-LT" sz="2400">
                          <a:effectLst/>
                        </a:rPr>
                        <a:t>5;0–5;11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53,33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59,27</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57,73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43,86</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495690809"/>
                  </a:ext>
                </a:extLst>
              </a:tr>
              <a:tr h="902970">
                <a:tc>
                  <a:txBody>
                    <a:bodyPr/>
                    <a:lstStyle/>
                    <a:p>
                      <a:pPr algn="ctr">
                        <a:lnSpc>
                          <a:spcPct val="150000"/>
                        </a:lnSpc>
                        <a:buNone/>
                      </a:pPr>
                      <a:r>
                        <a:rPr lang="lt-LT" sz="2400">
                          <a:effectLst/>
                        </a:rPr>
                        <a:t>6;0–6;11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64,83</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71,86</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49,57</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66,13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941911765"/>
                  </a:ext>
                </a:extLst>
              </a:tr>
            </a:tbl>
          </a:graphicData>
        </a:graphic>
      </p:graphicFrame>
      <p:sp>
        <p:nvSpPr>
          <p:cNvPr id="3" name="Title 1">
            <a:extLst>
              <a:ext uri="{FF2B5EF4-FFF2-40B4-BE49-F238E27FC236}">
                <a16:creationId xmlns:a16="http://schemas.microsoft.com/office/drawing/2014/main" id="{7F9DDFCE-4C75-05A0-FDEC-4DE7625DFD5D}"/>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0111B2C1-3163-DF8A-BCE5-836E5F9459A1}"/>
              </a:ext>
            </a:extLst>
          </p:cNvPr>
          <p:cNvSpPr>
            <a:spLocks noGrp="1"/>
          </p:cNvSpPr>
          <p:nvPr>
            <p:ph type="sldNum" sz="quarter" idx="12"/>
          </p:nvPr>
        </p:nvSpPr>
        <p:spPr/>
        <p:txBody>
          <a:bodyPr/>
          <a:lstStyle/>
          <a:p>
            <a:fld id="{B405CDB4-B610-584D-B525-D8C67E2709FA}" type="slidenum">
              <a:rPr lang="en-LT" smtClean="0"/>
              <a:t>17</a:t>
            </a:fld>
            <a:endParaRPr lang="en-LT"/>
          </a:p>
        </p:txBody>
      </p:sp>
    </p:spTree>
    <p:extLst>
      <p:ext uri="{BB962C8B-B14F-4D97-AF65-F5344CB8AC3E}">
        <p14:creationId xmlns:p14="http://schemas.microsoft.com/office/powerpoint/2010/main" val="1593419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ED197-434D-03CF-BC1F-3CE29FF02E4E}"/>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30B6631C-0606-180F-0F3E-A66EE8132E58}"/>
              </a:ext>
            </a:extLst>
          </p:cNvPr>
          <p:cNvGraphicFramePr>
            <a:graphicFrameLocks noGrp="1"/>
          </p:cNvGraphicFramePr>
          <p:nvPr>
            <p:extLst>
              <p:ext uri="{D42A27DB-BD31-4B8C-83A1-F6EECF244321}">
                <p14:modId xmlns:p14="http://schemas.microsoft.com/office/powerpoint/2010/main" val="584869283"/>
              </p:ext>
            </p:extLst>
          </p:nvPr>
        </p:nvGraphicFramePr>
        <p:xfrm>
          <a:off x="838200" y="1554480"/>
          <a:ext cx="10515598" cy="4514850"/>
        </p:xfrm>
        <a:graphic>
          <a:graphicData uri="http://schemas.openxmlformats.org/drawingml/2006/table">
            <a:tbl>
              <a:tblPr firstRow="1" firstCol="1" bandRow="1">
                <a:tableStyleId>{7DF18680-E054-41AD-8BC1-D1AEF772440D}</a:tableStyleId>
              </a:tblPr>
              <a:tblGrid>
                <a:gridCol w="1894754">
                  <a:extLst>
                    <a:ext uri="{9D8B030D-6E8A-4147-A177-3AD203B41FA5}">
                      <a16:colId xmlns:a16="http://schemas.microsoft.com/office/drawing/2014/main" val="3290372762"/>
                    </a:ext>
                  </a:extLst>
                </a:gridCol>
                <a:gridCol w="2155211">
                  <a:extLst>
                    <a:ext uri="{9D8B030D-6E8A-4147-A177-3AD203B41FA5}">
                      <a16:colId xmlns:a16="http://schemas.microsoft.com/office/drawing/2014/main" val="2012624521"/>
                    </a:ext>
                  </a:extLst>
                </a:gridCol>
                <a:gridCol w="2155211">
                  <a:extLst>
                    <a:ext uri="{9D8B030D-6E8A-4147-A177-3AD203B41FA5}">
                      <a16:colId xmlns:a16="http://schemas.microsoft.com/office/drawing/2014/main" val="497003161"/>
                    </a:ext>
                  </a:extLst>
                </a:gridCol>
                <a:gridCol w="2155211">
                  <a:extLst>
                    <a:ext uri="{9D8B030D-6E8A-4147-A177-3AD203B41FA5}">
                      <a16:colId xmlns:a16="http://schemas.microsoft.com/office/drawing/2014/main" val="482921316"/>
                    </a:ext>
                  </a:extLst>
                </a:gridCol>
                <a:gridCol w="2155211">
                  <a:extLst>
                    <a:ext uri="{9D8B030D-6E8A-4147-A177-3AD203B41FA5}">
                      <a16:colId xmlns:a16="http://schemas.microsoft.com/office/drawing/2014/main" val="111099720"/>
                    </a:ext>
                  </a:extLst>
                </a:gridCol>
              </a:tblGrid>
              <a:tr h="902970">
                <a:tc>
                  <a:txBody>
                    <a:bodyPr/>
                    <a:lstStyle/>
                    <a:p>
                      <a:pPr algn="ctr">
                        <a:lnSpc>
                          <a:spcPct val="150000"/>
                        </a:lnSpc>
                        <a:buNone/>
                      </a:pPr>
                      <a:r>
                        <a:rPr lang="lt-LT" sz="2400">
                          <a:effectLst/>
                        </a:rPr>
                        <a:t> </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gridSpan="2">
                  <a:txBody>
                    <a:bodyPr/>
                    <a:lstStyle/>
                    <a:p>
                      <a:pPr algn="ctr">
                        <a:lnSpc>
                          <a:spcPct val="150000"/>
                        </a:lnSpc>
                        <a:buNone/>
                      </a:pPr>
                      <a:r>
                        <a:rPr lang="lt-LT" sz="2400" dirty="0" err="1">
                          <a:effectLst/>
                        </a:rPr>
                        <a:t>Dog</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gridSpan="2">
                  <a:txBody>
                    <a:bodyPr/>
                    <a:lstStyle/>
                    <a:p>
                      <a:pPr algn="ctr">
                        <a:lnSpc>
                          <a:spcPct val="150000"/>
                        </a:lnSpc>
                        <a:buNone/>
                      </a:pPr>
                      <a:r>
                        <a:rPr lang="lt-LT" sz="2400" dirty="0" err="1">
                          <a:effectLst/>
                        </a:rPr>
                        <a:t>Baby</a:t>
                      </a:r>
                      <a:r>
                        <a:rPr lang="lt-LT" sz="2400" dirty="0">
                          <a:effectLst/>
                        </a:rPr>
                        <a:t> </a:t>
                      </a:r>
                      <a:r>
                        <a:rPr lang="lt-LT" sz="2400" dirty="0" err="1">
                          <a:effectLst/>
                        </a:rPr>
                        <a:t>Birds</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extLst>
                  <a:ext uri="{0D108BD9-81ED-4DB2-BD59-A6C34878D82A}">
                    <a16:rowId xmlns:a16="http://schemas.microsoft.com/office/drawing/2014/main" val="3140920156"/>
                  </a:ext>
                </a:extLst>
              </a:tr>
              <a:tr h="902970">
                <a:tc>
                  <a:txBody>
                    <a:bodyPr/>
                    <a:lstStyle/>
                    <a:p>
                      <a:pPr algn="ctr">
                        <a:lnSpc>
                          <a:spcPct val="150000"/>
                        </a:lnSpc>
                        <a:buNone/>
                      </a:pPr>
                      <a:r>
                        <a:rPr lang="lt-LT" sz="2400" dirty="0" err="1">
                          <a:effectLst/>
                        </a:rPr>
                        <a:t>Age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902498696"/>
                  </a:ext>
                </a:extLst>
              </a:tr>
              <a:tr h="902970">
                <a:tc>
                  <a:txBody>
                    <a:bodyPr/>
                    <a:lstStyle/>
                    <a:p>
                      <a:pPr algn="ctr">
                        <a:lnSpc>
                          <a:spcPct val="150000"/>
                        </a:lnSpc>
                        <a:buNone/>
                      </a:pPr>
                      <a:r>
                        <a:rPr lang="lt-LT" sz="2400">
                          <a:effectLst/>
                        </a:rPr>
                        <a:t>4;0–4;11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55,2</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61,93</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53,46</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39,46</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526440183"/>
                  </a:ext>
                </a:extLst>
              </a:tr>
              <a:tr h="902970">
                <a:tc>
                  <a:txBody>
                    <a:bodyPr/>
                    <a:lstStyle/>
                    <a:p>
                      <a:pPr algn="ctr">
                        <a:lnSpc>
                          <a:spcPct val="150000"/>
                        </a:lnSpc>
                        <a:buNone/>
                      </a:pPr>
                      <a:r>
                        <a:rPr lang="lt-LT" sz="2400">
                          <a:effectLst/>
                        </a:rPr>
                        <a:t>5;0–5;11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53,33</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59,27</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57,73</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43,86</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495690809"/>
                  </a:ext>
                </a:extLst>
              </a:tr>
              <a:tr h="902970">
                <a:tc>
                  <a:txBody>
                    <a:bodyPr/>
                    <a:lstStyle/>
                    <a:p>
                      <a:pPr algn="ctr">
                        <a:lnSpc>
                          <a:spcPct val="150000"/>
                        </a:lnSpc>
                        <a:buNone/>
                      </a:pPr>
                      <a:r>
                        <a:rPr lang="lt-LT" sz="2400">
                          <a:effectLst/>
                        </a:rPr>
                        <a:t>6;0–6;11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64,83</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71,86</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49,57</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66,13</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941911765"/>
                  </a:ext>
                </a:extLst>
              </a:tr>
            </a:tbl>
          </a:graphicData>
        </a:graphic>
      </p:graphicFrame>
      <p:sp>
        <p:nvSpPr>
          <p:cNvPr id="3" name="Title 1">
            <a:extLst>
              <a:ext uri="{FF2B5EF4-FFF2-40B4-BE49-F238E27FC236}">
                <a16:creationId xmlns:a16="http://schemas.microsoft.com/office/drawing/2014/main" id="{CE85C23B-8CC6-0345-3D0B-C340310F087C}"/>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8" name="Title 1">
            <a:extLst>
              <a:ext uri="{FF2B5EF4-FFF2-40B4-BE49-F238E27FC236}">
                <a16:creationId xmlns:a16="http://schemas.microsoft.com/office/drawing/2014/main" id="{906A22FF-215C-D9DA-EA42-6A4C63667633}"/>
              </a:ext>
            </a:extLst>
          </p:cNvPr>
          <p:cNvSpPr txBox="1">
            <a:spLocks/>
          </p:cNvSpPr>
          <p:nvPr/>
        </p:nvSpPr>
        <p:spPr>
          <a:xfrm>
            <a:off x="838200" y="365125"/>
            <a:ext cx="1074805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4000" b="1" dirty="0">
                <a:solidFill>
                  <a:srgbClr val="861947"/>
                </a:solidFill>
                <a:latin typeface="+mn-lt"/>
                <a:ea typeface="Palemonas" panose="02030603060206020803" pitchFamily="18" charset="0"/>
                <a:cs typeface="Palemonas" panose="02030603060206020803" pitchFamily="18" charset="0"/>
              </a:rPr>
              <a:t>Total Number of Words (Mean)</a:t>
            </a:r>
          </a:p>
        </p:txBody>
      </p:sp>
      <p:sp>
        <p:nvSpPr>
          <p:cNvPr id="2" name="Slide Number Placeholder 1">
            <a:extLst>
              <a:ext uri="{FF2B5EF4-FFF2-40B4-BE49-F238E27FC236}">
                <a16:creationId xmlns:a16="http://schemas.microsoft.com/office/drawing/2014/main" id="{8ADCE5DD-0D90-D810-F3D4-8EC5753FEE7E}"/>
              </a:ext>
            </a:extLst>
          </p:cNvPr>
          <p:cNvSpPr>
            <a:spLocks noGrp="1"/>
          </p:cNvSpPr>
          <p:nvPr>
            <p:ph type="sldNum" sz="quarter" idx="12"/>
          </p:nvPr>
        </p:nvSpPr>
        <p:spPr/>
        <p:txBody>
          <a:bodyPr/>
          <a:lstStyle/>
          <a:p>
            <a:fld id="{B405CDB4-B610-584D-B525-D8C67E2709FA}" type="slidenum">
              <a:rPr lang="en-LT" smtClean="0"/>
              <a:t>18</a:t>
            </a:fld>
            <a:endParaRPr lang="en-LT"/>
          </a:p>
        </p:txBody>
      </p:sp>
    </p:spTree>
    <p:extLst>
      <p:ext uri="{BB962C8B-B14F-4D97-AF65-F5344CB8AC3E}">
        <p14:creationId xmlns:p14="http://schemas.microsoft.com/office/powerpoint/2010/main" val="40405027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387422-6585-A43B-7A1A-0FC5275075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7FD7EB-44E0-34EB-0E82-582AA70745D8}"/>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Total Number of Communication Units (Mean)</a:t>
            </a:r>
          </a:p>
        </p:txBody>
      </p:sp>
      <p:graphicFrame>
        <p:nvGraphicFramePr>
          <p:cNvPr id="8" name="Content Placeholder 7">
            <a:extLst>
              <a:ext uri="{FF2B5EF4-FFF2-40B4-BE49-F238E27FC236}">
                <a16:creationId xmlns:a16="http://schemas.microsoft.com/office/drawing/2014/main" id="{3F831261-1A37-55F3-71C8-70F3C7E9D610}"/>
              </a:ext>
            </a:extLst>
          </p:cNvPr>
          <p:cNvGraphicFramePr>
            <a:graphicFrameLocks noGrp="1"/>
          </p:cNvGraphicFramePr>
          <p:nvPr>
            <p:ph idx="1"/>
            <p:extLst>
              <p:ext uri="{D42A27DB-BD31-4B8C-83A1-F6EECF244321}">
                <p14:modId xmlns:p14="http://schemas.microsoft.com/office/powerpoint/2010/main" val="1864320819"/>
              </p:ext>
            </p:extLst>
          </p:nvPr>
        </p:nvGraphicFramePr>
        <p:xfrm>
          <a:off x="838200" y="1690688"/>
          <a:ext cx="10515601" cy="4461670"/>
        </p:xfrm>
        <a:graphic>
          <a:graphicData uri="http://schemas.openxmlformats.org/drawingml/2006/table">
            <a:tbl>
              <a:tblPr firstRow="1" firstCol="1" bandRow="1">
                <a:tableStyleId>{7DF18680-E054-41AD-8BC1-D1AEF772440D}</a:tableStyleId>
              </a:tblPr>
              <a:tblGrid>
                <a:gridCol w="2102465">
                  <a:extLst>
                    <a:ext uri="{9D8B030D-6E8A-4147-A177-3AD203B41FA5}">
                      <a16:colId xmlns:a16="http://schemas.microsoft.com/office/drawing/2014/main" val="2836559060"/>
                    </a:ext>
                  </a:extLst>
                </a:gridCol>
                <a:gridCol w="2102465">
                  <a:extLst>
                    <a:ext uri="{9D8B030D-6E8A-4147-A177-3AD203B41FA5}">
                      <a16:colId xmlns:a16="http://schemas.microsoft.com/office/drawing/2014/main" val="481304341"/>
                    </a:ext>
                  </a:extLst>
                </a:gridCol>
                <a:gridCol w="2103557">
                  <a:extLst>
                    <a:ext uri="{9D8B030D-6E8A-4147-A177-3AD203B41FA5}">
                      <a16:colId xmlns:a16="http://schemas.microsoft.com/office/drawing/2014/main" val="3484324679"/>
                    </a:ext>
                  </a:extLst>
                </a:gridCol>
                <a:gridCol w="2103557">
                  <a:extLst>
                    <a:ext uri="{9D8B030D-6E8A-4147-A177-3AD203B41FA5}">
                      <a16:colId xmlns:a16="http://schemas.microsoft.com/office/drawing/2014/main" val="2029646779"/>
                    </a:ext>
                  </a:extLst>
                </a:gridCol>
                <a:gridCol w="2103557">
                  <a:extLst>
                    <a:ext uri="{9D8B030D-6E8A-4147-A177-3AD203B41FA5}">
                      <a16:colId xmlns:a16="http://schemas.microsoft.com/office/drawing/2014/main" val="4198791170"/>
                    </a:ext>
                  </a:extLst>
                </a:gridCol>
              </a:tblGrid>
              <a:tr h="892334">
                <a:tc>
                  <a:txBody>
                    <a:bodyPr/>
                    <a:lstStyle/>
                    <a:p>
                      <a:pPr algn="ctr">
                        <a:lnSpc>
                          <a:spcPct val="150000"/>
                        </a:lnSpc>
                        <a:buNone/>
                      </a:pPr>
                      <a:r>
                        <a:rPr lang="lt-LT" sz="2400" dirty="0">
                          <a:effectLst/>
                        </a:rPr>
                        <a:t> </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gridSpan="2">
                  <a:txBody>
                    <a:bodyPr/>
                    <a:lstStyle/>
                    <a:p>
                      <a:pPr algn="ctr">
                        <a:lnSpc>
                          <a:spcPct val="150000"/>
                        </a:lnSpc>
                        <a:buNone/>
                      </a:pPr>
                      <a:r>
                        <a:rPr lang="lt-LT" sz="2400" dirty="0" err="1">
                          <a:effectLst/>
                        </a:rPr>
                        <a:t>Dog</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gridSpan="2">
                  <a:txBody>
                    <a:bodyPr/>
                    <a:lstStyle/>
                    <a:p>
                      <a:pPr algn="ctr">
                        <a:lnSpc>
                          <a:spcPct val="150000"/>
                        </a:lnSpc>
                        <a:buNone/>
                      </a:pPr>
                      <a:r>
                        <a:rPr lang="lt-LT" sz="2400" dirty="0" err="1">
                          <a:effectLst/>
                        </a:rPr>
                        <a:t>Baby</a:t>
                      </a:r>
                      <a:r>
                        <a:rPr lang="lt-LT" sz="2400" dirty="0">
                          <a:effectLst/>
                        </a:rPr>
                        <a:t> </a:t>
                      </a:r>
                      <a:r>
                        <a:rPr lang="lt-LT" sz="2400" dirty="0" err="1">
                          <a:effectLst/>
                        </a:rPr>
                        <a:t>Birds</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extLst>
                  <a:ext uri="{0D108BD9-81ED-4DB2-BD59-A6C34878D82A}">
                    <a16:rowId xmlns:a16="http://schemas.microsoft.com/office/drawing/2014/main" val="572677306"/>
                  </a:ext>
                </a:extLst>
              </a:tr>
              <a:tr h="892334">
                <a:tc>
                  <a:txBody>
                    <a:bodyPr/>
                    <a:lstStyle/>
                    <a:p>
                      <a:pPr algn="ctr">
                        <a:lnSpc>
                          <a:spcPct val="150000"/>
                        </a:lnSpc>
                        <a:buNone/>
                      </a:pPr>
                      <a:r>
                        <a:rPr lang="lt-LT" sz="2400" dirty="0" err="1">
                          <a:effectLst/>
                        </a:rPr>
                        <a:t>Age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793515659"/>
                  </a:ext>
                </a:extLst>
              </a:tr>
              <a:tr h="892334">
                <a:tc>
                  <a:txBody>
                    <a:bodyPr/>
                    <a:lstStyle/>
                    <a:p>
                      <a:pPr algn="ctr">
                        <a:lnSpc>
                          <a:spcPct val="150000"/>
                        </a:lnSpc>
                        <a:buNone/>
                      </a:pPr>
                      <a:r>
                        <a:rPr lang="lt-LT" sz="2400">
                          <a:effectLst/>
                        </a:rPr>
                        <a:t>4;0–4;11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9,93</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10,73</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8,33</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8,86</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29497358"/>
                  </a:ext>
                </a:extLst>
              </a:tr>
              <a:tr h="892334">
                <a:tc>
                  <a:txBody>
                    <a:bodyPr/>
                    <a:lstStyle/>
                    <a:p>
                      <a:pPr algn="ctr">
                        <a:lnSpc>
                          <a:spcPct val="150000"/>
                        </a:lnSpc>
                        <a:buNone/>
                      </a:pPr>
                      <a:r>
                        <a:rPr lang="lt-LT" sz="2400">
                          <a:effectLst/>
                        </a:rPr>
                        <a:t>5;0–5;11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9,2</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9,33</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10,2</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8,2</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505874468"/>
                  </a:ext>
                </a:extLst>
              </a:tr>
              <a:tr h="892334">
                <a:tc>
                  <a:txBody>
                    <a:bodyPr/>
                    <a:lstStyle/>
                    <a:p>
                      <a:pPr algn="ctr">
                        <a:lnSpc>
                          <a:spcPct val="150000"/>
                        </a:lnSpc>
                        <a:buNone/>
                      </a:pPr>
                      <a:r>
                        <a:rPr lang="lt-LT" sz="2400">
                          <a:effectLst/>
                        </a:rPr>
                        <a:t>6;0–6;11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8,83</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8,69</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9,39</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9,21</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718339193"/>
                  </a:ext>
                </a:extLst>
              </a:tr>
            </a:tbl>
          </a:graphicData>
        </a:graphic>
      </p:graphicFrame>
      <p:sp>
        <p:nvSpPr>
          <p:cNvPr id="3" name="Title 1">
            <a:extLst>
              <a:ext uri="{FF2B5EF4-FFF2-40B4-BE49-F238E27FC236}">
                <a16:creationId xmlns:a16="http://schemas.microsoft.com/office/drawing/2014/main" id="{3DDBBB00-0C98-0DBB-EA86-5F477C5E2581}"/>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48A17586-27BD-09BB-FA28-ECF5DA6F4D4C}"/>
              </a:ext>
            </a:extLst>
          </p:cNvPr>
          <p:cNvSpPr>
            <a:spLocks noGrp="1"/>
          </p:cNvSpPr>
          <p:nvPr>
            <p:ph type="sldNum" sz="quarter" idx="12"/>
          </p:nvPr>
        </p:nvSpPr>
        <p:spPr/>
        <p:txBody>
          <a:bodyPr/>
          <a:lstStyle/>
          <a:p>
            <a:fld id="{B405CDB4-B610-584D-B525-D8C67E2709FA}" type="slidenum">
              <a:rPr lang="en-LT" smtClean="0"/>
              <a:t>19</a:t>
            </a:fld>
            <a:endParaRPr lang="en-LT"/>
          </a:p>
        </p:txBody>
      </p:sp>
    </p:spTree>
    <p:extLst>
      <p:ext uri="{BB962C8B-B14F-4D97-AF65-F5344CB8AC3E}">
        <p14:creationId xmlns:p14="http://schemas.microsoft.com/office/powerpoint/2010/main" val="36787636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397DE-09C3-B51C-88C5-D6485EB35F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DD9F80-A731-A9D8-F2F7-27960ABCCAEF}"/>
              </a:ext>
            </a:extLst>
          </p:cNvPr>
          <p:cNvSpPr>
            <a:spLocks noGrp="1"/>
          </p:cNvSpPr>
          <p:nvPr>
            <p:ph type="title"/>
          </p:nvPr>
        </p:nvSpPr>
        <p:spPr>
          <a:xfrm>
            <a:off x="838200" y="365125"/>
            <a:ext cx="10748058" cy="1325563"/>
          </a:xfrm>
        </p:spPr>
        <p:txBody>
          <a:bodyPr>
            <a:normAutofit/>
          </a:bodyPr>
          <a:lstStyle/>
          <a:p>
            <a:r>
              <a:rPr lang="en-GB" sz="4000" b="1" dirty="0">
                <a:solidFill>
                  <a:srgbClr val="861947"/>
                </a:solidFill>
                <a:latin typeface="+mn-lt"/>
                <a:ea typeface="Palemonas" panose="02030603060206020803" pitchFamily="18" charset="0"/>
                <a:cs typeface="Palemonas" panose="02030603060206020803" pitchFamily="18" charset="0"/>
              </a:rPr>
              <a:t>TE </a:t>
            </a:r>
            <a:r>
              <a:rPr lang="en-GB" sz="4000" b="1" i="1" dirty="0">
                <a:solidFill>
                  <a:srgbClr val="861947"/>
                </a:solidFill>
                <a:latin typeface="+mn-lt"/>
                <a:ea typeface="Palemonas" panose="02030603060206020803" pitchFamily="18" charset="0"/>
                <a:cs typeface="Palemonas" panose="02030603060206020803" pitchFamily="18" charset="0"/>
              </a:rPr>
              <a:t>Dog</a:t>
            </a:r>
            <a:r>
              <a:rPr lang="en-GB" sz="4000" b="1" dirty="0">
                <a:solidFill>
                  <a:srgbClr val="861947"/>
                </a:solidFill>
                <a:latin typeface="+mn-lt"/>
                <a:ea typeface="Palemonas" panose="02030603060206020803" pitchFamily="18" charset="0"/>
                <a:cs typeface="Palemonas" panose="02030603060206020803" pitchFamily="18" charset="0"/>
              </a:rPr>
              <a:t> 6;11</a:t>
            </a:r>
            <a:endParaRPr lang="en-LT" sz="4000" b="1" dirty="0">
              <a:solidFill>
                <a:srgbClr val="861947"/>
              </a:solidFill>
              <a:latin typeface="+mn-lt"/>
              <a:ea typeface="Palemonas" panose="02030603060206020803" pitchFamily="18" charset="0"/>
              <a:cs typeface="Palemonas" panose="02030603060206020803" pitchFamily="18" charset="0"/>
            </a:endParaRPr>
          </a:p>
        </p:txBody>
      </p:sp>
      <p:sp>
        <p:nvSpPr>
          <p:cNvPr id="9" name="Content Placeholder 2">
            <a:extLst>
              <a:ext uri="{FF2B5EF4-FFF2-40B4-BE49-F238E27FC236}">
                <a16:creationId xmlns:a16="http://schemas.microsoft.com/office/drawing/2014/main" id="{820D5128-2102-0AD1-83E1-65DE5564BBCD}"/>
              </a:ext>
            </a:extLst>
          </p:cNvPr>
          <p:cNvSpPr>
            <a:spLocks noGrp="1"/>
          </p:cNvSpPr>
          <p:nvPr>
            <p:ph idx="1"/>
          </p:nvPr>
        </p:nvSpPr>
        <p:spPr>
          <a:xfrm>
            <a:off x="838199" y="1432086"/>
            <a:ext cx="10515600" cy="4351338"/>
          </a:xfrm>
        </p:spPr>
        <p:txBody>
          <a:bodyPr>
            <a:noAutofit/>
          </a:bodyPr>
          <a:lstStyle/>
          <a:p>
            <a:pPr marL="0" indent="0" algn="just">
              <a:buNone/>
            </a:pPr>
            <a:r>
              <a:rPr lang="lt-LT" dirty="0"/>
              <a:t>LT:</a:t>
            </a:r>
          </a:p>
          <a:p>
            <a:pPr marL="0" indent="0" algn="just">
              <a:buNone/>
            </a:pPr>
            <a:r>
              <a:rPr lang="lt-LT" dirty="0"/>
              <a:t>Vieną kartą šuo užsimanė pelės, bet pamatė einantį žmogų.</a:t>
            </a:r>
          </a:p>
          <a:p>
            <a:pPr marL="0" indent="0" algn="just">
              <a:buNone/>
            </a:pPr>
            <a:r>
              <a:rPr lang="lt-LT" dirty="0" err="1"/>
              <a:t>Po_to</a:t>
            </a:r>
            <a:r>
              <a:rPr lang="lt-LT" dirty="0"/>
              <a:t> jis bandė lįst(i), bet pamatė dešreles ir nubėgo jas suėsti.</a:t>
            </a:r>
          </a:p>
          <a:p>
            <a:pPr marL="0" indent="0" algn="just">
              <a:buNone/>
            </a:pPr>
            <a:r>
              <a:rPr lang="lt-LT" dirty="0"/>
              <a:t>Ir suėdė.</a:t>
            </a:r>
          </a:p>
          <a:p>
            <a:pPr marL="0" indent="0" algn="just">
              <a:buNone/>
            </a:pPr>
            <a:r>
              <a:rPr lang="lt-LT" dirty="0"/>
              <a:t>EN:</a:t>
            </a:r>
          </a:p>
          <a:p>
            <a:pPr marL="0" indent="0" algn="just">
              <a:buNone/>
            </a:pPr>
            <a:r>
              <a:rPr lang="en-GB" dirty="0"/>
              <a:t>Once, the dog wanted a mouse, but he saw a man walking by.</a:t>
            </a:r>
          </a:p>
          <a:p>
            <a:pPr marL="0" indent="0" algn="just">
              <a:buNone/>
            </a:pPr>
            <a:r>
              <a:rPr lang="en-GB" dirty="0"/>
              <a:t>Then he tried to sneak in, but he saw sausages and ran to eat them.</a:t>
            </a:r>
          </a:p>
          <a:p>
            <a:pPr marL="0" indent="0" algn="just">
              <a:buNone/>
            </a:pPr>
            <a:r>
              <a:rPr lang="en-GB" dirty="0"/>
              <a:t>And he ate them.</a:t>
            </a:r>
            <a:endParaRPr lang="lt-LT" dirty="0"/>
          </a:p>
          <a:p>
            <a:pPr marL="0" indent="0" algn="just">
              <a:buNone/>
            </a:pPr>
            <a:endParaRPr lang="en-LT" dirty="0"/>
          </a:p>
        </p:txBody>
      </p:sp>
      <p:sp>
        <p:nvSpPr>
          <p:cNvPr id="3" name="Title 1">
            <a:extLst>
              <a:ext uri="{FF2B5EF4-FFF2-40B4-BE49-F238E27FC236}">
                <a16:creationId xmlns:a16="http://schemas.microsoft.com/office/drawing/2014/main" id="{2A78AB2F-40A1-756B-4AF3-E3AADF2E60D0}"/>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BFBBFDCD-C836-C0EA-3FD0-F0AB9BAB1922}"/>
              </a:ext>
            </a:extLst>
          </p:cNvPr>
          <p:cNvSpPr>
            <a:spLocks noGrp="1"/>
          </p:cNvSpPr>
          <p:nvPr>
            <p:ph type="sldNum" sz="quarter" idx="12"/>
          </p:nvPr>
        </p:nvSpPr>
        <p:spPr/>
        <p:txBody>
          <a:bodyPr/>
          <a:lstStyle/>
          <a:p>
            <a:fld id="{B405CDB4-B610-584D-B525-D8C67E2709FA}" type="slidenum">
              <a:rPr lang="en-LT" smtClean="0"/>
              <a:t>20</a:t>
            </a:fld>
            <a:endParaRPr lang="en-LT"/>
          </a:p>
        </p:txBody>
      </p:sp>
    </p:spTree>
    <p:extLst>
      <p:ext uri="{BB962C8B-B14F-4D97-AF65-F5344CB8AC3E}">
        <p14:creationId xmlns:p14="http://schemas.microsoft.com/office/powerpoint/2010/main" val="34855527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64EFD-6B55-279F-CB62-829204390A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E5A561-BD1F-D629-30E4-61771645BF37}"/>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Total Number of Communication Units (Mean)</a:t>
            </a:r>
          </a:p>
        </p:txBody>
      </p:sp>
      <p:graphicFrame>
        <p:nvGraphicFramePr>
          <p:cNvPr id="8" name="Content Placeholder 7">
            <a:extLst>
              <a:ext uri="{FF2B5EF4-FFF2-40B4-BE49-F238E27FC236}">
                <a16:creationId xmlns:a16="http://schemas.microsoft.com/office/drawing/2014/main" id="{EF6FAF4C-1F37-F756-12EB-86DFF46AF2B2}"/>
              </a:ext>
            </a:extLst>
          </p:cNvPr>
          <p:cNvGraphicFramePr>
            <a:graphicFrameLocks noGrp="1"/>
          </p:cNvGraphicFramePr>
          <p:nvPr>
            <p:ph idx="1"/>
            <p:extLst>
              <p:ext uri="{D42A27DB-BD31-4B8C-83A1-F6EECF244321}">
                <p14:modId xmlns:p14="http://schemas.microsoft.com/office/powerpoint/2010/main" val="419512564"/>
              </p:ext>
            </p:extLst>
          </p:nvPr>
        </p:nvGraphicFramePr>
        <p:xfrm>
          <a:off x="838200" y="1690688"/>
          <a:ext cx="10515601" cy="4461670"/>
        </p:xfrm>
        <a:graphic>
          <a:graphicData uri="http://schemas.openxmlformats.org/drawingml/2006/table">
            <a:tbl>
              <a:tblPr firstRow="1" firstCol="1" bandRow="1">
                <a:tableStyleId>{7DF18680-E054-41AD-8BC1-D1AEF772440D}</a:tableStyleId>
              </a:tblPr>
              <a:tblGrid>
                <a:gridCol w="2102465">
                  <a:extLst>
                    <a:ext uri="{9D8B030D-6E8A-4147-A177-3AD203B41FA5}">
                      <a16:colId xmlns:a16="http://schemas.microsoft.com/office/drawing/2014/main" val="2836559060"/>
                    </a:ext>
                  </a:extLst>
                </a:gridCol>
                <a:gridCol w="2102465">
                  <a:extLst>
                    <a:ext uri="{9D8B030D-6E8A-4147-A177-3AD203B41FA5}">
                      <a16:colId xmlns:a16="http://schemas.microsoft.com/office/drawing/2014/main" val="481304341"/>
                    </a:ext>
                  </a:extLst>
                </a:gridCol>
                <a:gridCol w="2103557">
                  <a:extLst>
                    <a:ext uri="{9D8B030D-6E8A-4147-A177-3AD203B41FA5}">
                      <a16:colId xmlns:a16="http://schemas.microsoft.com/office/drawing/2014/main" val="3484324679"/>
                    </a:ext>
                  </a:extLst>
                </a:gridCol>
                <a:gridCol w="2103557">
                  <a:extLst>
                    <a:ext uri="{9D8B030D-6E8A-4147-A177-3AD203B41FA5}">
                      <a16:colId xmlns:a16="http://schemas.microsoft.com/office/drawing/2014/main" val="2029646779"/>
                    </a:ext>
                  </a:extLst>
                </a:gridCol>
                <a:gridCol w="2103557">
                  <a:extLst>
                    <a:ext uri="{9D8B030D-6E8A-4147-A177-3AD203B41FA5}">
                      <a16:colId xmlns:a16="http://schemas.microsoft.com/office/drawing/2014/main" val="4198791170"/>
                    </a:ext>
                  </a:extLst>
                </a:gridCol>
              </a:tblGrid>
              <a:tr h="892334">
                <a:tc>
                  <a:txBody>
                    <a:bodyPr/>
                    <a:lstStyle/>
                    <a:p>
                      <a:pPr algn="ctr">
                        <a:lnSpc>
                          <a:spcPct val="150000"/>
                        </a:lnSpc>
                        <a:buNone/>
                      </a:pPr>
                      <a:r>
                        <a:rPr lang="lt-LT" sz="2400" dirty="0">
                          <a:effectLst/>
                        </a:rPr>
                        <a:t> </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gridSpan="2">
                  <a:txBody>
                    <a:bodyPr/>
                    <a:lstStyle/>
                    <a:p>
                      <a:pPr algn="ctr">
                        <a:lnSpc>
                          <a:spcPct val="150000"/>
                        </a:lnSpc>
                        <a:buNone/>
                      </a:pPr>
                      <a:r>
                        <a:rPr lang="lt-LT" sz="2400" dirty="0" err="1">
                          <a:effectLst/>
                        </a:rPr>
                        <a:t>Dog</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gridSpan="2">
                  <a:txBody>
                    <a:bodyPr/>
                    <a:lstStyle/>
                    <a:p>
                      <a:pPr algn="ctr">
                        <a:lnSpc>
                          <a:spcPct val="150000"/>
                        </a:lnSpc>
                        <a:buNone/>
                      </a:pPr>
                      <a:r>
                        <a:rPr lang="lt-LT" sz="2400" dirty="0" err="1">
                          <a:effectLst/>
                        </a:rPr>
                        <a:t>Baby</a:t>
                      </a:r>
                      <a:r>
                        <a:rPr lang="lt-LT" sz="2400" dirty="0">
                          <a:effectLst/>
                        </a:rPr>
                        <a:t> </a:t>
                      </a:r>
                      <a:r>
                        <a:rPr lang="lt-LT" sz="2400" dirty="0" err="1">
                          <a:effectLst/>
                        </a:rPr>
                        <a:t>Birds</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extLst>
                  <a:ext uri="{0D108BD9-81ED-4DB2-BD59-A6C34878D82A}">
                    <a16:rowId xmlns:a16="http://schemas.microsoft.com/office/drawing/2014/main" val="572677306"/>
                  </a:ext>
                </a:extLst>
              </a:tr>
              <a:tr h="892334">
                <a:tc>
                  <a:txBody>
                    <a:bodyPr/>
                    <a:lstStyle/>
                    <a:p>
                      <a:pPr algn="ctr">
                        <a:lnSpc>
                          <a:spcPct val="150000"/>
                        </a:lnSpc>
                        <a:buNone/>
                      </a:pPr>
                      <a:r>
                        <a:rPr lang="lt-LT" sz="2400" dirty="0" err="1">
                          <a:effectLst/>
                        </a:rPr>
                        <a:t>Age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TE</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RE</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793515659"/>
                  </a:ext>
                </a:extLst>
              </a:tr>
              <a:tr h="892334">
                <a:tc>
                  <a:txBody>
                    <a:bodyPr/>
                    <a:lstStyle/>
                    <a:p>
                      <a:pPr algn="ctr">
                        <a:lnSpc>
                          <a:spcPct val="150000"/>
                        </a:lnSpc>
                        <a:buNone/>
                      </a:pPr>
                      <a:r>
                        <a:rPr lang="lt-LT" sz="2400">
                          <a:effectLst/>
                        </a:rPr>
                        <a:t>4;0–4;11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9,93</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10,73</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8,33</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8,86</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29497358"/>
                  </a:ext>
                </a:extLst>
              </a:tr>
              <a:tr h="892334">
                <a:tc>
                  <a:txBody>
                    <a:bodyPr/>
                    <a:lstStyle/>
                    <a:p>
                      <a:pPr algn="ctr">
                        <a:lnSpc>
                          <a:spcPct val="150000"/>
                        </a:lnSpc>
                        <a:buNone/>
                      </a:pPr>
                      <a:r>
                        <a:rPr lang="lt-LT" sz="2400">
                          <a:effectLst/>
                        </a:rPr>
                        <a:t>5;0–5;11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solidFill>
                            <a:schemeClr val="tx1"/>
                          </a:solidFill>
                          <a:effectLst/>
                        </a:rPr>
                        <a:t>9,2</a:t>
                      </a:r>
                      <a:endParaRPr lang="en-LT" sz="240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solidFill>
                            <a:schemeClr val="tx1"/>
                          </a:solidFill>
                          <a:effectLst/>
                        </a:rPr>
                        <a:t>9,33</a:t>
                      </a:r>
                      <a:endParaRPr lang="en-LT" sz="240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10,2</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8,2</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505874468"/>
                  </a:ext>
                </a:extLst>
              </a:tr>
              <a:tr h="892334">
                <a:tc>
                  <a:txBody>
                    <a:bodyPr/>
                    <a:lstStyle/>
                    <a:p>
                      <a:pPr algn="ctr">
                        <a:lnSpc>
                          <a:spcPct val="150000"/>
                        </a:lnSpc>
                        <a:buNone/>
                      </a:pPr>
                      <a:r>
                        <a:rPr lang="lt-LT" sz="2400">
                          <a:effectLst/>
                        </a:rPr>
                        <a:t>6;0–6;11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8,83</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chemeClr val="tx1"/>
                          </a:solidFill>
                          <a:effectLst/>
                        </a:rPr>
                        <a:t>8,69</a:t>
                      </a:r>
                      <a:endParaRPr lang="en-LT" sz="2400" dirty="0">
                        <a:solidFill>
                          <a:schemeClr val="tx1"/>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9,39</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9,21</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718339193"/>
                  </a:ext>
                </a:extLst>
              </a:tr>
            </a:tbl>
          </a:graphicData>
        </a:graphic>
      </p:graphicFrame>
      <p:sp>
        <p:nvSpPr>
          <p:cNvPr id="3" name="Title 1">
            <a:extLst>
              <a:ext uri="{FF2B5EF4-FFF2-40B4-BE49-F238E27FC236}">
                <a16:creationId xmlns:a16="http://schemas.microsoft.com/office/drawing/2014/main" id="{4DC2D573-5B45-6E92-A17D-5EDC61A08777}"/>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88D31653-7DD9-1C1A-2107-B30378F89BE6}"/>
              </a:ext>
            </a:extLst>
          </p:cNvPr>
          <p:cNvSpPr>
            <a:spLocks noGrp="1"/>
          </p:cNvSpPr>
          <p:nvPr>
            <p:ph type="sldNum" sz="quarter" idx="12"/>
          </p:nvPr>
        </p:nvSpPr>
        <p:spPr/>
        <p:txBody>
          <a:bodyPr/>
          <a:lstStyle/>
          <a:p>
            <a:fld id="{B405CDB4-B610-584D-B525-D8C67E2709FA}" type="slidenum">
              <a:rPr lang="en-LT" smtClean="0"/>
              <a:t>21</a:t>
            </a:fld>
            <a:endParaRPr lang="en-LT"/>
          </a:p>
        </p:txBody>
      </p:sp>
    </p:spTree>
    <p:extLst>
      <p:ext uri="{BB962C8B-B14F-4D97-AF65-F5344CB8AC3E}">
        <p14:creationId xmlns:p14="http://schemas.microsoft.com/office/powerpoint/2010/main" val="18320310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231E4-82E5-DE57-4B15-F231C8421D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5DA1CD-6F50-7ADB-8FA2-7BE0A83C2197}"/>
              </a:ext>
            </a:extLst>
          </p:cNvPr>
          <p:cNvSpPr>
            <a:spLocks noGrp="1"/>
          </p:cNvSpPr>
          <p:nvPr>
            <p:ph type="title"/>
          </p:nvPr>
        </p:nvSpPr>
        <p:spPr>
          <a:xfrm>
            <a:off x="838200" y="365125"/>
            <a:ext cx="10748058" cy="1325563"/>
          </a:xfrm>
        </p:spPr>
        <p:txBody>
          <a:bodyPr>
            <a:normAutofit/>
          </a:bodyPr>
          <a:lstStyle/>
          <a:p>
            <a:r>
              <a:rPr lang="en-GB" sz="4000" b="1" dirty="0">
                <a:solidFill>
                  <a:srgbClr val="861947"/>
                </a:solidFill>
                <a:ea typeface="Palemonas" panose="02030603060206020803" pitchFamily="18" charset="0"/>
                <a:cs typeface="Palemonas" panose="02030603060206020803" pitchFamily="18" charset="0"/>
              </a:rPr>
              <a:t>Mean Length of Utterance</a:t>
            </a:r>
            <a:endParaRPr lang="en-LT" sz="4000" b="1" dirty="0">
              <a:solidFill>
                <a:srgbClr val="861947"/>
              </a:solidFill>
              <a:ea typeface="Palemonas" panose="02030603060206020803" pitchFamily="18" charset="0"/>
              <a:cs typeface="Palemonas" panose="02030603060206020803" pitchFamily="18" charset="0"/>
            </a:endParaRPr>
          </a:p>
        </p:txBody>
      </p:sp>
      <p:graphicFrame>
        <p:nvGraphicFramePr>
          <p:cNvPr id="3" name="Content Placeholder 2">
            <a:extLst>
              <a:ext uri="{FF2B5EF4-FFF2-40B4-BE49-F238E27FC236}">
                <a16:creationId xmlns:a16="http://schemas.microsoft.com/office/drawing/2014/main" id="{67DB1EFD-A9B0-38B9-C783-44F0CE6CD86F}"/>
              </a:ext>
            </a:extLst>
          </p:cNvPr>
          <p:cNvGraphicFramePr>
            <a:graphicFrameLocks noGrp="1"/>
          </p:cNvGraphicFramePr>
          <p:nvPr>
            <p:ph idx="1"/>
            <p:extLst>
              <p:ext uri="{D42A27DB-BD31-4B8C-83A1-F6EECF244321}">
                <p14:modId xmlns:p14="http://schemas.microsoft.com/office/powerpoint/2010/main" val="2805204193"/>
              </p:ext>
            </p:extLst>
          </p:nvPr>
        </p:nvGraphicFramePr>
        <p:xfrm>
          <a:off x="838200" y="1577340"/>
          <a:ext cx="10515600" cy="4575015"/>
        </p:xfrm>
        <a:graphic>
          <a:graphicData uri="http://schemas.openxmlformats.org/drawingml/2006/table">
            <a:tbl>
              <a:tblPr firstRow="1" firstCol="1" bandRow="1">
                <a:tableStyleId>{7DF18680-E054-41AD-8BC1-D1AEF772440D}</a:tableStyleId>
              </a:tblPr>
              <a:tblGrid>
                <a:gridCol w="2103120">
                  <a:extLst>
                    <a:ext uri="{9D8B030D-6E8A-4147-A177-3AD203B41FA5}">
                      <a16:colId xmlns:a16="http://schemas.microsoft.com/office/drawing/2014/main" val="868686193"/>
                    </a:ext>
                  </a:extLst>
                </a:gridCol>
                <a:gridCol w="2103120">
                  <a:extLst>
                    <a:ext uri="{9D8B030D-6E8A-4147-A177-3AD203B41FA5}">
                      <a16:colId xmlns:a16="http://schemas.microsoft.com/office/drawing/2014/main" val="453226390"/>
                    </a:ext>
                  </a:extLst>
                </a:gridCol>
                <a:gridCol w="2103120">
                  <a:extLst>
                    <a:ext uri="{9D8B030D-6E8A-4147-A177-3AD203B41FA5}">
                      <a16:colId xmlns:a16="http://schemas.microsoft.com/office/drawing/2014/main" val="2703010271"/>
                    </a:ext>
                  </a:extLst>
                </a:gridCol>
                <a:gridCol w="2103120">
                  <a:extLst>
                    <a:ext uri="{9D8B030D-6E8A-4147-A177-3AD203B41FA5}">
                      <a16:colId xmlns:a16="http://schemas.microsoft.com/office/drawing/2014/main" val="807424684"/>
                    </a:ext>
                  </a:extLst>
                </a:gridCol>
                <a:gridCol w="2103120">
                  <a:extLst>
                    <a:ext uri="{9D8B030D-6E8A-4147-A177-3AD203B41FA5}">
                      <a16:colId xmlns:a16="http://schemas.microsoft.com/office/drawing/2014/main" val="3202617054"/>
                    </a:ext>
                  </a:extLst>
                </a:gridCol>
              </a:tblGrid>
              <a:tr h="915003">
                <a:tc>
                  <a:txBody>
                    <a:bodyPr/>
                    <a:lstStyle/>
                    <a:p>
                      <a:pPr algn="ctr">
                        <a:lnSpc>
                          <a:spcPct val="150000"/>
                        </a:lnSpc>
                        <a:buNone/>
                      </a:pPr>
                      <a:r>
                        <a:rPr lang="lt-LT" sz="2400" dirty="0">
                          <a:effectLst/>
                        </a:rPr>
                        <a:t> </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gridSpan="2">
                  <a:txBody>
                    <a:bodyPr/>
                    <a:lstStyle/>
                    <a:p>
                      <a:pPr algn="ctr">
                        <a:lnSpc>
                          <a:spcPct val="150000"/>
                        </a:lnSpc>
                        <a:buNone/>
                      </a:pPr>
                      <a:r>
                        <a:rPr lang="lt-LT" sz="2400" dirty="0" err="1">
                          <a:effectLst/>
                        </a:rPr>
                        <a:t>Dog</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gridSpan="2">
                  <a:txBody>
                    <a:bodyPr/>
                    <a:lstStyle/>
                    <a:p>
                      <a:pPr algn="ctr">
                        <a:lnSpc>
                          <a:spcPct val="150000"/>
                        </a:lnSpc>
                        <a:buNone/>
                      </a:pPr>
                      <a:r>
                        <a:rPr lang="lt-LT" sz="2400" dirty="0" err="1">
                          <a:effectLst/>
                        </a:rPr>
                        <a:t>Baby</a:t>
                      </a:r>
                      <a:r>
                        <a:rPr lang="lt-LT" sz="2400" dirty="0">
                          <a:effectLst/>
                        </a:rPr>
                        <a:t> </a:t>
                      </a:r>
                      <a:r>
                        <a:rPr lang="lt-LT" sz="2400" dirty="0" err="1">
                          <a:effectLst/>
                        </a:rPr>
                        <a:t>Birds</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extLst>
                  <a:ext uri="{0D108BD9-81ED-4DB2-BD59-A6C34878D82A}">
                    <a16:rowId xmlns:a16="http://schemas.microsoft.com/office/drawing/2014/main" val="455601595"/>
                  </a:ext>
                </a:extLst>
              </a:tr>
              <a:tr h="915003">
                <a:tc>
                  <a:txBody>
                    <a:bodyPr/>
                    <a:lstStyle/>
                    <a:p>
                      <a:pPr algn="ctr">
                        <a:lnSpc>
                          <a:spcPct val="150000"/>
                        </a:lnSpc>
                        <a:buNone/>
                      </a:pPr>
                      <a:r>
                        <a:rPr lang="lt-LT" sz="2400" dirty="0" err="1">
                          <a:effectLst/>
                        </a:rPr>
                        <a:t>Age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latin typeface="Palemonas" panose="02030603060206020803"/>
                          <a:ea typeface="Times New Roman" panose="02020603050405020304" pitchFamily="18" charset="0"/>
                          <a:cs typeface="Times New Roman" panose="02020603050405020304" pitchFamily="18" charset="0"/>
                        </a:rPr>
                        <a:t>TE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RE</a:t>
                      </a:r>
                      <a:endParaRPr lang="en-LT" sz="2400" dirty="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68024912"/>
                  </a:ext>
                </a:extLst>
              </a:tr>
              <a:tr h="915003">
                <a:tc>
                  <a:txBody>
                    <a:bodyPr/>
                    <a:lstStyle/>
                    <a:p>
                      <a:pPr algn="ctr">
                        <a:lnSpc>
                          <a:spcPct val="150000"/>
                        </a:lnSpc>
                        <a:buNone/>
                      </a:pPr>
                      <a:r>
                        <a:rPr lang="lt-LT" sz="2400">
                          <a:effectLst/>
                        </a:rPr>
                        <a:t>4;0–4;11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5,55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5,77</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6,03</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solidFill>
                      <a:schemeClr val="accent2">
                        <a:lumMod val="40000"/>
                        <a:lumOff val="60000"/>
                      </a:schemeClr>
                    </a:solidFill>
                  </a:tcPr>
                </a:tc>
                <a:tc>
                  <a:txBody>
                    <a:bodyPr/>
                    <a:lstStyle/>
                    <a:p>
                      <a:pPr algn="ctr">
                        <a:lnSpc>
                          <a:spcPct val="150000"/>
                        </a:lnSpc>
                        <a:buNone/>
                      </a:pPr>
                      <a:r>
                        <a:rPr lang="lt-LT" sz="2400">
                          <a:effectLst/>
                        </a:rPr>
                        <a:t>4,73</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9387447"/>
                  </a:ext>
                </a:extLst>
              </a:tr>
              <a:tr h="915003">
                <a:tc>
                  <a:txBody>
                    <a:bodyPr/>
                    <a:lstStyle/>
                    <a:p>
                      <a:pPr algn="ctr">
                        <a:lnSpc>
                          <a:spcPct val="150000"/>
                        </a:lnSpc>
                        <a:buNone/>
                      </a:pPr>
                      <a:r>
                        <a:rPr lang="lt-LT" sz="2400">
                          <a:effectLst/>
                        </a:rPr>
                        <a:t>5;0–5;11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5,79</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6,35</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5,66</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solidFill>
                      <a:schemeClr val="accent2">
                        <a:lumMod val="40000"/>
                        <a:lumOff val="60000"/>
                      </a:schemeClr>
                    </a:solidFill>
                  </a:tcPr>
                </a:tc>
                <a:tc>
                  <a:txBody>
                    <a:bodyPr/>
                    <a:lstStyle/>
                    <a:p>
                      <a:pPr algn="ctr">
                        <a:lnSpc>
                          <a:spcPct val="150000"/>
                        </a:lnSpc>
                        <a:buNone/>
                      </a:pPr>
                      <a:r>
                        <a:rPr lang="lt-LT" sz="2400">
                          <a:effectLst/>
                        </a:rPr>
                        <a:t>5,34</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607443141"/>
                  </a:ext>
                </a:extLst>
              </a:tr>
              <a:tr h="915003">
                <a:tc>
                  <a:txBody>
                    <a:bodyPr/>
                    <a:lstStyle/>
                    <a:p>
                      <a:pPr algn="ctr">
                        <a:lnSpc>
                          <a:spcPct val="150000"/>
                        </a:lnSpc>
                        <a:buNone/>
                      </a:pPr>
                      <a:r>
                        <a:rPr lang="lt-LT" sz="2400">
                          <a:effectLst/>
                        </a:rPr>
                        <a:t>6;0–6;11</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7,33</a:t>
                      </a:r>
                      <a:endParaRPr lang="en-LT" sz="2400">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8,26</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solidFill>
                            <a:srgbClr val="FF0000"/>
                          </a:solidFill>
                          <a:effectLst/>
                        </a:rPr>
                        <a:t>5,38</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solidFill>
                      <a:schemeClr val="accent2">
                        <a:lumMod val="40000"/>
                        <a:lumOff val="60000"/>
                      </a:schemeClr>
                    </a:solidFill>
                  </a:tcPr>
                </a:tc>
                <a:tc>
                  <a:txBody>
                    <a:bodyPr/>
                    <a:lstStyle/>
                    <a:p>
                      <a:pPr algn="ctr">
                        <a:lnSpc>
                          <a:spcPct val="150000"/>
                        </a:lnSpc>
                        <a:buNone/>
                      </a:pPr>
                      <a:r>
                        <a:rPr lang="lt-LT" sz="2400" dirty="0">
                          <a:solidFill>
                            <a:srgbClr val="FF0000"/>
                          </a:solidFill>
                          <a:effectLst/>
                        </a:rPr>
                        <a:t>6,97</a:t>
                      </a:r>
                      <a:endParaRPr lang="en-LT" sz="2400" dirty="0">
                        <a:solidFill>
                          <a:srgbClr val="FF0000"/>
                        </a:solidFill>
                        <a:effectLst/>
                        <a:latin typeface="Palemonas" panose="02030603060206020803"/>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509906432"/>
                  </a:ext>
                </a:extLst>
              </a:tr>
            </a:tbl>
          </a:graphicData>
        </a:graphic>
      </p:graphicFrame>
      <p:sp>
        <p:nvSpPr>
          <p:cNvPr id="5" name="Title 1">
            <a:extLst>
              <a:ext uri="{FF2B5EF4-FFF2-40B4-BE49-F238E27FC236}">
                <a16:creationId xmlns:a16="http://schemas.microsoft.com/office/drawing/2014/main" id="{6B3D2C57-5AF3-91A7-248E-C4752AC9E323}"/>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9051BC1B-6636-8210-5913-86A3E2BADBBB}"/>
              </a:ext>
            </a:extLst>
          </p:cNvPr>
          <p:cNvSpPr>
            <a:spLocks noGrp="1"/>
          </p:cNvSpPr>
          <p:nvPr>
            <p:ph type="sldNum" sz="quarter" idx="12"/>
          </p:nvPr>
        </p:nvSpPr>
        <p:spPr/>
        <p:txBody>
          <a:bodyPr/>
          <a:lstStyle/>
          <a:p>
            <a:fld id="{B405CDB4-B610-584D-B525-D8C67E2709FA}" type="slidenum">
              <a:rPr lang="en-LT" smtClean="0"/>
              <a:t>22</a:t>
            </a:fld>
            <a:endParaRPr lang="en-LT"/>
          </a:p>
        </p:txBody>
      </p:sp>
    </p:spTree>
    <p:extLst>
      <p:ext uri="{BB962C8B-B14F-4D97-AF65-F5344CB8AC3E}">
        <p14:creationId xmlns:p14="http://schemas.microsoft.com/office/powerpoint/2010/main" val="2337949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9AD3C-29DA-19E7-E59F-82D60DA2D8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068E4E-0B90-4B0E-B3CF-75D224290FCE}"/>
              </a:ext>
            </a:extLst>
          </p:cNvPr>
          <p:cNvSpPr>
            <a:spLocks noGrp="1"/>
          </p:cNvSpPr>
          <p:nvPr>
            <p:ph type="title"/>
          </p:nvPr>
        </p:nvSpPr>
        <p:spPr>
          <a:xfrm>
            <a:off x="838200" y="365125"/>
            <a:ext cx="10748058" cy="1325563"/>
          </a:xfrm>
        </p:spPr>
        <p:txBody>
          <a:bodyPr>
            <a:normAutofit/>
          </a:bodyPr>
          <a:lstStyle/>
          <a:p>
            <a:r>
              <a:rPr lang="lt-LT" sz="4000" b="1" dirty="0">
                <a:solidFill>
                  <a:srgbClr val="861947"/>
                </a:solidFill>
                <a:latin typeface="+mn-lt"/>
              </a:rPr>
              <a:t>TE </a:t>
            </a:r>
            <a:r>
              <a:rPr lang="lt-LT" sz="4000" b="1" i="1" dirty="0" err="1">
                <a:solidFill>
                  <a:srgbClr val="861947"/>
                </a:solidFill>
                <a:latin typeface="+mn-lt"/>
              </a:rPr>
              <a:t>Dog</a:t>
            </a:r>
            <a:r>
              <a:rPr lang="lt-LT" sz="4000" b="1" dirty="0">
                <a:solidFill>
                  <a:srgbClr val="861947"/>
                </a:solidFill>
                <a:latin typeface="+mn-lt"/>
              </a:rPr>
              <a:t> 5;11</a:t>
            </a:r>
            <a:endParaRPr lang="en-LT" sz="4000" b="1" dirty="0">
              <a:solidFill>
                <a:srgbClr val="861947"/>
              </a:solidFill>
              <a:latin typeface="+mn-lt"/>
              <a:ea typeface="Palemonas" panose="02030603060206020803" pitchFamily="18" charset="0"/>
              <a:cs typeface="Palemonas" panose="02030603060206020803" pitchFamily="18" charset="0"/>
            </a:endParaRPr>
          </a:p>
        </p:txBody>
      </p:sp>
      <p:sp>
        <p:nvSpPr>
          <p:cNvPr id="9" name="Content Placeholder 2">
            <a:extLst>
              <a:ext uri="{FF2B5EF4-FFF2-40B4-BE49-F238E27FC236}">
                <a16:creationId xmlns:a16="http://schemas.microsoft.com/office/drawing/2014/main" id="{25F9324D-4EAA-730F-44C0-598456B3F1B1}"/>
              </a:ext>
            </a:extLst>
          </p:cNvPr>
          <p:cNvSpPr>
            <a:spLocks noGrp="1"/>
          </p:cNvSpPr>
          <p:nvPr>
            <p:ph idx="1"/>
          </p:nvPr>
        </p:nvSpPr>
        <p:spPr>
          <a:xfrm>
            <a:off x="165099" y="1312001"/>
            <a:ext cx="10515600" cy="4351338"/>
          </a:xfrm>
        </p:spPr>
        <p:txBody>
          <a:bodyPr numCol="1">
            <a:noAutofit/>
          </a:bodyPr>
          <a:lstStyle/>
          <a:p>
            <a:pPr marL="0" indent="0" algn="just" fontAlgn="base">
              <a:buNone/>
            </a:pPr>
            <a:r>
              <a:rPr lang="lt-LT" sz="2000" dirty="0"/>
              <a:t>LT</a:t>
            </a:r>
          </a:p>
          <a:p>
            <a:pPr marL="0" indent="0" algn="just" fontAlgn="base">
              <a:buNone/>
            </a:pPr>
            <a:r>
              <a:rPr lang="lt-LT" sz="2000" dirty="0">
                <a:solidFill>
                  <a:srgbClr val="FF0000"/>
                </a:solidFill>
              </a:rPr>
              <a:t>Pelė bėgo į savo mažiuką namelį, šuo paskui jį.</a:t>
            </a:r>
          </a:p>
          <a:p>
            <a:pPr marL="0" indent="0" algn="just" fontAlgn="base">
              <a:buNone/>
            </a:pPr>
            <a:r>
              <a:rPr lang="lt-LT" sz="2000" u="sng" dirty="0">
                <a:solidFill>
                  <a:srgbClr val="FF0000"/>
                </a:solidFill>
              </a:rPr>
              <a:t>Peliukas</a:t>
            </a:r>
            <a:r>
              <a:rPr lang="lt-LT" sz="2000" dirty="0">
                <a:solidFill>
                  <a:srgbClr val="FF0000"/>
                </a:solidFill>
              </a:rPr>
              <a:t> įėjo, šuo </a:t>
            </a:r>
            <a:r>
              <a:rPr lang="lt-LT" sz="2000" dirty="0" err="1">
                <a:solidFill>
                  <a:srgbClr val="FF0000"/>
                </a:solidFill>
              </a:rPr>
              <a:t>vis_tiek</a:t>
            </a:r>
            <a:r>
              <a:rPr lang="lt-LT" sz="2000" dirty="0">
                <a:solidFill>
                  <a:srgbClr val="FF0000"/>
                </a:solidFill>
              </a:rPr>
              <a:t> prie jo buvo.</a:t>
            </a:r>
            <a:endParaRPr lang="en-LT" sz="2000" dirty="0">
              <a:solidFill>
                <a:srgbClr val="FF0000"/>
              </a:solidFill>
            </a:endParaRPr>
          </a:p>
          <a:p>
            <a:pPr marL="0" indent="0" algn="just" fontAlgn="base">
              <a:buNone/>
            </a:pPr>
            <a:r>
              <a:rPr lang="en-LT" sz="2000" dirty="0"/>
              <a:t>Ž</a:t>
            </a:r>
            <a:r>
              <a:rPr lang="lt-LT" sz="2000" dirty="0" err="1"/>
              <a:t>mogus</a:t>
            </a:r>
            <a:r>
              <a:rPr lang="lt-LT" sz="2000" dirty="0"/>
              <a:t> su balionu ėjo.</a:t>
            </a:r>
            <a:endParaRPr lang="en-LT" sz="2000" dirty="0"/>
          </a:p>
          <a:p>
            <a:pPr marL="0" indent="0" algn="just" fontAlgn="base">
              <a:buNone/>
            </a:pPr>
            <a:r>
              <a:rPr lang="en-LT" sz="2000" dirty="0"/>
              <a:t>P</a:t>
            </a:r>
            <a:r>
              <a:rPr lang="lt-LT" sz="2000" dirty="0" err="1"/>
              <a:t>o_to</a:t>
            </a:r>
            <a:r>
              <a:rPr lang="lt-LT" sz="2000" dirty="0"/>
              <a:t> pelė įlipo ten.</a:t>
            </a:r>
            <a:endParaRPr lang="en-LT" sz="2000" dirty="0"/>
          </a:p>
          <a:p>
            <a:pPr marL="0" indent="0" algn="just" fontAlgn="base">
              <a:buNone/>
            </a:pPr>
            <a:r>
              <a:rPr lang="en-LT" sz="2000" dirty="0">
                <a:solidFill>
                  <a:srgbClr val="FF0000"/>
                </a:solidFill>
              </a:rPr>
              <a:t>Š</a:t>
            </a:r>
            <a:r>
              <a:rPr lang="lt-LT" sz="2000" dirty="0" err="1">
                <a:solidFill>
                  <a:srgbClr val="FF0000"/>
                </a:solidFill>
              </a:rPr>
              <a:t>uo</a:t>
            </a:r>
            <a:r>
              <a:rPr lang="lt-LT" sz="2000" dirty="0">
                <a:solidFill>
                  <a:srgbClr val="FF0000"/>
                </a:solidFill>
              </a:rPr>
              <a:t> užsigavo ir žmogus paleido balioną.</a:t>
            </a:r>
          </a:p>
          <a:p>
            <a:pPr marL="0" indent="0" algn="just" fontAlgn="base">
              <a:buNone/>
            </a:pPr>
            <a:r>
              <a:rPr lang="en-LT" sz="2000" dirty="0"/>
              <a:t>O</a:t>
            </a:r>
            <a:r>
              <a:rPr lang="lt-LT" sz="2000" dirty="0"/>
              <a:t> šuo o šuo gulėjo.</a:t>
            </a:r>
          </a:p>
          <a:p>
            <a:pPr marL="0" indent="0" algn="just" fontAlgn="base">
              <a:buNone/>
            </a:pPr>
            <a:r>
              <a:rPr lang="en-LT" sz="2000" dirty="0"/>
              <a:t>O </a:t>
            </a:r>
            <a:r>
              <a:rPr lang="lt-LT" sz="2000" dirty="0"/>
              <a:t>žmogus, nu, paleido balioną.</a:t>
            </a:r>
          </a:p>
          <a:p>
            <a:pPr marL="0" indent="0" algn="just" fontAlgn="base">
              <a:buNone/>
            </a:pPr>
            <a:r>
              <a:rPr lang="lt-LT" sz="2000" dirty="0">
                <a:solidFill>
                  <a:srgbClr val="FF0000"/>
                </a:solidFill>
              </a:rPr>
              <a:t>O žmogus užlipo </a:t>
            </a:r>
            <a:r>
              <a:rPr lang="lt-LT" sz="2000" dirty="0" err="1">
                <a:solidFill>
                  <a:srgbClr val="FF0000"/>
                </a:solidFill>
              </a:rPr>
              <a:t>po_to</a:t>
            </a:r>
            <a:r>
              <a:rPr lang="lt-LT" sz="2000" dirty="0">
                <a:solidFill>
                  <a:srgbClr val="FF0000"/>
                </a:solidFill>
              </a:rPr>
              <a:t> ir tą balioną paėmė.</a:t>
            </a:r>
          </a:p>
          <a:p>
            <a:pPr marL="0" indent="0" algn="just" fontAlgn="base">
              <a:buNone/>
            </a:pPr>
            <a:r>
              <a:rPr lang="lt-LT" sz="2000" dirty="0"/>
              <a:t>O šuo paėmė dešreles.</a:t>
            </a:r>
          </a:p>
          <a:p>
            <a:pPr marL="0" indent="0" algn="just" fontAlgn="base">
              <a:buNone/>
            </a:pPr>
            <a:r>
              <a:rPr lang="en-LT" sz="2000" dirty="0"/>
              <a:t>O </a:t>
            </a:r>
            <a:r>
              <a:rPr lang="lt-LT" sz="2000" dirty="0"/>
              <a:t>čia jisai paėmė tą balioną.</a:t>
            </a:r>
          </a:p>
          <a:p>
            <a:pPr marL="0" indent="0" algn="just" fontAlgn="base">
              <a:buNone/>
            </a:pPr>
            <a:r>
              <a:rPr lang="lt-LT" sz="2000" dirty="0">
                <a:solidFill>
                  <a:srgbClr val="FF0000"/>
                </a:solidFill>
              </a:rPr>
              <a:t>O šuo viską išėmė ir pradėjo valgyti.</a:t>
            </a:r>
            <a:endParaRPr lang="en-LT" sz="2000" dirty="0">
              <a:solidFill>
                <a:srgbClr val="FF0000"/>
              </a:solidFill>
            </a:endParaRPr>
          </a:p>
        </p:txBody>
      </p:sp>
      <p:sp>
        <p:nvSpPr>
          <p:cNvPr id="3" name="Title 1">
            <a:extLst>
              <a:ext uri="{FF2B5EF4-FFF2-40B4-BE49-F238E27FC236}">
                <a16:creationId xmlns:a16="http://schemas.microsoft.com/office/drawing/2014/main" id="{BF09BF33-2484-955B-1C04-09B1476CC35F}"/>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6" name="Content Placeholder 2">
            <a:extLst>
              <a:ext uri="{FF2B5EF4-FFF2-40B4-BE49-F238E27FC236}">
                <a16:creationId xmlns:a16="http://schemas.microsoft.com/office/drawing/2014/main" id="{AAFEF7F1-E7F2-6607-979A-3DC36C55B8DF}"/>
              </a:ext>
            </a:extLst>
          </p:cNvPr>
          <p:cNvSpPr txBox="1">
            <a:spLocks/>
          </p:cNvSpPr>
          <p:nvPr/>
        </p:nvSpPr>
        <p:spPr>
          <a:xfrm>
            <a:off x="5422899" y="1312001"/>
            <a:ext cx="7480300" cy="4351338"/>
          </a:xfrm>
          <a:prstGeom prst="rect">
            <a:avLst/>
          </a:prstGeom>
        </p:spPr>
        <p:txBody>
          <a:bodyPr vert="horz" lIns="91440" tIns="45720" rIns="91440" bIns="45720" numCol="1"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GB" sz="2000" dirty="0"/>
              <a:t>EN</a:t>
            </a:r>
          </a:p>
          <a:p>
            <a:pPr marL="0" indent="0" algn="just" fontAlgn="base">
              <a:buNone/>
            </a:pPr>
            <a:r>
              <a:rPr lang="en-GB" sz="2000" dirty="0"/>
              <a:t>The mouse ran to its little house, and the dog followed it.</a:t>
            </a:r>
          </a:p>
          <a:p>
            <a:pPr marL="0" indent="0" algn="just" fontAlgn="base">
              <a:buNone/>
            </a:pPr>
            <a:r>
              <a:rPr lang="en-GB" sz="2000" dirty="0"/>
              <a:t>The </a:t>
            </a:r>
            <a:r>
              <a:rPr lang="en-GB" sz="2000" u="sng" dirty="0"/>
              <a:t>little mouse </a:t>
            </a:r>
            <a:r>
              <a:rPr lang="en-GB" sz="2000" dirty="0"/>
              <a:t>went inside, but the dog was still there by it.</a:t>
            </a:r>
          </a:p>
          <a:p>
            <a:pPr marL="0" indent="0" algn="just" fontAlgn="base">
              <a:buNone/>
            </a:pPr>
            <a:r>
              <a:rPr lang="en-GB" sz="2000" dirty="0"/>
              <a:t>A man was walking with a balloon.</a:t>
            </a:r>
          </a:p>
          <a:p>
            <a:pPr marL="0" indent="0" algn="just" fontAlgn="base">
              <a:buNone/>
            </a:pPr>
            <a:r>
              <a:rPr lang="en-GB" sz="2000" dirty="0"/>
              <a:t>Then the mouse climbed up there.</a:t>
            </a:r>
          </a:p>
          <a:p>
            <a:pPr marL="0" indent="0" algn="just" fontAlgn="base">
              <a:buNone/>
            </a:pPr>
            <a:r>
              <a:rPr lang="en-GB" sz="2000" dirty="0"/>
              <a:t>The dog got hurt, and the man let go of the balloon.</a:t>
            </a:r>
          </a:p>
          <a:p>
            <a:pPr marL="0" indent="0" algn="just" fontAlgn="base">
              <a:buNone/>
            </a:pPr>
            <a:r>
              <a:rPr lang="en-GB" sz="2000" dirty="0"/>
              <a:t>And the dog was lying there.</a:t>
            </a:r>
          </a:p>
          <a:p>
            <a:pPr marL="0" indent="0" algn="just" fontAlgn="base">
              <a:buNone/>
            </a:pPr>
            <a:r>
              <a:rPr lang="en-GB" sz="2000" dirty="0"/>
              <a:t>And the man, well, released the balloon.</a:t>
            </a:r>
          </a:p>
          <a:p>
            <a:pPr marL="0" indent="0" algn="just" fontAlgn="base">
              <a:buNone/>
            </a:pPr>
            <a:r>
              <a:rPr lang="en-GB" sz="2000" dirty="0"/>
              <a:t>Then the man climbed up and took that balloon.</a:t>
            </a:r>
          </a:p>
          <a:p>
            <a:pPr marL="0" indent="0" algn="just" fontAlgn="base">
              <a:buNone/>
            </a:pPr>
            <a:r>
              <a:rPr lang="en-GB" sz="2000" dirty="0"/>
              <a:t>And the dog took the sausages.</a:t>
            </a:r>
          </a:p>
          <a:p>
            <a:pPr marL="0" indent="0" algn="just" fontAlgn="base">
              <a:buNone/>
            </a:pPr>
            <a:r>
              <a:rPr lang="en-GB" sz="2000" dirty="0"/>
              <a:t>And here he took that balloon.</a:t>
            </a:r>
          </a:p>
          <a:p>
            <a:pPr marL="0" indent="0" algn="just" fontAlgn="base">
              <a:buNone/>
            </a:pPr>
            <a:r>
              <a:rPr lang="en-GB" sz="2000" dirty="0"/>
              <a:t>And the dog took everything out and started eating.</a:t>
            </a:r>
            <a:endParaRPr lang="en-LT" sz="2000" dirty="0">
              <a:solidFill>
                <a:srgbClr val="FF0000"/>
              </a:solidFill>
            </a:endParaRPr>
          </a:p>
        </p:txBody>
      </p:sp>
      <p:sp>
        <p:nvSpPr>
          <p:cNvPr id="4" name="Slide Number Placeholder 3">
            <a:extLst>
              <a:ext uri="{FF2B5EF4-FFF2-40B4-BE49-F238E27FC236}">
                <a16:creationId xmlns:a16="http://schemas.microsoft.com/office/drawing/2014/main" id="{F4566625-A859-B822-D414-4FC3A5250FA4}"/>
              </a:ext>
            </a:extLst>
          </p:cNvPr>
          <p:cNvSpPr>
            <a:spLocks noGrp="1"/>
          </p:cNvSpPr>
          <p:nvPr>
            <p:ph type="sldNum" sz="quarter" idx="12"/>
          </p:nvPr>
        </p:nvSpPr>
        <p:spPr/>
        <p:txBody>
          <a:bodyPr/>
          <a:lstStyle/>
          <a:p>
            <a:fld id="{B405CDB4-B610-584D-B525-D8C67E2709FA}" type="slidenum">
              <a:rPr lang="en-LT" smtClean="0"/>
              <a:t>23</a:t>
            </a:fld>
            <a:endParaRPr lang="en-LT"/>
          </a:p>
        </p:txBody>
      </p:sp>
    </p:spTree>
    <p:extLst>
      <p:ext uri="{BB962C8B-B14F-4D97-AF65-F5344CB8AC3E}">
        <p14:creationId xmlns:p14="http://schemas.microsoft.com/office/powerpoint/2010/main" val="33077628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A97F5-63AE-BE03-58D5-7514C4AE62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16EB76-0684-30F8-F30B-5C755962FCCB}"/>
              </a:ext>
            </a:extLst>
          </p:cNvPr>
          <p:cNvSpPr>
            <a:spLocks noGrp="1"/>
          </p:cNvSpPr>
          <p:nvPr>
            <p:ph type="title"/>
          </p:nvPr>
        </p:nvSpPr>
        <p:spPr>
          <a:xfrm>
            <a:off x="838200" y="365125"/>
            <a:ext cx="10748058" cy="1325563"/>
          </a:xfrm>
        </p:spPr>
        <p:txBody>
          <a:bodyPr>
            <a:normAutofit/>
          </a:bodyPr>
          <a:lstStyle/>
          <a:p>
            <a:r>
              <a:rPr lang="lt-LT" sz="4000" b="1" dirty="0">
                <a:solidFill>
                  <a:srgbClr val="861947"/>
                </a:solidFill>
                <a:latin typeface="+mn-lt"/>
              </a:rPr>
              <a:t>TE </a:t>
            </a:r>
            <a:r>
              <a:rPr lang="lt-LT" sz="4000" b="1" i="1" dirty="0" err="1">
                <a:solidFill>
                  <a:srgbClr val="861947"/>
                </a:solidFill>
                <a:latin typeface="+mn-lt"/>
              </a:rPr>
              <a:t>Baby</a:t>
            </a:r>
            <a:r>
              <a:rPr lang="lt-LT" sz="4000" b="1" i="1" dirty="0">
                <a:solidFill>
                  <a:srgbClr val="861947"/>
                </a:solidFill>
                <a:latin typeface="+mn-lt"/>
              </a:rPr>
              <a:t> </a:t>
            </a:r>
            <a:r>
              <a:rPr lang="lt-LT" sz="4000" b="1" i="1" dirty="0" err="1">
                <a:solidFill>
                  <a:srgbClr val="861947"/>
                </a:solidFill>
                <a:latin typeface="+mn-lt"/>
              </a:rPr>
              <a:t>Birds</a:t>
            </a:r>
            <a:r>
              <a:rPr lang="lt-LT" sz="4000" b="1" dirty="0">
                <a:solidFill>
                  <a:srgbClr val="861947"/>
                </a:solidFill>
                <a:latin typeface="+mn-lt"/>
              </a:rPr>
              <a:t> 6;10</a:t>
            </a:r>
            <a:endParaRPr lang="en-LT" sz="4000" b="1" dirty="0">
              <a:solidFill>
                <a:srgbClr val="861947"/>
              </a:solidFill>
              <a:latin typeface="+mn-lt"/>
              <a:ea typeface="Palemonas" panose="02030603060206020803" pitchFamily="18" charset="0"/>
              <a:cs typeface="Palemonas" panose="02030603060206020803" pitchFamily="18" charset="0"/>
            </a:endParaRPr>
          </a:p>
        </p:txBody>
      </p:sp>
      <p:sp>
        <p:nvSpPr>
          <p:cNvPr id="9" name="Content Placeholder 2">
            <a:extLst>
              <a:ext uri="{FF2B5EF4-FFF2-40B4-BE49-F238E27FC236}">
                <a16:creationId xmlns:a16="http://schemas.microsoft.com/office/drawing/2014/main" id="{A2925DE3-A6F2-3CFF-5C65-80FCCAA9E490}"/>
              </a:ext>
            </a:extLst>
          </p:cNvPr>
          <p:cNvSpPr>
            <a:spLocks noGrp="1"/>
          </p:cNvSpPr>
          <p:nvPr>
            <p:ph idx="1"/>
          </p:nvPr>
        </p:nvSpPr>
        <p:spPr>
          <a:xfrm>
            <a:off x="372157" y="1432086"/>
            <a:ext cx="10515600" cy="4351338"/>
          </a:xfrm>
        </p:spPr>
        <p:txBody>
          <a:bodyPr numCol="1">
            <a:noAutofit/>
          </a:bodyPr>
          <a:lstStyle/>
          <a:p>
            <a:pPr marL="0" indent="0" algn="just" fontAlgn="base">
              <a:buNone/>
            </a:pPr>
            <a:r>
              <a:rPr lang="lt-LT" sz="2200" dirty="0"/>
              <a:t>LT</a:t>
            </a:r>
          </a:p>
          <a:p>
            <a:pPr marL="0" indent="0" algn="just" fontAlgn="base">
              <a:buNone/>
            </a:pPr>
            <a:r>
              <a:rPr lang="lt-LT" sz="2200" dirty="0"/>
              <a:t>Buvo trys </a:t>
            </a:r>
            <a:r>
              <a:rPr lang="lt-LT" sz="2200" u="sng" dirty="0"/>
              <a:t>paukšteliai</a:t>
            </a:r>
            <a:r>
              <a:rPr lang="lt-LT" sz="2200" dirty="0"/>
              <a:t>.</a:t>
            </a:r>
          </a:p>
          <a:p>
            <a:pPr marL="0" indent="0" algn="just" fontAlgn="base">
              <a:buNone/>
            </a:pPr>
            <a:r>
              <a:rPr lang="lt-LT" sz="2200" dirty="0">
                <a:solidFill>
                  <a:srgbClr val="FF0000"/>
                </a:solidFill>
              </a:rPr>
              <a:t>Vienas nuskrido, katinas pamatė.</a:t>
            </a:r>
            <a:endParaRPr lang="en-LT" sz="2200" dirty="0">
              <a:solidFill>
                <a:srgbClr val="FF0000"/>
              </a:solidFill>
            </a:endParaRPr>
          </a:p>
          <a:p>
            <a:pPr marL="0" indent="0" algn="just" fontAlgn="base">
              <a:buNone/>
            </a:pPr>
            <a:r>
              <a:rPr lang="en-LT" sz="2200" dirty="0">
                <a:solidFill>
                  <a:srgbClr val="FF0000"/>
                </a:solidFill>
              </a:rPr>
              <a:t>P</a:t>
            </a:r>
            <a:r>
              <a:rPr lang="lt-LT" sz="2200" dirty="0" err="1">
                <a:solidFill>
                  <a:srgbClr val="FF0000"/>
                </a:solidFill>
              </a:rPr>
              <a:t>o_to</a:t>
            </a:r>
            <a:r>
              <a:rPr lang="lt-LT" sz="2200" dirty="0">
                <a:solidFill>
                  <a:srgbClr val="FF0000"/>
                </a:solidFill>
              </a:rPr>
              <a:t> atskrido vienas xxx, šuo pamatė.</a:t>
            </a:r>
          </a:p>
          <a:p>
            <a:pPr marL="0" indent="0" algn="just" fontAlgn="base">
              <a:buNone/>
            </a:pPr>
            <a:r>
              <a:rPr lang="en-LT" sz="2200" dirty="0">
                <a:solidFill>
                  <a:srgbClr val="FF0000"/>
                </a:solidFill>
              </a:rPr>
              <a:t>Š</a:t>
            </a:r>
            <a:r>
              <a:rPr lang="lt-LT" sz="2200" dirty="0" err="1">
                <a:solidFill>
                  <a:srgbClr val="FF0000"/>
                </a:solidFill>
              </a:rPr>
              <a:t>uo</a:t>
            </a:r>
            <a:r>
              <a:rPr lang="lt-LT" sz="2200" dirty="0">
                <a:solidFill>
                  <a:srgbClr val="FF0000"/>
                </a:solidFill>
              </a:rPr>
              <a:t> pagavo už uodegos ir nugainiojo.</a:t>
            </a:r>
            <a:endParaRPr lang="en-LT" sz="2200" dirty="0">
              <a:solidFill>
                <a:srgbClr val="FF0000"/>
              </a:solidFill>
            </a:endParaRPr>
          </a:p>
          <a:p>
            <a:pPr marL="0" indent="0" algn="just" fontAlgn="base">
              <a:buNone/>
            </a:pPr>
            <a:r>
              <a:rPr lang="en-LT" sz="2200" dirty="0"/>
              <a:t>K</a:t>
            </a:r>
            <a:r>
              <a:rPr lang="lt-LT" sz="2200" dirty="0" err="1"/>
              <a:t>ad</a:t>
            </a:r>
            <a:r>
              <a:rPr lang="lt-LT" sz="2200" dirty="0"/>
              <a:t> paukštelis dar čia bandė nuskristi.</a:t>
            </a:r>
            <a:endParaRPr lang="en-LT" sz="2200" dirty="0"/>
          </a:p>
          <a:p>
            <a:pPr marL="0" indent="0" algn="just" fontAlgn="base">
              <a:buNone/>
            </a:pPr>
            <a:r>
              <a:rPr lang="en-LT" sz="2200" dirty="0"/>
              <a:t>O</a:t>
            </a:r>
            <a:r>
              <a:rPr lang="lt-LT" sz="2200" dirty="0"/>
              <a:t> šuo jį nugainiojo.</a:t>
            </a:r>
            <a:endParaRPr lang="en-LT" sz="2200" dirty="0"/>
          </a:p>
        </p:txBody>
      </p:sp>
      <p:sp>
        <p:nvSpPr>
          <p:cNvPr id="3" name="Title 1">
            <a:extLst>
              <a:ext uri="{FF2B5EF4-FFF2-40B4-BE49-F238E27FC236}">
                <a16:creationId xmlns:a16="http://schemas.microsoft.com/office/drawing/2014/main" id="{568D795D-947B-DEFE-EC55-1C8C9AB9AFB4}"/>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5" name="Content Placeholder 2">
            <a:extLst>
              <a:ext uri="{FF2B5EF4-FFF2-40B4-BE49-F238E27FC236}">
                <a16:creationId xmlns:a16="http://schemas.microsoft.com/office/drawing/2014/main" id="{210C80AE-5EC1-DAD4-3429-88E9B512FDAB}"/>
              </a:ext>
            </a:extLst>
          </p:cNvPr>
          <p:cNvSpPr txBox="1">
            <a:spLocks/>
          </p:cNvSpPr>
          <p:nvPr/>
        </p:nvSpPr>
        <p:spPr>
          <a:xfrm>
            <a:off x="5816600" y="1432086"/>
            <a:ext cx="6235701" cy="4351338"/>
          </a:xfrm>
          <a:prstGeom prst="rect">
            <a:avLst/>
          </a:prstGeom>
        </p:spPr>
        <p:txBody>
          <a:bodyPr vert="horz" lIns="91440" tIns="45720" rIns="91440" bIns="45720" numCol="1"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GB" sz="2200" dirty="0"/>
              <a:t>EN</a:t>
            </a:r>
          </a:p>
          <a:p>
            <a:pPr marL="0" indent="0" algn="just" fontAlgn="base">
              <a:buNone/>
            </a:pPr>
            <a:r>
              <a:rPr lang="en-GB" sz="2200" dirty="0"/>
              <a:t>There were three </a:t>
            </a:r>
            <a:r>
              <a:rPr lang="en-GB" sz="2200" u="sng" dirty="0"/>
              <a:t>little birds</a:t>
            </a:r>
            <a:r>
              <a:rPr lang="en-GB" sz="2200" dirty="0"/>
              <a:t>.</a:t>
            </a:r>
          </a:p>
          <a:p>
            <a:pPr marL="0" indent="0" algn="just" fontAlgn="base">
              <a:buNone/>
            </a:pPr>
            <a:r>
              <a:rPr lang="en-GB" sz="2200" dirty="0"/>
              <a:t>One flew away, and the cat saw it.</a:t>
            </a:r>
          </a:p>
          <a:p>
            <a:pPr marL="0" indent="0" algn="just" fontAlgn="base">
              <a:buNone/>
            </a:pPr>
            <a:r>
              <a:rPr lang="en-GB" sz="2200" dirty="0"/>
              <a:t>Then another xxx flew in, and the dog saw it.</a:t>
            </a:r>
          </a:p>
          <a:p>
            <a:pPr marL="0" indent="0" algn="just" fontAlgn="base">
              <a:buNone/>
            </a:pPr>
            <a:r>
              <a:rPr lang="en-GB" sz="2200" dirty="0"/>
              <a:t>The dog grabbed it by the tail and chased it away.</a:t>
            </a:r>
          </a:p>
          <a:p>
            <a:pPr marL="0" indent="0" algn="just" fontAlgn="base">
              <a:buNone/>
            </a:pPr>
            <a:r>
              <a:rPr lang="en-GB" sz="2200" dirty="0"/>
              <a:t>The bird was still trying to fly away.</a:t>
            </a:r>
          </a:p>
          <a:p>
            <a:pPr marL="0" indent="0" algn="just" fontAlgn="base">
              <a:buNone/>
            </a:pPr>
            <a:r>
              <a:rPr lang="en-GB" sz="2200" dirty="0"/>
              <a:t>And the dog chased it away.</a:t>
            </a:r>
            <a:endParaRPr lang="en-LT" sz="2200" dirty="0"/>
          </a:p>
        </p:txBody>
      </p:sp>
      <p:sp>
        <p:nvSpPr>
          <p:cNvPr id="4" name="Slide Number Placeholder 3">
            <a:extLst>
              <a:ext uri="{FF2B5EF4-FFF2-40B4-BE49-F238E27FC236}">
                <a16:creationId xmlns:a16="http://schemas.microsoft.com/office/drawing/2014/main" id="{BD51DE09-AC71-1EC3-6278-569D7F9AF626}"/>
              </a:ext>
            </a:extLst>
          </p:cNvPr>
          <p:cNvSpPr>
            <a:spLocks noGrp="1"/>
          </p:cNvSpPr>
          <p:nvPr>
            <p:ph type="sldNum" sz="quarter" idx="12"/>
          </p:nvPr>
        </p:nvSpPr>
        <p:spPr/>
        <p:txBody>
          <a:bodyPr/>
          <a:lstStyle/>
          <a:p>
            <a:fld id="{B405CDB4-B610-584D-B525-D8C67E2709FA}" type="slidenum">
              <a:rPr lang="en-LT" smtClean="0"/>
              <a:t>24</a:t>
            </a:fld>
            <a:endParaRPr lang="en-LT"/>
          </a:p>
        </p:txBody>
      </p:sp>
    </p:spTree>
    <p:extLst>
      <p:ext uri="{BB962C8B-B14F-4D97-AF65-F5344CB8AC3E}">
        <p14:creationId xmlns:p14="http://schemas.microsoft.com/office/powerpoint/2010/main" val="11534687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391F0-E3C3-582A-B08D-E9BC8A7BD2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EE3AE1-84F1-ED62-9BE1-E5F5256F620D}"/>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Mean Number of Parts of Speech</a:t>
            </a:r>
          </a:p>
        </p:txBody>
      </p:sp>
      <p:graphicFrame>
        <p:nvGraphicFramePr>
          <p:cNvPr id="8" name="Content Placeholder 7">
            <a:extLst>
              <a:ext uri="{FF2B5EF4-FFF2-40B4-BE49-F238E27FC236}">
                <a16:creationId xmlns:a16="http://schemas.microsoft.com/office/drawing/2014/main" id="{2D6174AF-0637-D7E4-DD05-6E85D94D50EA}"/>
              </a:ext>
            </a:extLst>
          </p:cNvPr>
          <p:cNvGraphicFramePr>
            <a:graphicFrameLocks noGrp="1"/>
          </p:cNvGraphicFramePr>
          <p:nvPr>
            <p:ph idx="1"/>
            <p:extLst>
              <p:ext uri="{D42A27DB-BD31-4B8C-83A1-F6EECF244321}">
                <p14:modId xmlns:p14="http://schemas.microsoft.com/office/powerpoint/2010/main" val="1684630185"/>
              </p:ext>
            </p:extLst>
          </p:nvPr>
        </p:nvGraphicFramePr>
        <p:xfrm>
          <a:off x="838200" y="1690688"/>
          <a:ext cx="10515600" cy="4461669"/>
        </p:xfrm>
        <a:graphic>
          <a:graphicData uri="http://schemas.openxmlformats.org/drawingml/2006/table">
            <a:tbl>
              <a:tblPr firstRow="1" firstCol="1" bandRow="1">
                <a:tableStyleId>{7DF18680-E054-41AD-8BC1-D1AEF772440D}</a:tableStyleId>
              </a:tblPr>
              <a:tblGrid>
                <a:gridCol w="2628337">
                  <a:extLst>
                    <a:ext uri="{9D8B030D-6E8A-4147-A177-3AD203B41FA5}">
                      <a16:colId xmlns:a16="http://schemas.microsoft.com/office/drawing/2014/main" val="183507997"/>
                    </a:ext>
                  </a:extLst>
                </a:gridCol>
                <a:gridCol w="2628337">
                  <a:extLst>
                    <a:ext uri="{9D8B030D-6E8A-4147-A177-3AD203B41FA5}">
                      <a16:colId xmlns:a16="http://schemas.microsoft.com/office/drawing/2014/main" val="960040433"/>
                    </a:ext>
                  </a:extLst>
                </a:gridCol>
                <a:gridCol w="2629463">
                  <a:extLst>
                    <a:ext uri="{9D8B030D-6E8A-4147-A177-3AD203B41FA5}">
                      <a16:colId xmlns:a16="http://schemas.microsoft.com/office/drawing/2014/main" val="2561887617"/>
                    </a:ext>
                  </a:extLst>
                </a:gridCol>
                <a:gridCol w="2629463">
                  <a:extLst>
                    <a:ext uri="{9D8B030D-6E8A-4147-A177-3AD203B41FA5}">
                      <a16:colId xmlns:a16="http://schemas.microsoft.com/office/drawing/2014/main" val="1777826958"/>
                    </a:ext>
                  </a:extLst>
                </a:gridCol>
              </a:tblGrid>
              <a:tr h="495741">
                <a:tc>
                  <a:txBody>
                    <a:bodyPr/>
                    <a:lstStyle/>
                    <a:p>
                      <a:pPr algn="ctr">
                        <a:lnSpc>
                          <a:spcPct val="150000"/>
                        </a:lnSpc>
                        <a:buNone/>
                      </a:pPr>
                      <a:r>
                        <a:rPr lang="lt-LT" sz="2400" dirty="0" err="1">
                          <a:effectLst/>
                        </a:rPr>
                        <a:t>Age</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Noun</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Verb</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Adjective</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799727074"/>
                  </a:ext>
                </a:extLst>
              </a:tr>
              <a:tr h="495741">
                <a:tc gridSpan="4">
                  <a:txBody>
                    <a:bodyPr/>
                    <a:lstStyle/>
                    <a:p>
                      <a:pPr algn="ctr">
                        <a:lnSpc>
                          <a:spcPct val="150000"/>
                        </a:lnSpc>
                        <a:buNone/>
                      </a:pPr>
                      <a:r>
                        <a:rPr lang="lt-LT" sz="2400" dirty="0">
                          <a:effectLst/>
                        </a:rPr>
                        <a:t>TE </a:t>
                      </a:r>
                      <a:r>
                        <a:rPr lang="lt-LT" sz="2400" dirty="0" err="1">
                          <a:effectLst/>
                        </a:rPr>
                        <a:t>Dog</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454600070"/>
                  </a:ext>
                </a:extLst>
              </a:tr>
              <a:tr h="495741">
                <a:tc>
                  <a:txBody>
                    <a:bodyPr/>
                    <a:lstStyle/>
                    <a:p>
                      <a:pPr algn="ctr">
                        <a:lnSpc>
                          <a:spcPct val="150000"/>
                        </a:lnSpc>
                        <a:buNone/>
                      </a:pPr>
                      <a:r>
                        <a:rPr lang="lt-LT" sz="2400" dirty="0">
                          <a:effectLst/>
                        </a:rPr>
                        <a:t>4;0–4;11</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16,86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17,0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0,20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48033790"/>
                  </a:ext>
                </a:extLst>
              </a:tr>
              <a:tr h="495741">
                <a:tc>
                  <a:txBody>
                    <a:bodyPr/>
                    <a:lstStyle/>
                    <a:p>
                      <a:pPr algn="ctr">
                        <a:lnSpc>
                          <a:spcPct val="150000"/>
                        </a:lnSpc>
                        <a:buNone/>
                      </a:pPr>
                      <a:r>
                        <a:rPr lang="lt-LT" sz="2400" dirty="0">
                          <a:effectLst/>
                        </a:rPr>
                        <a:t>5;0–5;11</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18,13</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14,46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78839869"/>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19,83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18,54</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0,29</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27956593"/>
                  </a:ext>
                </a:extLst>
              </a:tr>
              <a:tr h="495741">
                <a:tc gridSpan="4">
                  <a:txBody>
                    <a:bodyPr/>
                    <a:lstStyle/>
                    <a:p>
                      <a:pPr algn="ctr">
                        <a:lnSpc>
                          <a:spcPct val="150000"/>
                        </a:lnSpc>
                        <a:buNone/>
                      </a:pPr>
                      <a:r>
                        <a:rPr lang="lt-LT" sz="2400" dirty="0">
                          <a:effectLst/>
                        </a:rPr>
                        <a:t>RE </a:t>
                      </a:r>
                      <a:r>
                        <a:rPr lang="lt-LT" sz="2400" dirty="0" err="1">
                          <a:effectLst/>
                        </a:rPr>
                        <a:t>Dog</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386555867"/>
                  </a:ext>
                </a:extLst>
              </a:tr>
              <a:tr h="495741">
                <a:tc>
                  <a:txBody>
                    <a:bodyPr/>
                    <a:lstStyle/>
                    <a:p>
                      <a:pPr algn="ctr">
                        <a:lnSpc>
                          <a:spcPct val="150000"/>
                        </a:lnSpc>
                        <a:buNone/>
                      </a:pPr>
                      <a:r>
                        <a:rPr lang="lt-LT" sz="2400">
                          <a:effectLst/>
                        </a:rPr>
                        <a:t>4;0–4;11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18,06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19,6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0,26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18596198"/>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19,66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17,27</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0,72</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81723671"/>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22,91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19,91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dirty="0">
                          <a:effectLst/>
                        </a:rPr>
                        <a:t>1,08</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7310411"/>
                  </a:ext>
                </a:extLst>
              </a:tr>
            </a:tbl>
          </a:graphicData>
        </a:graphic>
      </p:graphicFrame>
      <p:sp>
        <p:nvSpPr>
          <p:cNvPr id="3" name="Title 1">
            <a:extLst>
              <a:ext uri="{FF2B5EF4-FFF2-40B4-BE49-F238E27FC236}">
                <a16:creationId xmlns:a16="http://schemas.microsoft.com/office/drawing/2014/main" id="{6D27BF87-9832-D060-C196-3885BCE43148}"/>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8C9300E6-6F2A-C2F2-3AC7-0CAAC64E3301}"/>
              </a:ext>
            </a:extLst>
          </p:cNvPr>
          <p:cNvSpPr>
            <a:spLocks noGrp="1"/>
          </p:cNvSpPr>
          <p:nvPr>
            <p:ph type="sldNum" sz="quarter" idx="12"/>
          </p:nvPr>
        </p:nvSpPr>
        <p:spPr/>
        <p:txBody>
          <a:bodyPr/>
          <a:lstStyle/>
          <a:p>
            <a:fld id="{B405CDB4-B610-584D-B525-D8C67E2709FA}" type="slidenum">
              <a:rPr lang="en-LT" smtClean="0"/>
              <a:t>25</a:t>
            </a:fld>
            <a:endParaRPr lang="en-LT"/>
          </a:p>
        </p:txBody>
      </p:sp>
    </p:spTree>
    <p:extLst>
      <p:ext uri="{BB962C8B-B14F-4D97-AF65-F5344CB8AC3E}">
        <p14:creationId xmlns:p14="http://schemas.microsoft.com/office/powerpoint/2010/main" val="5550920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F5E6B-488F-4FEC-A27C-ED56E83B74BD}"/>
            </a:ext>
          </a:extLst>
        </p:cNvPr>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4036D1B0-20E8-222C-E041-F3E3FF1059D0}"/>
              </a:ext>
            </a:extLst>
          </p:cNvPr>
          <p:cNvGraphicFramePr>
            <a:graphicFrameLocks noGrp="1"/>
          </p:cNvGraphicFramePr>
          <p:nvPr>
            <p:ph idx="1"/>
          </p:nvPr>
        </p:nvGraphicFramePr>
        <p:xfrm>
          <a:off x="838200" y="1690688"/>
          <a:ext cx="10515600" cy="4461669"/>
        </p:xfrm>
        <a:graphic>
          <a:graphicData uri="http://schemas.openxmlformats.org/drawingml/2006/table">
            <a:tbl>
              <a:tblPr firstRow="1" firstCol="1" bandRow="1">
                <a:tableStyleId>{F5AB1C69-6EDB-4FF4-983F-18BD219EF322}</a:tableStyleId>
              </a:tblPr>
              <a:tblGrid>
                <a:gridCol w="2628337">
                  <a:extLst>
                    <a:ext uri="{9D8B030D-6E8A-4147-A177-3AD203B41FA5}">
                      <a16:colId xmlns:a16="http://schemas.microsoft.com/office/drawing/2014/main" val="183507997"/>
                    </a:ext>
                  </a:extLst>
                </a:gridCol>
                <a:gridCol w="2628337">
                  <a:extLst>
                    <a:ext uri="{9D8B030D-6E8A-4147-A177-3AD203B41FA5}">
                      <a16:colId xmlns:a16="http://schemas.microsoft.com/office/drawing/2014/main" val="960040433"/>
                    </a:ext>
                  </a:extLst>
                </a:gridCol>
                <a:gridCol w="2629463">
                  <a:extLst>
                    <a:ext uri="{9D8B030D-6E8A-4147-A177-3AD203B41FA5}">
                      <a16:colId xmlns:a16="http://schemas.microsoft.com/office/drawing/2014/main" val="2561887617"/>
                    </a:ext>
                  </a:extLst>
                </a:gridCol>
                <a:gridCol w="2629463">
                  <a:extLst>
                    <a:ext uri="{9D8B030D-6E8A-4147-A177-3AD203B41FA5}">
                      <a16:colId xmlns:a16="http://schemas.microsoft.com/office/drawing/2014/main" val="1777826958"/>
                    </a:ext>
                  </a:extLst>
                </a:gridCol>
              </a:tblGrid>
              <a:tr h="495741">
                <a:tc>
                  <a:txBody>
                    <a:bodyPr/>
                    <a:lstStyle/>
                    <a:p>
                      <a:pPr algn="ctr">
                        <a:lnSpc>
                          <a:spcPct val="150000"/>
                        </a:lnSpc>
                        <a:buNone/>
                      </a:pPr>
                      <a:r>
                        <a:rPr lang="lt-LT" sz="2400">
                          <a:effectLst/>
                        </a:rPr>
                        <a:t>Amžiaus grupė</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Daiktavardis</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Veiksmažodis</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Būdvardis</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799727074"/>
                  </a:ext>
                </a:extLst>
              </a:tr>
              <a:tr h="495741">
                <a:tc gridSpan="4">
                  <a:txBody>
                    <a:bodyPr/>
                    <a:lstStyle/>
                    <a:p>
                      <a:pPr algn="ctr">
                        <a:lnSpc>
                          <a:spcPct val="150000"/>
                        </a:lnSpc>
                        <a:buNone/>
                      </a:pPr>
                      <a:r>
                        <a:rPr lang="lt-LT" sz="2400">
                          <a:effectLst/>
                        </a:rPr>
                        <a:t>Pasakojimas Šuo</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454600070"/>
                  </a:ext>
                </a:extLst>
              </a:tr>
              <a:tr h="495741">
                <a:tc>
                  <a:txBody>
                    <a:bodyPr/>
                    <a:lstStyle/>
                    <a:p>
                      <a:pPr algn="ctr">
                        <a:lnSpc>
                          <a:spcPct val="150000"/>
                        </a:lnSpc>
                        <a:buNone/>
                      </a:pPr>
                      <a:r>
                        <a:rPr lang="lt-LT" sz="2400" dirty="0">
                          <a:effectLst/>
                        </a:rPr>
                        <a:t>4;0–4;11</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16,86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17,0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0,20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48033790"/>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18,13</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14,46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78839869"/>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19,83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18,54</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0,29</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27956593"/>
                  </a:ext>
                </a:extLst>
              </a:tr>
              <a:tr h="495741">
                <a:tc gridSpan="4">
                  <a:txBody>
                    <a:bodyPr/>
                    <a:lstStyle/>
                    <a:p>
                      <a:pPr algn="ctr">
                        <a:lnSpc>
                          <a:spcPct val="150000"/>
                        </a:lnSpc>
                        <a:buNone/>
                      </a:pPr>
                      <a:r>
                        <a:rPr lang="lt-LT" sz="2400">
                          <a:effectLst/>
                        </a:rPr>
                        <a:t>Atpasakojimas Šuo</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386555867"/>
                  </a:ext>
                </a:extLst>
              </a:tr>
              <a:tr h="495741">
                <a:tc>
                  <a:txBody>
                    <a:bodyPr/>
                    <a:lstStyle/>
                    <a:p>
                      <a:pPr algn="ctr">
                        <a:lnSpc>
                          <a:spcPct val="150000"/>
                        </a:lnSpc>
                        <a:buNone/>
                      </a:pPr>
                      <a:r>
                        <a:rPr lang="lt-LT" sz="2400">
                          <a:effectLst/>
                        </a:rPr>
                        <a:t>4;0–4;11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18,06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19,6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0,26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18596198"/>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19,66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17,27</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0,72</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81723671"/>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22,91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19,91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dirty="0">
                          <a:effectLst/>
                        </a:rPr>
                        <a:t>1,08</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7310411"/>
                  </a:ext>
                </a:extLst>
              </a:tr>
            </a:tbl>
          </a:graphicData>
        </a:graphic>
      </p:graphicFrame>
      <p:graphicFrame>
        <p:nvGraphicFramePr>
          <p:cNvPr id="3" name="Table 2">
            <a:extLst>
              <a:ext uri="{FF2B5EF4-FFF2-40B4-BE49-F238E27FC236}">
                <a16:creationId xmlns:a16="http://schemas.microsoft.com/office/drawing/2014/main" id="{B706A511-7C19-8F41-0C35-407275B0659D}"/>
              </a:ext>
            </a:extLst>
          </p:cNvPr>
          <p:cNvGraphicFramePr>
            <a:graphicFrameLocks noGrp="1"/>
          </p:cNvGraphicFramePr>
          <p:nvPr>
            <p:extLst>
              <p:ext uri="{D42A27DB-BD31-4B8C-83A1-F6EECF244321}">
                <p14:modId xmlns:p14="http://schemas.microsoft.com/office/powerpoint/2010/main" val="2154888581"/>
              </p:ext>
            </p:extLst>
          </p:nvPr>
        </p:nvGraphicFramePr>
        <p:xfrm>
          <a:off x="838200" y="1690687"/>
          <a:ext cx="10515600" cy="4461669"/>
        </p:xfrm>
        <a:graphic>
          <a:graphicData uri="http://schemas.openxmlformats.org/drawingml/2006/table">
            <a:tbl>
              <a:tblPr firstRow="1" firstCol="1" bandRow="1">
                <a:tableStyleId>{7DF18680-E054-41AD-8BC1-D1AEF772440D}</a:tableStyleId>
              </a:tblPr>
              <a:tblGrid>
                <a:gridCol w="2628338">
                  <a:extLst>
                    <a:ext uri="{9D8B030D-6E8A-4147-A177-3AD203B41FA5}">
                      <a16:colId xmlns:a16="http://schemas.microsoft.com/office/drawing/2014/main" val="3838685075"/>
                    </a:ext>
                  </a:extLst>
                </a:gridCol>
                <a:gridCol w="2628338">
                  <a:extLst>
                    <a:ext uri="{9D8B030D-6E8A-4147-A177-3AD203B41FA5}">
                      <a16:colId xmlns:a16="http://schemas.microsoft.com/office/drawing/2014/main" val="968113346"/>
                    </a:ext>
                  </a:extLst>
                </a:gridCol>
                <a:gridCol w="2629462">
                  <a:extLst>
                    <a:ext uri="{9D8B030D-6E8A-4147-A177-3AD203B41FA5}">
                      <a16:colId xmlns:a16="http://schemas.microsoft.com/office/drawing/2014/main" val="4217755586"/>
                    </a:ext>
                  </a:extLst>
                </a:gridCol>
                <a:gridCol w="2629462">
                  <a:extLst>
                    <a:ext uri="{9D8B030D-6E8A-4147-A177-3AD203B41FA5}">
                      <a16:colId xmlns:a16="http://schemas.microsoft.com/office/drawing/2014/main" val="3395429102"/>
                    </a:ext>
                  </a:extLst>
                </a:gridCol>
              </a:tblGrid>
              <a:tr h="495741">
                <a:tc>
                  <a:txBody>
                    <a:bodyPr/>
                    <a:lstStyle/>
                    <a:p>
                      <a:pPr algn="ctr">
                        <a:lnSpc>
                          <a:spcPct val="150000"/>
                        </a:lnSpc>
                        <a:buNone/>
                      </a:pPr>
                      <a:r>
                        <a:rPr lang="lt-LT" sz="2400" dirty="0" err="1">
                          <a:effectLst/>
                        </a:rPr>
                        <a:t>Age</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Noun</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Verb</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Adjective</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27716343"/>
                  </a:ext>
                </a:extLst>
              </a:tr>
              <a:tr h="495741">
                <a:tc gridSpan="4">
                  <a:txBody>
                    <a:bodyPr/>
                    <a:lstStyle/>
                    <a:p>
                      <a:pPr algn="ctr">
                        <a:lnSpc>
                          <a:spcPct val="150000"/>
                        </a:lnSpc>
                        <a:buNone/>
                      </a:pPr>
                      <a:r>
                        <a:rPr lang="lt-LT" sz="2400" dirty="0">
                          <a:effectLst/>
                        </a:rPr>
                        <a:t>TE </a:t>
                      </a:r>
                      <a:r>
                        <a:rPr lang="lt-LT" sz="2400" dirty="0" err="1">
                          <a:effectLst/>
                        </a:rPr>
                        <a:t>Baby</a:t>
                      </a:r>
                      <a:r>
                        <a:rPr lang="lt-LT" sz="2400" dirty="0">
                          <a:effectLst/>
                        </a:rPr>
                        <a:t> </a:t>
                      </a:r>
                      <a:r>
                        <a:rPr lang="lt-LT" sz="2400" dirty="0" err="1">
                          <a:effectLst/>
                        </a:rPr>
                        <a:t>Birds</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128233507"/>
                  </a:ext>
                </a:extLst>
              </a:tr>
              <a:tr h="495741">
                <a:tc>
                  <a:txBody>
                    <a:bodyPr/>
                    <a:lstStyle/>
                    <a:p>
                      <a:pPr algn="ctr">
                        <a:lnSpc>
                          <a:spcPct val="150000"/>
                        </a:lnSpc>
                        <a:buNone/>
                      </a:pPr>
                      <a:r>
                        <a:rPr lang="lt-LT" sz="2400">
                          <a:effectLst/>
                        </a:rPr>
                        <a:t>4;0–4;11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14,06</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12,26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0,33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73897211"/>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16,80</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18,53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0,93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919890502"/>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14,10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15,42</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0,63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308072183"/>
                  </a:ext>
                </a:extLst>
              </a:tr>
              <a:tr h="495741">
                <a:tc gridSpan="4">
                  <a:txBody>
                    <a:bodyPr/>
                    <a:lstStyle/>
                    <a:p>
                      <a:pPr algn="ctr">
                        <a:lnSpc>
                          <a:spcPct val="150000"/>
                        </a:lnSpc>
                        <a:buNone/>
                      </a:pPr>
                      <a:r>
                        <a:rPr lang="lt-LT" sz="2400" dirty="0">
                          <a:effectLst/>
                        </a:rPr>
                        <a:t>RE </a:t>
                      </a:r>
                      <a:r>
                        <a:rPr lang="lt-LT" sz="2400" dirty="0" err="1">
                          <a:effectLst/>
                        </a:rPr>
                        <a:t>Baby</a:t>
                      </a:r>
                      <a:r>
                        <a:rPr lang="lt-LT" sz="2400" dirty="0">
                          <a:effectLst/>
                        </a:rPr>
                        <a:t> </a:t>
                      </a:r>
                      <a:r>
                        <a:rPr lang="lt-LT" sz="2400" dirty="0" err="1">
                          <a:effectLst/>
                        </a:rPr>
                        <a:t>Birds</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4179700240"/>
                  </a:ext>
                </a:extLst>
              </a:tr>
              <a:tr h="495741">
                <a:tc>
                  <a:txBody>
                    <a:bodyPr/>
                    <a:lstStyle/>
                    <a:p>
                      <a:pPr algn="ctr">
                        <a:lnSpc>
                          <a:spcPct val="150000"/>
                        </a:lnSpc>
                        <a:buNone/>
                      </a:pPr>
                      <a:r>
                        <a:rPr lang="lt-LT" sz="2400">
                          <a:effectLst/>
                        </a:rPr>
                        <a:t>4;0–4;11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12,06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12,13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1,2</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13167483"/>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13,46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13,0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1,33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252255888"/>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17,47</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21,69</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1,69</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01424071"/>
                  </a:ext>
                </a:extLst>
              </a:tr>
            </a:tbl>
          </a:graphicData>
        </a:graphic>
      </p:graphicFrame>
      <p:sp>
        <p:nvSpPr>
          <p:cNvPr id="5" name="Title 1">
            <a:extLst>
              <a:ext uri="{FF2B5EF4-FFF2-40B4-BE49-F238E27FC236}">
                <a16:creationId xmlns:a16="http://schemas.microsoft.com/office/drawing/2014/main" id="{65F60260-3A1C-4F28-CC37-B70E05A958EB}"/>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10" name="Title 1">
            <a:extLst>
              <a:ext uri="{FF2B5EF4-FFF2-40B4-BE49-F238E27FC236}">
                <a16:creationId xmlns:a16="http://schemas.microsoft.com/office/drawing/2014/main" id="{854D83C4-1EEC-FB18-61EF-F2E22666F775}"/>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Mean Number of Parts of Speech</a:t>
            </a:r>
          </a:p>
        </p:txBody>
      </p:sp>
      <p:sp>
        <p:nvSpPr>
          <p:cNvPr id="2" name="Slide Number Placeholder 1">
            <a:extLst>
              <a:ext uri="{FF2B5EF4-FFF2-40B4-BE49-F238E27FC236}">
                <a16:creationId xmlns:a16="http://schemas.microsoft.com/office/drawing/2014/main" id="{A7A9452F-67ED-A5E7-2D37-60EE1BE23617}"/>
              </a:ext>
            </a:extLst>
          </p:cNvPr>
          <p:cNvSpPr>
            <a:spLocks noGrp="1"/>
          </p:cNvSpPr>
          <p:nvPr>
            <p:ph type="sldNum" sz="quarter" idx="12"/>
          </p:nvPr>
        </p:nvSpPr>
        <p:spPr/>
        <p:txBody>
          <a:bodyPr/>
          <a:lstStyle/>
          <a:p>
            <a:fld id="{B405CDB4-B610-584D-B525-D8C67E2709FA}" type="slidenum">
              <a:rPr lang="en-LT" smtClean="0"/>
              <a:t>26</a:t>
            </a:fld>
            <a:endParaRPr lang="en-LT"/>
          </a:p>
        </p:txBody>
      </p:sp>
    </p:spTree>
    <p:extLst>
      <p:ext uri="{BB962C8B-B14F-4D97-AF65-F5344CB8AC3E}">
        <p14:creationId xmlns:p14="http://schemas.microsoft.com/office/powerpoint/2010/main" val="30561136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68B62-18DF-0C47-6ACC-5C775241C6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9A3904-E01E-4C15-7011-8297440483F6}"/>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Number of Different Words (Lexical Diversity)</a:t>
            </a:r>
          </a:p>
        </p:txBody>
      </p:sp>
      <p:graphicFrame>
        <p:nvGraphicFramePr>
          <p:cNvPr id="8" name="Content Placeholder 7">
            <a:extLst>
              <a:ext uri="{FF2B5EF4-FFF2-40B4-BE49-F238E27FC236}">
                <a16:creationId xmlns:a16="http://schemas.microsoft.com/office/drawing/2014/main" id="{CE04E6C4-733C-B68B-ACC1-DE5BA67179F6}"/>
              </a:ext>
            </a:extLst>
          </p:cNvPr>
          <p:cNvGraphicFramePr>
            <a:graphicFrameLocks noGrp="1"/>
          </p:cNvGraphicFramePr>
          <p:nvPr>
            <p:ph idx="1"/>
            <p:extLst>
              <p:ext uri="{D42A27DB-BD31-4B8C-83A1-F6EECF244321}">
                <p14:modId xmlns:p14="http://schemas.microsoft.com/office/powerpoint/2010/main" val="259622306"/>
              </p:ext>
            </p:extLst>
          </p:nvPr>
        </p:nvGraphicFramePr>
        <p:xfrm>
          <a:off x="838200" y="1690688"/>
          <a:ext cx="10515600" cy="4461669"/>
        </p:xfrm>
        <a:graphic>
          <a:graphicData uri="http://schemas.openxmlformats.org/drawingml/2006/table">
            <a:tbl>
              <a:tblPr firstRow="1" firstCol="1" bandRow="1">
                <a:tableStyleId>{7DF18680-E054-41AD-8BC1-D1AEF772440D}</a:tableStyleId>
              </a:tblPr>
              <a:tblGrid>
                <a:gridCol w="2628338">
                  <a:extLst>
                    <a:ext uri="{9D8B030D-6E8A-4147-A177-3AD203B41FA5}">
                      <a16:colId xmlns:a16="http://schemas.microsoft.com/office/drawing/2014/main" val="1738309867"/>
                    </a:ext>
                  </a:extLst>
                </a:gridCol>
                <a:gridCol w="2628338">
                  <a:extLst>
                    <a:ext uri="{9D8B030D-6E8A-4147-A177-3AD203B41FA5}">
                      <a16:colId xmlns:a16="http://schemas.microsoft.com/office/drawing/2014/main" val="2814385456"/>
                    </a:ext>
                  </a:extLst>
                </a:gridCol>
                <a:gridCol w="2629462">
                  <a:extLst>
                    <a:ext uri="{9D8B030D-6E8A-4147-A177-3AD203B41FA5}">
                      <a16:colId xmlns:a16="http://schemas.microsoft.com/office/drawing/2014/main" val="3010289576"/>
                    </a:ext>
                  </a:extLst>
                </a:gridCol>
                <a:gridCol w="2629462">
                  <a:extLst>
                    <a:ext uri="{9D8B030D-6E8A-4147-A177-3AD203B41FA5}">
                      <a16:colId xmlns:a16="http://schemas.microsoft.com/office/drawing/2014/main" val="3694993686"/>
                    </a:ext>
                  </a:extLst>
                </a:gridCol>
              </a:tblGrid>
              <a:tr h="495741">
                <a:tc>
                  <a:txBody>
                    <a:bodyPr/>
                    <a:lstStyle/>
                    <a:p>
                      <a:pPr algn="ctr">
                        <a:lnSpc>
                          <a:spcPct val="150000"/>
                        </a:lnSpc>
                        <a:buNone/>
                      </a:pPr>
                      <a:r>
                        <a:rPr lang="lt-LT" sz="2400" dirty="0" err="1">
                          <a:effectLst/>
                        </a:rPr>
                        <a:t>Age</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Noun</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Verb</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Adjective</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860604720"/>
                  </a:ext>
                </a:extLst>
              </a:tr>
              <a:tr h="495741">
                <a:tc gridSpan="4">
                  <a:txBody>
                    <a:bodyPr/>
                    <a:lstStyle/>
                    <a:p>
                      <a:pPr algn="ctr">
                        <a:lnSpc>
                          <a:spcPct val="150000"/>
                        </a:lnSpc>
                        <a:buNone/>
                      </a:pPr>
                      <a:r>
                        <a:rPr lang="lt-LT" sz="2400" dirty="0">
                          <a:effectLst/>
                        </a:rPr>
                        <a:t>TE </a:t>
                      </a:r>
                      <a:r>
                        <a:rPr lang="lt-LT" sz="2400" dirty="0" err="1">
                          <a:effectLst/>
                        </a:rPr>
                        <a:t>Dog</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1284668262"/>
                  </a:ext>
                </a:extLst>
              </a:tr>
              <a:tr h="495741">
                <a:tc>
                  <a:txBody>
                    <a:bodyPr/>
                    <a:lstStyle/>
                    <a:p>
                      <a:pPr algn="ctr">
                        <a:lnSpc>
                          <a:spcPct val="150000"/>
                        </a:lnSpc>
                        <a:buNone/>
                      </a:pPr>
                      <a:r>
                        <a:rPr lang="lt-LT" sz="2400">
                          <a:effectLst/>
                        </a:rPr>
                        <a:t>4;0–4;11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0,300</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0,776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1,000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45345291"/>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0,437</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0,733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60116047"/>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0,458</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0,734</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0,857</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15288590"/>
                  </a:ext>
                </a:extLst>
              </a:tr>
              <a:tr h="495741">
                <a:tc gridSpan="4">
                  <a:txBody>
                    <a:bodyPr/>
                    <a:lstStyle/>
                    <a:p>
                      <a:pPr algn="ctr">
                        <a:lnSpc>
                          <a:spcPct val="150000"/>
                        </a:lnSpc>
                        <a:buNone/>
                      </a:pPr>
                      <a:r>
                        <a:rPr lang="lt-LT" sz="2400" dirty="0">
                          <a:effectLst/>
                        </a:rPr>
                        <a:t>RE </a:t>
                      </a:r>
                      <a:r>
                        <a:rPr lang="lt-LT" sz="2400" dirty="0" err="1">
                          <a:effectLst/>
                        </a:rPr>
                        <a:t>Dog</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4252472827"/>
                  </a:ext>
                </a:extLst>
              </a:tr>
              <a:tr h="495741">
                <a:tc>
                  <a:txBody>
                    <a:bodyPr/>
                    <a:lstStyle/>
                    <a:p>
                      <a:pPr algn="ctr">
                        <a:lnSpc>
                          <a:spcPct val="150000"/>
                        </a:lnSpc>
                        <a:buNone/>
                      </a:pPr>
                      <a:r>
                        <a:rPr lang="lt-LT" sz="2400">
                          <a:effectLst/>
                        </a:rPr>
                        <a:t>4;0–4;11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0,491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1,000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56769965"/>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0,474</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0,726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0,777</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2867133"/>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0,441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0,750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dirty="0">
                          <a:effectLst/>
                        </a:rPr>
                        <a:t>0,909</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158559481"/>
                  </a:ext>
                </a:extLst>
              </a:tr>
            </a:tbl>
          </a:graphicData>
        </a:graphic>
      </p:graphicFrame>
      <p:sp>
        <p:nvSpPr>
          <p:cNvPr id="3" name="Title 1">
            <a:extLst>
              <a:ext uri="{FF2B5EF4-FFF2-40B4-BE49-F238E27FC236}">
                <a16:creationId xmlns:a16="http://schemas.microsoft.com/office/drawing/2014/main" id="{A855D9B6-730B-6170-88CA-421BF276F8A5}"/>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F1DF26B0-29CF-22A7-5924-3C4E34EE41BA}"/>
              </a:ext>
            </a:extLst>
          </p:cNvPr>
          <p:cNvSpPr>
            <a:spLocks noGrp="1"/>
          </p:cNvSpPr>
          <p:nvPr>
            <p:ph type="sldNum" sz="quarter" idx="12"/>
          </p:nvPr>
        </p:nvSpPr>
        <p:spPr/>
        <p:txBody>
          <a:bodyPr/>
          <a:lstStyle/>
          <a:p>
            <a:fld id="{B405CDB4-B610-584D-B525-D8C67E2709FA}" type="slidenum">
              <a:rPr lang="en-LT" smtClean="0"/>
              <a:t>27</a:t>
            </a:fld>
            <a:endParaRPr lang="en-LT"/>
          </a:p>
        </p:txBody>
      </p:sp>
    </p:spTree>
    <p:extLst>
      <p:ext uri="{BB962C8B-B14F-4D97-AF65-F5344CB8AC3E}">
        <p14:creationId xmlns:p14="http://schemas.microsoft.com/office/powerpoint/2010/main" val="16280098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6B2E7-2DF6-7FA9-80BA-F269A1F29983}"/>
            </a:ext>
          </a:extLst>
        </p:cNvPr>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730A3079-292F-023F-8F60-1D50B6D1F6BA}"/>
              </a:ext>
            </a:extLst>
          </p:cNvPr>
          <p:cNvGraphicFramePr>
            <a:graphicFrameLocks noGrp="1"/>
          </p:cNvGraphicFramePr>
          <p:nvPr>
            <p:ph idx="1"/>
          </p:nvPr>
        </p:nvGraphicFramePr>
        <p:xfrm>
          <a:off x="838200" y="1690688"/>
          <a:ext cx="10515600" cy="4461669"/>
        </p:xfrm>
        <a:graphic>
          <a:graphicData uri="http://schemas.openxmlformats.org/drawingml/2006/table">
            <a:tbl>
              <a:tblPr firstRow="1" firstCol="1" bandRow="1">
                <a:tableStyleId>{F5AB1C69-6EDB-4FF4-983F-18BD219EF322}</a:tableStyleId>
              </a:tblPr>
              <a:tblGrid>
                <a:gridCol w="2628338">
                  <a:extLst>
                    <a:ext uri="{9D8B030D-6E8A-4147-A177-3AD203B41FA5}">
                      <a16:colId xmlns:a16="http://schemas.microsoft.com/office/drawing/2014/main" val="1738309867"/>
                    </a:ext>
                  </a:extLst>
                </a:gridCol>
                <a:gridCol w="2628338">
                  <a:extLst>
                    <a:ext uri="{9D8B030D-6E8A-4147-A177-3AD203B41FA5}">
                      <a16:colId xmlns:a16="http://schemas.microsoft.com/office/drawing/2014/main" val="2814385456"/>
                    </a:ext>
                  </a:extLst>
                </a:gridCol>
                <a:gridCol w="2629462">
                  <a:extLst>
                    <a:ext uri="{9D8B030D-6E8A-4147-A177-3AD203B41FA5}">
                      <a16:colId xmlns:a16="http://schemas.microsoft.com/office/drawing/2014/main" val="3010289576"/>
                    </a:ext>
                  </a:extLst>
                </a:gridCol>
                <a:gridCol w="2629462">
                  <a:extLst>
                    <a:ext uri="{9D8B030D-6E8A-4147-A177-3AD203B41FA5}">
                      <a16:colId xmlns:a16="http://schemas.microsoft.com/office/drawing/2014/main" val="3694993686"/>
                    </a:ext>
                  </a:extLst>
                </a:gridCol>
              </a:tblGrid>
              <a:tr h="495741">
                <a:tc>
                  <a:txBody>
                    <a:bodyPr/>
                    <a:lstStyle/>
                    <a:p>
                      <a:pPr algn="ctr">
                        <a:lnSpc>
                          <a:spcPct val="150000"/>
                        </a:lnSpc>
                        <a:buNone/>
                      </a:pPr>
                      <a:r>
                        <a:rPr lang="lt-LT" sz="2400" dirty="0">
                          <a:effectLst/>
                        </a:rPr>
                        <a:t>Amžius</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Daiktavardis</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Veiksmažodis</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Būdvardis</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860604720"/>
                  </a:ext>
                </a:extLst>
              </a:tr>
              <a:tr h="495741">
                <a:tc gridSpan="4">
                  <a:txBody>
                    <a:bodyPr/>
                    <a:lstStyle/>
                    <a:p>
                      <a:pPr algn="ctr">
                        <a:lnSpc>
                          <a:spcPct val="150000"/>
                        </a:lnSpc>
                        <a:buNone/>
                      </a:pPr>
                      <a:r>
                        <a:rPr lang="lt-LT" sz="2400">
                          <a:effectLst/>
                        </a:rPr>
                        <a:t>Pasakojimas Šuo</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1284668262"/>
                  </a:ext>
                </a:extLst>
              </a:tr>
              <a:tr h="495741">
                <a:tc>
                  <a:txBody>
                    <a:bodyPr/>
                    <a:lstStyle/>
                    <a:p>
                      <a:pPr algn="ctr">
                        <a:lnSpc>
                          <a:spcPct val="150000"/>
                        </a:lnSpc>
                        <a:buNone/>
                      </a:pPr>
                      <a:r>
                        <a:rPr lang="lt-LT" sz="2400">
                          <a:effectLst/>
                        </a:rPr>
                        <a:t>4;0–4;11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0,300</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0,776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1,000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45345291"/>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0,437</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0,733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60116047"/>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0,458</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0,734</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0,857</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15288590"/>
                  </a:ext>
                </a:extLst>
              </a:tr>
              <a:tr h="495741">
                <a:tc gridSpan="4">
                  <a:txBody>
                    <a:bodyPr/>
                    <a:lstStyle/>
                    <a:p>
                      <a:pPr algn="ctr">
                        <a:lnSpc>
                          <a:spcPct val="150000"/>
                        </a:lnSpc>
                        <a:buNone/>
                      </a:pPr>
                      <a:r>
                        <a:rPr lang="lt-LT" sz="2400">
                          <a:effectLst/>
                        </a:rPr>
                        <a:t>Atpasakojimas Šuo</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4252472827"/>
                  </a:ext>
                </a:extLst>
              </a:tr>
              <a:tr h="495741">
                <a:tc>
                  <a:txBody>
                    <a:bodyPr/>
                    <a:lstStyle/>
                    <a:p>
                      <a:pPr algn="ctr">
                        <a:lnSpc>
                          <a:spcPct val="150000"/>
                        </a:lnSpc>
                        <a:buNone/>
                      </a:pPr>
                      <a:r>
                        <a:rPr lang="lt-LT" sz="2400">
                          <a:effectLst/>
                        </a:rPr>
                        <a:t>4;0–4;11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0,491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1,000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56769965"/>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0,474</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0,726</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0,777</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2867133"/>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0,441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0,750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dirty="0">
                          <a:effectLst/>
                        </a:rPr>
                        <a:t>0,909</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158559481"/>
                  </a:ext>
                </a:extLst>
              </a:tr>
            </a:tbl>
          </a:graphicData>
        </a:graphic>
      </p:graphicFrame>
      <p:graphicFrame>
        <p:nvGraphicFramePr>
          <p:cNvPr id="3" name="Table 2">
            <a:extLst>
              <a:ext uri="{FF2B5EF4-FFF2-40B4-BE49-F238E27FC236}">
                <a16:creationId xmlns:a16="http://schemas.microsoft.com/office/drawing/2014/main" id="{39EE577D-E530-8966-9ACE-11D409C68069}"/>
              </a:ext>
            </a:extLst>
          </p:cNvPr>
          <p:cNvGraphicFramePr>
            <a:graphicFrameLocks noGrp="1"/>
          </p:cNvGraphicFramePr>
          <p:nvPr>
            <p:extLst>
              <p:ext uri="{D42A27DB-BD31-4B8C-83A1-F6EECF244321}">
                <p14:modId xmlns:p14="http://schemas.microsoft.com/office/powerpoint/2010/main" val="3478136337"/>
              </p:ext>
            </p:extLst>
          </p:nvPr>
        </p:nvGraphicFramePr>
        <p:xfrm>
          <a:off x="838200" y="1690687"/>
          <a:ext cx="10515600" cy="4461669"/>
        </p:xfrm>
        <a:graphic>
          <a:graphicData uri="http://schemas.openxmlformats.org/drawingml/2006/table">
            <a:tbl>
              <a:tblPr firstRow="1" firstCol="1" bandRow="1">
                <a:tableStyleId>{7DF18680-E054-41AD-8BC1-D1AEF772440D}</a:tableStyleId>
              </a:tblPr>
              <a:tblGrid>
                <a:gridCol w="2628338">
                  <a:extLst>
                    <a:ext uri="{9D8B030D-6E8A-4147-A177-3AD203B41FA5}">
                      <a16:colId xmlns:a16="http://schemas.microsoft.com/office/drawing/2014/main" val="1546559301"/>
                    </a:ext>
                  </a:extLst>
                </a:gridCol>
                <a:gridCol w="2628338">
                  <a:extLst>
                    <a:ext uri="{9D8B030D-6E8A-4147-A177-3AD203B41FA5}">
                      <a16:colId xmlns:a16="http://schemas.microsoft.com/office/drawing/2014/main" val="3010903038"/>
                    </a:ext>
                  </a:extLst>
                </a:gridCol>
                <a:gridCol w="2629462">
                  <a:extLst>
                    <a:ext uri="{9D8B030D-6E8A-4147-A177-3AD203B41FA5}">
                      <a16:colId xmlns:a16="http://schemas.microsoft.com/office/drawing/2014/main" val="1194824622"/>
                    </a:ext>
                  </a:extLst>
                </a:gridCol>
                <a:gridCol w="2629462">
                  <a:extLst>
                    <a:ext uri="{9D8B030D-6E8A-4147-A177-3AD203B41FA5}">
                      <a16:colId xmlns:a16="http://schemas.microsoft.com/office/drawing/2014/main" val="296544336"/>
                    </a:ext>
                  </a:extLst>
                </a:gridCol>
              </a:tblGrid>
              <a:tr h="495741">
                <a:tc>
                  <a:txBody>
                    <a:bodyPr/>
                    <a:lstStyle/>
                    <a:p>
                      <a:pPr algn="ctr">
                        <a:lnSpc>
                          <a:spcPct val="150000"/>
                        </a:lnSpc>
                        <a:buNone/>
                      </a:pPr>
                      <a:r>
                        <a:rPr lang="lt-LT" sz="2400" dirty="0" err="1">
                          <a:effectLst/>
                        </a:rPr>
                        <a:t>Age</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Noun</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Verb</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err="1">
                          <a:effectLst/>
                        </a:rPr>
                        <a:t>Adjective</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820784158"/>
                  </a:ext>
                </a:extLst>
              </a:tr>
              <a:tr h="495741">
                <a:tc gridSpan="4">
                  <a:txBody>
                    <a:bodyPr/>
                    <a:lstStyle/>
                    <a:p>
                      <a:pPr algn="ctr">
                        <a:lnSpc>
                          <a:spcPct val="150000"/>
                        </a:lnSpc>
                        <a:buNone/>
                      </a:pPr>
                      <a:r>
                        <a:rPr lang="lt-LT" sz="2400" dirty="0">
                          <a:effectLst/>
                        </a:rPr>
                        <a:t>TE </a:t>
                      </a:r>
                      <a:r>
                        <a:rPr lang="lt-LT" sz="2400" dirty="0" err="1">
                          <a:effectLst/>
                        </a:rPr>
                        <a:t>Baby</a:t>
                      </a:r>
                      <a:r>
                        <a:rPr lang="lt-LT" sz="2400" dirty="0">
                          <a:effectLst/>
                        </a:rPr>
                        <a:t> </a:t>
                      </a:r>
                      <a:r>
                        <a:rPr lang="lt-LT" sz="2400" dirty="0" err="1">
                          <a:effectLst/>
                        </a:rPr>
                        <a:t>Birds</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3759076857"/>
                  </a:ext>
                </a:extLst>
              </a:tr>
              <a:tr h="495741">
                <a:tc>
                  <a:txBody>
                    <a:bodyPr/>
                    <a:lstStyle/>
                    <a:p>
                      <a:pPr algn="ctr">
                        <a:lnSpc>
                          <a:spcPct val="150000"/>
                        </a:lnSpc>
                        <a:buNone/>
                      </a:pPr>
                      <a:r>
                        <a:rPr lang="lt-LT" sz="2400">
                          <a:effectLst/>
                        </a:rPr>
                        <a:t>4;0–4;11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0,327</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0,463</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0,600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101507905"/>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0,292</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0,745</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0,571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2557794"/>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0,301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0,741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buNone/>
                      </a:pPr>
                      <a:r>
                        <a:rPr lang="lt-LT" sz="2400">
                          <a:effectLst/>
                        </a:rPr>
                        <a:t>0,700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88505390"/>
                  </a:ext>
                </a:extLst>
              </a:tr>
              <a:tr h="495741">
                <a:tc gridSpan="4">
                  <a:txBody>
                    <a:bodyPr/>
                    <a:lstStyle/>
                    <a:p>
                      <a:pPr algn="ctr">
                        <a:lnSpc>
                          <a:spcPct val="150000"/>
                        </a:lnSpc>
                        <a:buNone/>
                      </a:pPr>
                      <a:r>
                        <a:rPr lang="lt-LT" sz="2400" dirty="0">
                          <a:effectLst/>
                        </a:rPr>
                        <a:t>RE </a:t>
                      </a:r>
                      <a:r>
                        <a:rPr lang="lt-LT" sz="2400" dirty="0" err="1">
                          <a:effectLst/>
                        </a:rPr>
                        <a:t>Baby</a:t>
                      </a:r>
                      <a:r>
                        <a:rPr lang="lt-LT" sz="2400" dirty="0">
                          <a:effectLst/>
                        </a:rPr>
                        <a:t> </a:t>
                      </a:r>
                      <a:r>
                        <a:rPr lang="lt-LT" sz="2400" dirty="0" err="1">
                          <a:effectLst/>
                        </a:rPr>
                        <a:t>Birds</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en-LT"/>
                    </a:p>
                  </a:txBody>
                  <a:tcPr/>
                </a:tc>
                <a:tc hMerge="1">
                  <a:txBody>
                    <a:bodyPr/>
                    <a:lstStyle/>
                    <a:p>
                      <a:endParaRPr lang="en-LT"/>
                    </a:p>
                  </a:txBody>
                  <a:tcPr/>
                </a:tc>
                <a:tc hMerge="1">
                  <a:txBody>
                    <a:bodyPr/>
                    <a:lstStyle/>
                    <a:p>
                      <a:endParaRPr lang="en-LT"/>
                    </a:p>
                  </a:txBody>
                  <a:tcPr/>
                </a:tc>
                <a:extLst>
                  <a:ext uri="{0D108BD9-81ED-4DB2-BD59-A6C34878D82A}">
                    <a16:rowId xmlns:a16="http://schemas.microsoft.com/office/drawing/2014/main" val="663944972"/>
                  </a:ext>
                </a:extLst>
              </a:tr>
              <a:tr h="495741">
                <a:tc>
                  <a:txBody>
                    <a:bodyPr/>
                    <a:lstStyle/>
                    <a:p>
                      <a:pPr algn="ctr">
                        <a:lnSpc>
                          <a:spcPct val="150000"/>
                        </a:lnSpc>
                        <a:buNone/>
                      </a:pPr>
                      <a:r>
                        <a:rPr lang="lt-LT" sz="2400">
                          <a:effectLst/>
                        </a:rPr>
                        <a:t>4;0–4;11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0,478</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0,839</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0,571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694167540"/>
                  </a:ext>
                </a:extLst>
              </a:tr>
              <a:tr h="495741">
                <a:tc>
                  <a:txBody>
                    <a:bodyPr/>
                    <a:lstStyle/>
                    <a:p>
                      <a:pPr algn="ctr">
                        <a:lnSpc>
                          <a:spcPct val="150000"/>
                        </a:lnSpc>
                        <a:buNone/>
                      </a:pPr>
                      <a:r>
                        <a:rPr lang="lt-LT" sz="2400">
                          <a:effectLst/>
                        </a:rPr>
                        <a:t>5;0–5;11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0,400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0,804</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0,600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70252959"/>
                  </a:ext>
                </a:extLst>
              </a:tr>
              <a:tr h="495741">
                <a:tc>
                  <a:txBody>
                    <a:bodyPr/>
                    <a:lstStyle/>
                    <a:p>
                      <a:pPr algn="ctr">
                        <a:lnSpc>
                          <a:spcPct val="150000"/>
                        </a:lnSpc>
                        <a:buNone/>
                      </a:pPr>
                      <a:r>
                        <a:rPr lang="lt-LT" sz="2400">
                          <a:effectLst/>
                        </a:rPr>
                        <a:t>6;0–6;11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0,470</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a:effectLst/>
                        </a:rPr>
                        <a:t>0,701</a:t>
                      </a:r>
                      <a:endParaRPr lang="en-LT"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buNone/>
                      </a:pPr>
                      <a:r>
                        <a:rPr lang="lt-LT" sz="2400" dirty="0">
                          <a:effectLst/>
                        </a:rPr>
                        <a:t>0,692</a:t>
                      </a:r>
                      <a:endParaRPr lang="en-LT"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117276232"/>
                  </a:ext>
                </a:extLst>
              </a:tr>
            </a:tbl>
          </a:graphicData>
        </a:graphic>
      </p:graphicFrame>
      <p:sp>
        <p:nvSpPr>
          <p:cNvPr id="5" name="Title 1">
            <a:extLst>
              <a:ext uri="{FF2B5EF4-FFF2-40B4-BE49-F238E27FC236}">
                <a16:creationId xmlns:a16="http://schemas.microsoft.com/office/drawing/2014/main" id="{93F69236-C34F-AC81-4E8E-030158E33B62}"/>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10" name="Title 1">
            <a:extLst>
              <a:ext uri="{FF2B5EF4-FFF2-40B4-BE49-F238E27FC236}">
                <a16:creationId xmlns:a16="http://schemas.microsoft.com/office/drawing/2014/main" id="{A9B2C6AE-3444-BD68-7DE0-D560113CC64D}"/>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Number of Different Words (Lexical Diversity)</a:t>
            </a:r>
          </a:p>
        </p:txBody>
      </p:sp>
      <p:sp>
        <p:nvSpPr>
          <p:cNvPr id="2" name="Slide Number Placeholder 1">
            <a:extLst>
              <a:ext uri="{FF2B5EF4-FFF2-40B4-BE49-F238E27FC236}">
                <a16:creationId xmlns:a16="http://schemas.microsoft.com/office/drawing/2014/main" id="{A0000B82-371C-3157-CA0A-B0DA6D69C2A5}"/>
              </a:ext>
            </a:extLst>
          </p:cNvPr>
          <p:cNvSpPr>
            <a:spLocks noGrp="1"/>
          </p:cNvSpPr>
          <p:nvPr>
            <p:ph type="sldNum" sz="quarter" idx="12"/>
          </p:nvPr>
        </p:nvSpPr>
        <p:spPr/>
        <p:txBody>
          <a:bodyPr/>
          <a:lstStyle/>
          <a:p>
            <a:fld id="{B405CDB4-B610-584D-B525-D8C67E2709FA}" type="slidenum">
              <a:rPr lang="en-LT" smtClean="0"/>
              <a:t>28</a:t>
            </a:fld>
            <a:endParaRPr lang="en-LT"/>
          </a:p>
        </p:txBody>
      </p:sp>
    </p:spTree>
    <p:extLst>
      <p:ext uri="{BB962C8B-B14F-4D97-AF65-F5344CB8AC3E}">
        <p14:creationId xmlns:p14="http://schemas.microsoft.com/office/powerpoint/2010/main" val="9927125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E7E34-931B-CA47-3967-3C6C583E57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8BCAB4-A587-0399-6E8B-A4BCD1AC8903}"/>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Summary</a:t>
            </a:r>
          </a:p>
        </p:txBody>
      </p:sp>
      <p:sp>
        <p:nvSpPr>
          <p:cNvPr id="9" name="Content Placeholder 2">
            <a:extLst>
              <a:ext uri="{FF2B5EF4-FFF2-40B4-BE49-F238E27FC236}">
                <a16:creationId xmlns:a16="http://schemas.microsoft.com/office/drawing/2014/main" id="{E630A532-EC59-5768-89BA-33ACB6565A6D}"/>
              </a:ext>
            </a:extLst>
          </p:cNvPr>
          <p:cNvSpPr>
            <a:spLocks noGrp="1"/>
          </p:cNvSpPr>
          <p:nvPr>
            <p:ph idx="1"/>
          </p:nvPr>
        </p:nvSpPr>
        <p:spPr>
          <a:xfrm>
            <a:off x="838199" y="1432086"/>
            <a:ext cx="10515600" cy="4351338"/>
          </a:xfrm>
        </p:spPr>
        <p:txBody>
          <a:bodyPr>
            <a:noAutofit/>
          </a:bodyPr>
          <a:lstStyle/>
          <a:p>
            <a:pPr algn="just">
              <a:buClr>
                <a:srgbClr val="861947"/>
              </a:buClr>
            </a:pPr>
            <a:r>
              <a:rPr lang="en-GB" dirty="0"/>
              <a:t>With linguistic support (stimulus), children demonstrate higher overall microstructural performance compared to conditions without stimulus in the storytelling task.</a:t>
            </a:r>
          </a:p>
          <a:p>
            <a:pPr algn="just">
              <a:buClr>
                <a:srgbClr val="861947"/>
              </a:buClr>
            </a:pPr>
            <a:r>
              <a:rPr lang="en-GB" dirty="0"/>
              <a:t>Task influences 4–6-year-old children’s narratives, as they produce more coherent and structured output in story retelling than in storytelling.</a:t>
            </a:r>
          </a:p>
          <a:p>
            <a:pPr algn="just">
              <a:buClr>
                <a:srgbClr val="861947"/>
              </a:buClr>
            </a:pPr>
            <a:r>
              <a:rPr lang="en-GB" dirty="0"/>
              <a:t>Age influences narrative ability, with older children showing higher microstructural performance, especially in story retelling.</a:t>
            </a:r>
            <a:endParaRPr lang="lt-LT" sz="2400" dirty="0">
              <a:ea typeface="Palemonas" panose="02030603060206020803" pitchFamily="18" charset="0"/>
              <a:cs typeface="Palemonas" panose="02030603060206020803" pitchFamily="18" charset="0"/>
            </a:endParaRPr>
          </a:p>
        </p:txBody>
      </p:sp>
      <p:sp>
        <p:nvSpPr>
          <p:cNvPr id="3" name="Title 1">
            <a:extLst>
              <a:ext uri="{FF2B5EF4-FFF2-40B4-BE49-F238E27FC236}">
                <a16:creationId xmlns:a16="http://schemas.microsoft.com/office/drawing/2014/main" id="{0106C23D-93AD-C9C3-A112-363F2875B8BE}"/>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a:t>
            </a:r>
            <a:r>
              <a:rPr lang="en-LT" sz="2800" b="1" dirty="0">
                <a:solidFill>
                  <a:srgbClr val="861947"/>
                </a:solidFill>
                <a:latin typeface="+mn-lt"/>
                <a:ea typeface="Palemonas" panose="02030603060206020803" pitchFamily="18" charset="0"/>
                <a:cs typeface="Palemonas" panose="02030603060206020803" pitchFamily="18" charset="0"/>
              </a:rPr>
              <a:t>Results</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 Conclusions</a:t>
            </a:r>
          </a:p>
        </p:txBody>
      </p:sp>
      <p:sp>
        <p:nvSpPr>
          <p:cNvPr id="4" name="Slide Number Placeholder 3">
            <a:extLst>
              <a:ext uri="{FF2B5EF4-FFF2-40B4-BE49-F238E27FC236}">
                <a16:creationId xmlns:a16="http://schemas.microsoft.com/office/drawing/2014/main" id="{81C51083-10E4-3643-2466-E116F4B8EA25}"/>
              </a:ext>
            </a:extLst>
          </p:cNvPr>
          <p:cNvSpPr>
            <a:spLocks noGrp="1"/>
          </p:cNvSpPr>
          <p:nvPr>
            <p:ph type="sldNum" sz="quarter" idx="12"/>
          </p:nvPr>
        </p:nvSpPr>
        <p:spPr/>
        <p:txBody>
          <a:bodyPr/>
          <a:lstStyle/>
          <a:p>
            <a:fld id="{B405CDB4-B610-584D-B525-D8C67E2709FA}" type="slidenum">
              <a:rPr lang="en-LT" smtClean="0"/>
              <a:t>29</a:t>
            </a:fld>
            <a:endParaRPr lang="en-LT"/>
          </a:p>
        </p:txBody>
      </p:sp>
    </p:spTree>
    <p:extLst>
      <p:ext uri="{BB962C8B-B14F-4D97-AF65-F5344CB8AC3E}">
        <p14:creationId xmlns:p14="http://schemas.microsoft.com/office/powerpoint/2010/main" val="33587734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D423E-85B0-04BD-BC1B-368A9BEE79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497560-7A7D-4EC6-4069-8BF7C3C12C20}"/>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ea typeface="Palemonas" panose="02030603060206020803" pitchFamily="18" charset="0"/>
                <a:cs typeface="Palemonas" panose="02030603060206020803" pitchFamily="18" charset="0"/>
              </a:rPr>
              <a:t>Conslusions (1)</a:t>
            </a:r>
          </a:p>
        </p:txBody>
      </p:sp>
      <p:sp>
        <p:nvSpPr>
          <p:cNvPr id="9" name="Content Placeholder 2">
            <a:extLst>
              <a:ext uri="{FF2B5EF4-FFF2-40B4-BE49-F238E27FC236}">
                <a16:creationId xmlns:a16="http://schemas.microsoft.com/office/drawing/2014/main" id="{A68F4244-5AC7-2931-B6C1-CC22A36BA89D}"/>
              </a:ext>
            </a:extLst>
          </p:cNvPr>
          <p:cNvSpPr>
            <a:spLocks noGrp="1"/>
          </p:cNvSpPr>
          <p:nvPr>
            <p:ph idx="1"/>
          </p:nvPr>
        </p:nvSpPr>
        <p:spPr>
          <a:xfrm>
            <a:off x="838199" y="1432086"/>
            <a:ext cx="10515600" cy="4351338"/>
          </a:xfrm>
        </p:spPr>
        <p:txBody>
          <a:bodyPr>
            <a:noAutofit/>
          </a:bodyPr>
          <a:lstStyle/>
          <a:p>
            <a:pPr algn="just">
              <a:buClr>
                <a:srgbClr val="861947"/>
              </a:buClr>
            </a:pPr>
            <a:r>
              <a:rPr lang="en-GB" dirty="0"/>
              <a:t>Story retelling is characterized by a higher total number of words. This is driven by younger children’s frequent repetitions and self-corrections, whereas older children’s narratives are more coherent.</a:t>
            </a:r>
          </a:p>
          <a:p>
            <a:pPr algn="just">
              <a:buClr>
                <a:srgbClr val="861947"/>
              </a:buClr>
            </a:pPr>
            <a:r>
              <a:rPr lang="en-GB" dirty="0"/>
              <a:t>Story retelling tasks stimulate the production of longer and more complex utterances, as children rely on linguistic support.</a:t>
            </a:r>
          </a:p>
          <a:p>
            <a:pPr algn="just">
              <a:buClr>
                <a:srgbClr val="861947"/>
              </a:buClr>
            </a:pPr>
            <a:r>
              <a:rPr lang="en-GB" dirty="0"/>
              <a:t>Inconsistent microstructural patterns in </a:t>
            </a:r>
            <a:r>
              <a:rPr lang="en-GB" i="1" dirty="0"/>
              <a:t>Baby Birds'</a:t>
            </a:r>
            <a:r>
              <a:rPr lang="en-GB" dirty="0"/>
              <a:t> storytelling and retelling may be determined by a linguistically complex story structure. Further macrostructural analysis is required.</a:t>
            </a:r>
            <a:endParaRPr lang="lt-LT" dirty="0">
              <a:ea typeface="Palemonas" panose="02030603060206020803" pitchFamily="18" charset="0"/>
              <a:cs typeface="Palemonas" panose="02030603060206020803" pitchFamily="18" charset="0"/>
            </a:endParaRPr>
          </a:p>
        </p:txBody>
      </p:sp>
      <p:sp>
        <p:nvSpPr>
          <p:cNvPr id="3" name="Title 1">
            <a:extLst>
              <a:ext uri="{FF2B5EF4-FFF2-40B4-BE49-F238E27FC236}">
                <a16:creationId xmlns:a16="http://schemas.microsoft.com/office/drawing/2014/main" id="{0C9E4F14-755F-E074-B606-B05023A847F4}"/>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Results | </a:t>
            </a:r>
            <a:r>
              <a:rPr lang="en-LT" sz="2800" b="1" dirty="0">
                <a:solidFill>
                  <a:srgbClr val="861947"/>
                </a:solidFill>
                <a:latin typeface="+mn-lt"/>
                <a:ea typeface="Palemonas" panose="02030603060206020803" pitchFamily="18" charset="0"/>
                <a:cs typeface="Palemonas" panose="02030603060206020803" pitchFamily="18" charset="0"/>
              </a:rPr>
              <a:t>Conclusions</a:t>
            </a:r>
          </a:p>
        </p:txBody>
      </p:sp>
      <p:sp>
        <p:nvSpPr>
          <p:cNvPr id="4" name="Slide Number Placeholder 3">
            <a:extLst>
              <a:ext uri="{FF2B5EF4-FFF2-40B4-BE49-F238E27FC236}">
                <a16:creationId xmlns:a16="http://schemas.microsoft.com/office/drawing/2014/main" id="{C353D62D-6D16-DF53-792D-799EA5A384E6}"/>
              </a:ext>
            </a:extLst>
          </p:cNvPr>
          <p:cNvSpPr>
            <a:spLocks noGrp="1"/>
          </p:cNvSpPr>
          <p:nvPr>
            <p:ph type="sldNum" sz="quarter" idx="12"/>
          </p:nvPr>
        </p:nvSpPr>
        <p:spPr/>
        <p:txBody>
          <a:bodyPr/>
          <a:lstStyle/>
          <a:p>
            <a:fld id="{B405CDB4-B610-584D-B525-D8C67E2709FA}" type="slidenum">
              <a:rPr lang="en-LT" smtClean="0"/>
              <a:t>30</a:t>
            </a:fld>
            <a:endParaRPr lang="en-LT"/>
          </a:p>
        </p:txBody>
      </p:sp>
    </p:spTree>
    <p:extLst>
      <p:ext uri="{BB962C8B-B14F-4D97-AF65-F5344CB8AC3E}">
        <p14:creationId xmlns:p14="http://schemas.microsoft.com/office/powerpoint/2010/main" val="24566694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60531-4E4B-88D3-EE52-3CBB35B2E1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118D82-D115-2A6F-956B-C5618B6BD278}"/>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ea typeface="Palemonas" panose="02030603060206020803" pitchFamily="18" charset="0"/>
                <a:cs typeface="Palemonas" panose="02030603060206020803" pitchFamily="18" charset="0"/>
              </a:rPr>
              <a:t>Conclusions (2)</a:t>
            </a:r>
          </a:p>
        </p:txBody>
      </p:sp>
      <p:sp>
        <p:nvSpPr>
          <p:cNvPr id="9" name="Content Placeholder 2">
            <a:extLst>
              <a:ext uri="{FF2B5EF4-FFF2-40B4-BE49-F238E27FC236}">
                <a16:creationId xmlns:a16="http://schemas.microsoft.com/office/drawing/2014/main" id="{EFA346F5-F12C-1903-514B-5C2EAD28E3E3}"/>
              </a:ext>
            </a:extLst>
          </p:cNvPr>
          <p:cNvSpPr>
            <a:spLocks noGrp="1"/>
          </p:cNvSpPr>
          <p:nvPr>
            <p:ph idx="1"/>
          </p:nvPr>
        </p:nvSpPr>
        <p:spPr>
          <a:xfrm>
            <a:off x="838199" y="1432086"/>
            <a:ext cx="10515600" cy="4351338"/>
          </a:xfrm>
        </p:spPr>
        <p:txBody>
          <a:bodyPr>
            <a:noAutofit/>
          </a:bodyPr>
          <a:lstStyle/>
          <a:p>
            <a:pPr algn="just">
              <a:buClr>
                <a:srgbClr val="861947"/>
              </a:buClr>
            </a:pPr>
            <a:r>
              <a:rPr lang="en-GB" dirty="0"/>
              <a:t>In both storytelling and story retelling, the lexical diversity of verbs is higher than for nouns, indicating that children use a wider range of verbs to express actions. This may be partly related to the content of the picture stimuli in MAIN. </a:t>
            </a:r>
          </a:p>
          <a:p>
            <a:pPr algn="just">
              <a:buClr>
                <a:srgbClr val="861947"/>
              </a:buClr>
            </a:pPr>
            <a:r>
              <a:rPr lang="en-GB" dirty="0"/>
              <a:t>The use of adjectives in children’s narratives remains limited. A higher rate is observed only in the story retelling of older children, which may be influenced by task type.</a:t>
            </a:r>
            <a:endParaRPr lang="lt-LT" dirty="0">
              <a:ea typeface="Palemonas" panose="02030603060206020803" pitchFamily="18" charset="0"/>
              <a:cs typeface="Palemonas" panose="02030603060206020803" pitchFamily="18" charset="0"/>
            </a:endParaRPr>
          </a:p>
        </p:txBody>
      </p:sp>
      <p:sp>
        <p:nvSpPr>
          <p:cNvPr id="3" name="Title 1">
            <a:extLst>
              <a:ext uri="{FF2B5EF4-FFF2-40B4-BE49-F238E27FC236}">
                <a16:creationId xmlns:a16="http://schemas.microsoft.com/office/drawing/2014/main" id="{547F6474-9DF8-66AF-989E-5A12D24706CF}"/>
              </a:ext>
            </a:extLst>
          </p:cNvPr>
          <p:cNvSpPr txBox="1">
            <a:spLocks/>
          </p:cNvSpPr>
          <p:nvPr/>
        </p:nvSpPr>
        <p:spPr>
          <a:xfrm>
            <a:off x="1307565" y="6152356"/>
            <a:ext cx="9680611"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LT" sz="2800" b="1" dirty="0">
                <a:solidFill>
                  <a:schemeClr val="bg2">
                    <a:lumMod val="90000"/>
                  </a:schemeClr>
                </a:solidFill>
                <a:latin typeface="+mn-lt"/>
                <a:ea typeface="Palemonas" panose="02030603060206020803" pitchFamily="18" charset="0"/>
                <a:cs typeface="Palemonas" panose="02030603060206020803" pitchFamily="18" charset="0"/>
              </a:rPr>
              <a:t>Terms</a:t>
            </a:r>
            <a:r>
              <a:rPr lang="en-LT" sz="2800" b="1" dirty="0">
                <a:latin typeface="+mn-lt"/>
                <a:ea typeface="Palemonas" panose="02030603060206020803" pitchFamily="18" charset="0"/>
                <a:cs typeface="Palemonas" panose="02030603060206020803" pitchFamily="18" charset="0"/>
              </a:rPr>
              <a:t> </a:t>
            </a:r>
            <a:r>
              <a:rPr lang="en-LT" sz="2800" b="1" dirty="0">
                <a:solidFill>
                  <a:schemeClr val="bg2">
                    <a:lumMod val="90000"/>
                  </a:schemeClr>
                </a:solidFill>
                <a:latin typeface="+mn-lt"/>
                <a:ea typeface="Palemonas" panose="02030603060206020803" pitchFamily="18" charset="0"/>
                <a:cs typeface="Palemonas" panose="02030603060206020803" pitchFamily="18" charset="0"/>
              </a:rPr>
              <a:t>| Background | Aim | Methods | Results | </a:t>
            </a:r>
            <a:r>
              <a:rPr lang="en-LT" sz="2800" b="1" dirty="0">
                <a:solidFill>
                  <a:srgbClr val="861947"/>
                </a:solidFill>
                <a:latin typeface="+mn-lt"/>
                <a:ea typeface="Palemonas" panose="02030603060206020803" pitchFamily="18" charset="0"/>
                <a:cs typeface="Palemonas" panose="02030603060206020803" pitchFamily="18" charset="0"/>
              </a:rPr>
              <a:t>Conclusions</a:t>
            </a:r>
          </a:p>
        </p:txBody>
      </p:sp>
      <p:sp>
        <p:nvSpPr>
          <p:cNvPr id="4" name="Slide Number Placeholder 3">
            <a:extLst>
              <a:ext uri="{FF2B5EF4-FFF2-40B4-BE49-F238E27FC236}">
                <a16:creationId xmlns:a16="http://schemas.microsoft.com/office/drawing/2014/main" id="{B71896E0-5069-1BD6-9F98-EC6D0E5341F8}"/>
              </a:ext>
            </a:extLst>
          </p:cNvPr>
          <p:cNvSpPr>
            <a:spLocks noGrp="1"/>
          </p:cNvSpPr>
          <p:nvPr>
            <p:ph type="sldNum" sz="quarter" idx="12"/>
          </p:nvPr>
        </p:nvSpPr>
        <p:spPr/>
        <p:txBody>
          <a:bodyPr/>
          <a:lstStyle/>
          <a:p>
            <a:fld id="{B405CDB4-B610-584D-B525-D8C67E2709FA}" type="slidenum">
              <a:rPr lang="en-LT" smtClean="0"/>
              <a:t>31</a:t>
            </a:fld>
            <a:endParaRPr lang="en-LT"/>
          </a:p>
        </p:txBody>
      </p:sp>
    </p:spTree>
    <p:extLst>
      <p:ext uri="{BB962C8B-B14F-4D97-AF65-F5344CB8AC3E}">
        <p14:creationId xmlns:p14="http://schemas.microsoft.com/office/powerpoint/2010/main" val="2073170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BFFE5-FD1C-374A-153E-84FBD773D0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F0914B-2691-87D1-4B6A-185085F34F5F}"/>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Literature</a:t>
            </a:r>
          </a:p>
        </p:txBody>
      </p:sp>
      <p:sp>
        <p:nvSpPr>
          <p:cNvPr id="9" name="Content Placeholder 2">
            <a:extLst>
              <a:ext uri="{FF2B5EF4-FFF2-40B4-BE49-F238E27FC236}">
                <a16:creationId xmlns:a16="http://schemas.microsoft.com/office/drawing/2014/main" id="{0CEE2A0F-02CA-40B5-E31D-5CB1D2276FE8}"/>
              </a:ext>
            </a:extLst>
          </p:cNvPr>
          <p:cNvSpPr>
            <a:spLocks noGrp="1"/>
          </p:cNvSpPr>
          <p:nvPr>
            <p:ph idx="1"/>
          </p:nvPr>
        </p:nvSpPr>
        <p:spPr>
          <a:xfrm>
            <a:off x="838199" y="1432086"/>
            <a:ext cx="10515600" cy="4351338"/>
          </a:xfrm>
        </p:spPr>
        <p:txBody>
          <a:bodyPr>
            <a:noAutofit/>
          </a:bodyPr>
          <a:lstStyle/>
          <a:p>
            <a:pPr indent="540385" algn="just">
              <a:spcBef>
                <a:spcPts val="0"/>
              </a:spcBef>
              <a:buNone/>
            </a:pPr>
            <a:r>
              <a:rPr lang="lt-LT" sz="1600" dirty="0" err="1">
                <a:effectLst/>
                <a:ea typeface="Palemonas" panose="02030603060206020803" pitchFamily="18" charset="0"/>
                <a:cs typeface="Palemonas" panose="02030603060206020803" pitchFamily="18" charset="0"/>
              </a:rPr>
              <a:t>Andreou</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G</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Lemoni</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G</a:t>
            </a:r>
            <a:r>
              <a:rPr lang="lt-LT" sz="1600" dirty="0">
                <a:effectLst/>
                <a:ea typeface="Palemonas" panose="02030603060206020803" pitchFamily="18" charset="0"/>
                <a:cs typeface="Palemonas" panose="02030603060206020803" pitchFamily="18" charset="0"/>
              </a:rPr>
              <a:t>. 2025. </a:t>
            </a:r>
            <a:r>
              <a:rPr lang="lt-LT" sz="1600" dirty="0" err="1">
                <a:effectLst/>
                <a:ea typeface="Palemonas" panose="02030603060206020803" pitchFamily="18" charset="0"/>
                <a:cs typeface="Palemonas" panose="02030603060206020803" pitchFamily="18" charset="0"/>
              </a:rPr>
              <a:t>Narrative</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skills</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of</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children</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with</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developmental</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language</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disorder</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retelling</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in</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macrostructure</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Frontiers</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in</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Education</a:t>
            </a:r>
            <a:r>
              <a:rPr lang="lt-LT" sz="1600" dirty="0">
                <a:effectLst/>
                <a:ea typeface="Palemonas" panose="02030603060206020803" pitchFamily="18" charset="0"/>
                <a:cs typeface="Palemonas" panose="02030603060206020803" pitchFamily="18" charset="0"/>
              </a:rPr>
              <a:t>, 10, 1–12. </a:t>
            </a:r>
            <a:r>
              <a:rPr lang="lt-LT" sz="1600" dirty="0" err="1">
                <a:effectLst/>
                <a:ea typeface="Palemonas" panose="02030603060206020803" pitchFamily="18" charset="0"/>
                <a:cs typeface="Palemonas" panose="02030603060206020803" pitchFamily="18" charset="0"/>
              </a:rPr>
              <a:t>DOI:https</a:t>
            </a:r>
            <a:r>
              <a:rPr lang="lt-LT" sz="1600" dirty="0">
                <a:effectLst/>
                <a:ea typeface="Palemonas" panose="02030603060206020803" pitchFamily="18" charset="0"/>
                <a:cs typeface="Palemonas" panose="02030603060206020803" pitchFamily="18" charset="0"/>
              </a:rPr>
              <a:t>://</a:t>
            </a:r>
            <a:r>
              <a:rPr lang="lt-LT" sz="1600" dirty="0" err="1">
                <a:effectLst/>
                <a:ea typeface="Palemonas" panose="02030603060206020803" pitchFamily="18" charset="0"/>
                <a:cs typeface="Palemonas" panose="02030603060206020803" pitchFamily="18" charset="0"/>
              </a:rPr>
              <a:t>doi.org</a:t>
            </a:r>
            <a:r>
              <a:rPr lang="lt-LT" sz="1600" dirty="0">
                <a:effectLst/>
                <a:ea typeface="Palemonas" panose="02030603060206020803" pitchFamily="18" charset="0"/>
                <a:cs typeface="Palemonas" panose="02030603060206020803" pitchFamily="18" charset="0"/>
              </a:rPr>
              <a:t>/10.3389/feduc.2025.1626433.</a:t>
            </a:r>
          </a:p>
          <a:p>
            <a:pPr indent="540385" algn="just">
              <a:spcBef>
                <a:spcPts val="0"/>
              </a:spcBef>
              <a:buNone/>
            </a:pPr>
            <a:r>
              <a:rPr lang="lt-LT" sz="1600" dirty="0">
                <a:effectLst/>
                <a:ea typeface="Palemonas" panose="02030603060206020803" pitchFamily="18" charset="0"/>
                <a:cs typeface="Palemonas" panose="02030603060206020803" pitchFamily="18" charset="0"/>
              </a:rPr>
              <a:t>Balčiūnienė Ingrida, &amp; </a:t>
            </a:r>
            <a:r>
              <a:rPr lang="lt-LT" sz="1600" dirty="0" err="1">
                <a:effectLst/>
                <a:ea typeface="Palemonas" panose="02030603060206020803" pitchFamily="18" charset="0"/>
                <a:cs typeface="Palemonas" panose="02030603060206020803" pitchFamily="18" charset="0"/>
              </a:rPr>
              <a:t>Kornev</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Aleksandr</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N</a:t>
            </a:r>
            <a:r>
              <a:rPr lang="lt-LT" sz="1600" dirty="0">
                <a:effectLst/>
                <a:ea typeface="Palemonas" panose="02030603060206020803" pitchFamily="18" charset="0"/>
                <a:cs typeface="Palemonas" panose="02030603060206020803" pitchFamily="18" charset="0"/>
              </a:rPr>
              <a:t>. 2019: </a:t>
            </a:r>
            <a:r>
              <a:rPr lang="lt-LT" sz="1600" dirty="0" err="1">
                <a:effectLst/>
                <a:ea typeface="Palemonas" panose="02030603060206020803" pitchFamily="18" charset="0"/>
                <a:cs typeface="Palemonas" panose="02030603060206020803" pitchFamily="18" charset="0"/>
              </a:rPr>
              <a:t>Evaluation</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of</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narrative</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skills</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in</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language-impaired</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children</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Advantages</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of</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dynamic</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approach</a:t>
            </a:r>
            <a:r>
              <a:rPr lang="lt-LT" sz="1600" dirty="0">
                <a:effectLst/>
                <a:ea typeface="Palemonas" panose="02030603060206020803" pitchFamily="18" charset="0"/>
                <a:cs typeface="Palemonas" panose="02030603060206020803" pitchFamily="18" charset="0"/>
              </a:rPr>
              <a:t>. – </a:t>
            </a:r>
            <a:r>
              <a:rPr lang="lt-LT" sz="1600" dirty="0" err="1">
                <a:effectLst/>
                <a:ea typeface="Palemonas" panose="02030603060206020803" pitchFamily="18" charset="0"/>
                <a:cs typeface="Palemonas" panose="02030603060206020803" pitchFamily="18" charset="0"/>
              </a:rPr>
              <a:t>In</a:t>
            </a:r>
            <a:r>
              <a:rPr lang="lt-LT" sz="1600"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Atypical</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language</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development</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in</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Romance</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languages</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edited</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by</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Eva</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Aguilar-Mediavilla</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Lucía</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Buil-Legaz</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Raúl</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López-Penadés</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Victor</a:t>
            </a:r>
            <a:r>
              <a:rPr lang="lt-LT" sz="1600" dirty="0">
                <a:effectLst/>
                <a:ea typeface="Palemonas" panose="02030603060206020803" pitchFamily="18" charset="0"/>
                <a:cs typeface="Palemonas" panose="02030603060206020803" pitchFamily="18" charset="0"/>
              </a:rPr>
              <a:t> A. </a:t>
            </a:r>
            <a:r>
              <a:rPr lang="lt-LT" sz="1600" dirty="0" err="1">
                <a:effectLst/>
                <a:ea typeface="Palemonas" panose="02030603060206020803" pitchFamily="18" charset="0"/>
                <a:cs typeface="Palemonas" panose="02030603060206020803" pitchFamily="18" charset="0"/>
              </a:rPr>
              <a:t>Sanchez-Azanza</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and</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Daniel</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Adrover-Roig</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Amsterdam</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John</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Benjamins</a:t>
            </a:r>
            <a:r>
              <a:rPr lang="lt-LT" sz="1600" i="1" dirty="0">
                <a:effectLst/>
                <a:ea typeface="Palemonas" panose="02030603060206020803" pitchFamily="18" charset="0"/>
                <a:cs typeface="Palemonas" panose="02030603060206020803" pitchFamily="18" charset="0"/>
              </a:rPr>
              <a:t>, </a:t>
            </a:r>
            <a:r>
              <a:rPr lang="lt-LT" sz="1600" dirty="0">
                <a:effectLst/>
                <a:ea typeface="Palemonas" panose="02030603060206020803" pitchFamily="18" charset="0"/>
                <a:cs typeface="Palemonas" panose="02030603060206020803" pitchFamily="18" charset="0"/>
              </a:rPr>
              <a:t>127–141.</a:t>
            </a:r>
            <a:endParaRPr lang="en-LT" sz="1600" dirty="0">
              <a:ea typeface="Palemonas" panose="02030603060206020803" pitchFamily="18" charset="0"/>
              <a:cs typeface="Palemonas" panose="02030603060206020803" pitchFamily="18" charset="0"/>
            </a:endParaRPr>
          </a:p>
          <a:p>
            <a:pPr indent="540385" algn="just">
              <a:spcBef>
                <a:spcPts val="0"/>
              </a:spcBef>
              <a:buNone/>
            </a:pPr>
            <a:r>
              <a:rPr lang="lt-LT" sz="1600" dirty="0">
                <a:effectLst/>
                <a:ea typeface="Palemonas" panose="02030603060206020803" pitchFamily="18" charset="0"/>
                <a:cs typeface="Palemonas" panose="02030603060206020803" pitchFamily="18" charset="0"/>
              </a:rPr>
              <a:t>Balčiūnienė Ingrida. 2022: </a:t>
            </a:r>
            <a:r>
              <a:rPr lang="lt-LT" sz="1600" dirty="0" err="1">
                <a:effectLst/>
                <a:ea typeface="Palemonas" panose="02030603060206020803" pitchFamily="18" charset="0"/>
                <a:cs typeface="Palemonas" panose="02030603060206020803" pitchFamily="18" charset="0"/>
              </a:rPr>
              <a:t>Narrative</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Development</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Transition</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from</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Preschool</a:t>
            </a:r>
            <a:r>
              <a:rPr lang="lt-LT" sz="1600" dirty="0">
                <a:effectLst/>
                <a:ea typeface="Palemonas" panose="02030603060206020803" pitchFamily="18" charset="0"/>
                <a:cs typeface="Palemonas" panose="02030603060206020803" pitchFamily="18" charset="0"/>
              </a:rPr>
              <a:t> to </a:t>
            </a:r>
            <a:r>
              <a:rPr lang="lt-LT" sz="1600" dirty="0" err="1">
                <a:effectLst/>
                <a:ea typeface="Palemonas" panose="02030603060206020803" pitchFamily="18" charset="0"/>
                <a:cs typeface="Palemonas" panose="02030603060206020803" pitchFamily="18" charset="0"/>
              </a:rPr>
              <a:t>School</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Age</a:t>
            </a:r>
            <a:r>
              <a:rPr lang="lt-LT" sz="1600" dirty="0">
                <a:effectLst/>
                <a:ea typeface="Palemonas" panose="02030603060206020803" pitchFamily="18" charset="0"/>
                <a:cs typeface="Palemonas" panose="02030603060206020803" pitchFamily="18" charset="0"/>
              </a:rPr>
              <a:t>. – </a:t>
            </a:r>
            <a:r>
              <a:rPr lang="lt-LT" sz="1600" i="1" dirty="0">
                <a:effectLst/>
                <a:ea typeface="Palemonas" panose="02030603060206020803" pitchFamily="18" charset="0"/>
                <a:cs typeface="Palemonas" panose="02030603060206020803" pitchFamily="18" charset="0"/>
              </a:rPr>
              <a:t>8</a:t>
            </a:r>
            <a:r>
              <a:rPr lang="lt-LT" sz="1600" i="1" baseline="30000" dirty="0">
                <a:effectLst/>
                <a:ea typeface="Palemonas" panose="02030603060206020803" pitchFamily="18" charset="0"/>
                <a:cs typeface="Palemonas" panose="02030603060206020803" pitchFamily="18" charset="0"/>
              </a:rPr>
              <a:t>th</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Congress</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of</a:t>
            </a:r>
            <a:r>
              <a:rPr lang="lt-LT" sz="1600" i="1" dirty="0">
                <a:effectLst/>
                <a:ea typeface="Palemonas" panose="02030603060206020803" pitchFamily="18" charset="0"/>
                <a:cs typeface="Palemonas" panose="02030603060206020803" pitchFamily="18" charset="0"/>
              </a:rPr>
              <a:t> Baltic </a:t>
            </a:r>
            <a:r>
              <a:rPr lang="lt-LT" sz="1600" i="1" dirty="0" err="1">
                <a:effectLst/>
                <a:ea typeface="Palemonas" panose="02030603060206020803" pitchFamily="18" charset="0"/>
                <a:cs typeface="Palemonas" panose="02030603060206020803" pitchFamily="18" charset="0"/>
              </a:rPr>
              <a:t>States</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SLTs</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Speech</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and</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Language</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Therapy</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Across</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The</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Age</a:t>
            </a:r>
            <a:r>
              <a:rPr lang="lt-LT" sz="1600" i="1" dirty="0">
                <a:effectLst/>
                <a:ea typeface="Palemonas" panose="02030603060206020803" pitchFamily="18" charset="0"/>
                <a:cs typeface="Palemonas" panose="02030603060206020803" pitchFamily="18" charset="0"/>
              </a:rPr>
              <a:t> </a:t>
            </a:r>
            <a:r>
              <a:rPr lang="lt-LT" sz="1600" i="1" dirty="0" err="1">
                <a:effectLst/>
                <a:ea typeface="Palemonas" panose="02030603060206020803" pitchFamily="18" charset="0"/>
                <a:cs typeface="Palemonas" panose="02030603060206020803" pitchFamily="18" charset="0"/>
              </a:rPr>
              <a:t>Span</a:t>
            </a:r>
            <a:r>
              <a:rPr lang="lt-LT" sz="1600" i="1" dirty="0">
                <a:effectLst/>
                <a:ea typeface="Palemonas" panose="02030603060206020803" pitchFamily="18" charset="0"/>
                <a:cs typeface="Palemonas" panose="02030603060206020803" pitchFamily="18" charset="0"/>
              </a:rPr>
              <a:t>“</a:t>
            </a:r>
            <a:r>
              <a:rPr lang="lt-LT" sz="1600" dirty="0">
                <a:effectLst/>
                <a:ea typeface="Palemonas" panose="02030603060206020803" pitchFamily="18" charset="0"/>
                <a:cs typeface="Palemonas" panose="02030603060206020803" pitchFamily="18" charset="0"/>
              </a:rPr>
              <a:t> /</a:t>
            </a:r>
            <a:r>
              <a:rPr lang="lt-LT" sz="1600" i="1"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Book</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of</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Abstracts</a:t>
            </a:r>
            <a:r>
              <a:rPr lang="lt-LT" sz="1600" dirty="0">
                <a:effectLst/>
                <a:ea typeface="Palemonas" panose="02030603060206020803" pitchFamily="18" charset="0"/>
                <a:cs typeface="Palemonas" panose="02030603060206020803" pitchFamily="18" charset="0"/>
              </a:rPr>
              <a:t>, </a:t>
            </a:r>
            <a:r>
              <a:rPr lang="lt-LT" sz="1600" dirty="0" err="1">
                <a:effectLst/>
                <a:ea typeface="Palemonas" panose="02030603060206020803" pitchFamily="18" charset="0"/>
                <a:cs typeface="Palemonas" panose="02030603060206020803" pitchFamily="18" charset="0"/>
              </a:rPr>
              <a:t>eds</a:t>
            </a:r>
            <a:r>
              <a:rPr lang="lt-LT" sz="1600" dirty="0">
                <a:effectLst/>
                <a:ea typeface="Palemonas" panose="02030603060206020803" pitchFamily="18" charset="0"/>
                <a:cs typeface="Palemonas" panose="02030603060206020803" pitchFamily="18" charset="0"/>
              </a:rPr>
              <a:t>. Kairienė Daiva, </a:t>
            </a:r>
            <a:r>
              <a:rPr lang="lt-LT" sz="1600" dirty="0" err="1">
                <a:effectLst/>
                <a:ea typeface="Palemonas" panose="02030603060206020803" pitchFamily="18" charset="0"/>
                <a:cs typeface="Palemonas" panose="02030603060206020803" pitchFamily="18" charset="0"/>
              </a:rPr>
              <a:t>Daniūtė</a:t>
            </a:r>
            <a:r>
              <a:rPr lang="lt-LT" sz="1600" dirty="0">
                <a:effectLst/>
                <a:ea typeface="Palemonas" panose="02030603060206020803" pitchFamily="18" charset="0"/>
                <a:cs typeface="Palemonas" panose="02030603060206020803" pitchFamily="18" charset="0"/>
              </a:rPr>
              <a:t> Simona, </a:t>
            </a:r>
            <a:r>
              <a:rPr lang="lt-LT" sz="1600" dirty="0" err="1">
                <a:effectLst/>
                <a:ea typeface="Palemonas" panose="02030603060206020803" pitchFamily="18" charset="0"/>
                <a:cs typeface="Palemonas" panose="02030603060206020803" pitchFamily="18" charset="0"/>
              </a:rPr>
              <a:t>Kaffemanienė</a:t>
            </a:r>
            <a:r>
              <a:rPr lang="lt-LT" sz="1600" dirty="0">
                <a:effectLst/>
                <a:ea typeface="Palemonas" panose="02030603060206020803" pitchFamily="18" charset="0"/>
                <a:cs typeface="Palemonas" panose="02030603060206020803" pitchFamily="18" charset="0"/>
              </a:rPr>
              <a:t> Irena, Ališauskienė Stefanija / Lithuania, 12-13 </a:t>
            </a:r>
            <a:r>
              <a:rPr lang="lt-LT" sz="1600" dirty="0" err="1">
                <a:effectLst/>
                <a:ea typeface="Palemonas" panose="02030603060206020803" pitchFamily="18" charset="0"/>
                <a:cs typeface="Palemonas" panose="02030603060206020803" pitchFamily="18" charset="0"/>
              </a:rPr>
              <a:t>May</a:t>
            </a:r>
            <a:r>
              <a:rPr lang="lt-LT" sz="1600" dirty="0">
                <a:effectLst/>
                <a:ea typeface="Palemonas" panose="02030603060206020803" pitchFamily="18" charset="0"/>
                <a:cs typeface="Palemonas" panose="02030603060206020803" pitchFamily="18" charset="0"/>
              </a:rPr>
              <a:t> 2022, 38–39.</a:t>
            </a:r>
            <a:endParaRPr lang="en-LT" sz="1600" dirty="0">
              <a:effectLst/>
              <a:ea typeface="Palemonas" panose="02030603060206020803" pitchFamily="18" charset="0"/>
              <a:cs typeface="Palemonas" panose="02030603060206020803" pitchFamily="18" charset="0"/>
            </a:endParaRPr>
          </a:p>
          <a:p>
            <a:pPr indent="540385" algn="just">
              <a:spcBef>
                <a:spcPts val="0"/>
              </a:spcBef>
              <a:buNone/>
            </a:pPr>
            <a:r>
              <a:rPr lang="en-LT" sz="1600" dirty="0">
                <a:ea typeface="Palemonas" panose="02030603060206020803" pitchFamily="18" charset="0"/>
                <a:cs typeface="Palemonas" panose="02030603060206020803" pitchFamily="18" charset="0"/>
              </a:rPr>
              <a:t>Dabašinskienė Ineta, Kamandulytė-Merfeldienė Laura, Balčiūnienė Ingrida, Prameneckienė Ieva. 2024: </a:t>
            </a:r>
            <a:r>
              <a:rPr lang="en-LT" sz="1600" i="1" dirty="0">
                <a:ea typeface="Palemonas" panose="02030603060206020803" pitchFamily="18" charset="0"/>
                <a:cs typeface="Palemonas" panose="02030603060206020803" pitchFamily="18" charset="0"/>
              </a:rPr>
              <a:t>Rišliojo pasakojimo kūrimas: kalbinės patirtys vaikystėje: monografija</a:t>
            </a:r>
            <a:r>
              <a:rPr lang="en-LT" sz="1600" dirty="0">
                <a:ea typeface="Palemonas" panose="02030603060206020803" pitchFamily="18" charset="0"/>
                <a:cs typeface="Palemonas" panose="02030603060206020803" pitchFamily="18" charset="0"/>
              </a:rPr>
              <a:t>, Kaunas: Vytauto Didžiojo universitetas.</a:t>
            </a:r>
          </a:p>
          <a:p>
            <a:pPr indent="540385" algn="just">
              <a:spcBef>
                <a:spcPts val="0"/>
              </a:spcBef>
              <a:buNone/>
            </a:pPr>
            <a:r>
              <a:rPr lang="lt-LT" sz="1600" dirty="0" err="1">
                <a:ea typeface="Palemonas" panose="02030603060206020803" pitchFamily="18" charset="0"/>
                <a:cs typeface="Palemonas" panose="02030603060206020803" pitchFamily="18" charset="0"/>
              </a:rPr>
              <a:t>Duinmeijer</a:t>
            </a:r>
            <a:r>
              <a:rPr lang="lt-LT" sz="1600" dirty="0">
                <a:ea typeface="Palemonas" panose="02030603060206020803" pitchFamily="18" charset="0"/>
                <a:cs typeface="Palemonas" panose="02030603060206020803" pitchFamily="18" charset="0"/>
              </a:rPr>
              <a:t> Iris, De </a:t>
            </a:r>
            <a:r>
              <a:rPr lang="lt-LT" sz="1600" dirty="0" err="1">
                <a:ea typeface="Palemonas" panose="02030603060206020803" pitchFamily="18" charset="0"/>
                <a:cs typeface="Palemonas" panose="02030603060206020803" pitchFamily="18" charset="0"/>
              </a:rPr>
              <a:t>Jong</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Jan</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Scheper</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Annette</a:t>
            </a:r>
            <a:r>
              <a:rPr lang="lt-LT" sz="1600" dirty="0">
                <a:ea typeface="Palemonas" panose="02030603060206020803" pitchFamily="18" charset="0"/>
                <a:cs typeface="Palemonas" panose="02030603060206020803" pitchFamily="18" charset="0"/>
              </a:rPr>
              <a:t>. 2012: </a:t>
            </a:r>
            <a:r>
              <a:rPr lang="lt-LT" sz="1600" dirty="0" err="1">
                <a:ea typeface="Palemonas" panose="02030603060206020803" pitchFamily="18" charset="0"/>
                <a:cs typeface="Palemonas" panose="02030603060206020803" pitchFamily="18" charset="0"/>
              </a:rPr>
              <a:t>Narrative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Abilities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Memory</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Atten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tion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Children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with</a:t>
            </a:r>
            <a:r>
              <a:rPr lang="lt-LT" sz="1600" dirty="0">
                <a:ea typeface="Palemonas" panose="02030603060206020803" pitchFamily="18" charset="0"/>
                <a:cs typeface="Palemonas" panose="02030603060206020803" pitchFamily="18" charset="0"/>
              </a:rPr>
              <a:t> a </a:t>
            </a:r>
            <a:r>
              <a:rPr lang="lt-LT" sz="1600" dirty="0" err="1">
                <a:ea typeface="Palemonas" panose="02030603060206020803" pitchFamily="18" charset="0"/>
                <a:cs typeface="Palemonas" panose="02030603060206020803" pitchFamily="18" charset="0"/>
              </a:rPr>
              <a:t>Specific</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Language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Impairment</a:t>
            </a:r>
            <a:r>
              <a:rPr lang="lt-LT" sz="1600" dirty="0">
                <a:ea typeface="Palemonas" panose="02030603060206020803" pitchFamily="18" charset="0"/>
                <a:cs typeface="Palemonas" panose="02030603060206020803" pitchFamily="18" charset="0"/>
              </a:rPr>
              <a:t>. – </a:t>
            </a:r>
            <a:r>
              <a:rPr lang="lt-LT" sz="1600" i="1" dirty="0">
                <a:ea typeface="Palemonas" panose="02030603060206020803" pitchFamily="18" charset="0"/>
                <a:cs typeface="Palemonas" panose="02030603060206020803" pitchFamily="18" charset="0"/>
              </a:rPr>
              <a:t>International </a:t>
            </a:r>
            <a:r>
              <a:rPr lang="lt-LT" sz="1600" i="1" dirty="0" err="1">
                <a:ea typeface="Palemonas" panose="02030603060206020803" pitchFamily="18" charset="0"/>
                <a:cs typeface="Palemonas" panose="02030603060206020803" pitchFamily="18" charset="0"/>
              </a:rPr>
              <a:t>Journal</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of</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Language</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Communication</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Disorders</a:t>
            </a:r>
            <a:r>
              <a:rPr lang="lt-LT" sz="1600" dirty="0">
                <a:ea typeface="Palemonas" panose="02030603060206020803" pitchFamily="18" charset="0"/>
                <a:cs typeface="Palemonas" panose="02030603060206020803" pitchFamily="18" charset="0"/>
              </a:rPr>
              <a:t>, 47, 542–555. </a:t>
            </a:r>
            <a:r>
              <a:rPr lang="lt-LT" sz="1600" dirty="0" err="1">
                <a:ea typeface="Palemonas" panose="02030603060206020803" pitchFamily="18" charset="0"/>
                <a:cs typeface="Palemonas" panose="02030603060206020803" pitchFamily="18" charset="0"/>
              </a:rPr>
              <a:t>DOI:https</a:t>
            </a:r>
            <a:r>
              <a:rPr lang="lt-LT" sz="1600" dirty="0">
                <a:ea typeface="Palemonas" panose="02030603060206020803" pitchFamily="18" charset="0"/>
                <a:cs typeface="Palemonas" panose="02030603060206020803" pitchFamily="18" charset="0"/>
              </a:rPr>
              <a:t>://</a:t>
            </a:r>
            <a:r>
              <a:rPr lang="lt-LT" sz="1600" dirty="0" err="1">
                <a:ea typeface="Palemonas" panose="02030603060206020803" pitchFamily="18" charset="0"/>
                <a:cs typeface="Palemonas" panose="02030603060206020803" pitchFamily="18" charset="0"/>
              </a:rPr>
              <a:t>doi.org</a:t>
            </a:r>
            <a:r>
              <a:rPr lang="lt-LT" sz="1600" dirty="0">
                <a:ea typeface="Palemonas" panose="02030603060206020803" pitchFamily="18" charset="0"/>
                <a:cs typeface="Palemonas" panose="02030603060206020803" pitchFamily="18" charset="0"/>
              </a:rPr>
              <a:t>/10.1111/j.1460-6984.2012.00164.x.</a:t>
            </a:r>
          </a:p>
          <a:p>
            <a:pPr indent="540385" algn="just">
              <a:spcBef>
                <a:spcPts val="0"/>
              </a:spcBef>
              <a:buNone/>
            </a:pPr>
            <a:r>
              <a:rPr lang="lt-LT" sz="1600" dirty="0" err="1">
                <a:ea typeface="Palemonas" panose="02030603060206020803" pitchFamily="18" charset="0"/>
                <a:cs typeface="Palemonas" panose="02030603060206020803" pitchFamily="18" charset="0"/>
              </a:rPr>
              <a:t>Gagarina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Natal‘ja</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Ute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Bohnacker</a:t>
            </a:r>
            <a:r>
              <a:rPr lang="lt-LT" sz="1600" dirty="0">
                <a:ea typeface="Palemonas" panose="02030603060206020803" pitchFamily="18" charset="0"/>
                <a:cs typeface="Palemonas" panose="02030603060206020803" pitchFamily="18" charset="0"/>
              </a:rPr>
              <a:t>. 2022: </a:t>
            </a:r>
            <a:r>
              <a:rPr lang="lt-LT" sz="1600" dirty="0" err="1">
                <a:ea typeface="Palemonas" panose="02030603060206020803" pitchFamily="18" charset="0"/>
                <a:cs typeface="Palemonas" panose="02030603060206020803" pitchFamily="18" charset="0"/>
              </a:rPr>
              <a:t>Storytelling</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bilingual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children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How</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organization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of</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narratives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not</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affected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by</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linguistic</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skills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environmental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factors</a:t>
            </a:r>
            <a:r>
              <a:rPr lang="lt-LT" sz="1600" dirty="0">
                <a:ea typeface="Palemonas" panose="02030603060206020803" pitchFamily="18" charset="0"/>
                <a:cs typeface="Palemonas" panose="02030603060206020803" pitchFamily="18" charset="0"/>
              </a:rPr>
              <a:t>. – </a:t>
            </a:r>
            <a:r>
              <a:rPr lang="lt-LT" sz="1600" i="1" dirty="0" err="1">
                <a:ea typeface="Palemonas" panose="02030603060206020803" pitchFamily="18" charset="0"/>
                <a:cs typeface="Palemonas" panose="02030603060206020803" pitchFamily="18" charset="0"/>
              </a:rPr>
              <a:t>Linguistic</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Approaches</a:t>
            </a:r>
            <a:r>
              <a:rPr lang="lt-LT" sz="1600" i="1" dirty="0">
                <a:ea typeface="Palemonas" panose="02030603060206020803" pitchFamily="18" charset="0"/>
                <a:cs typeface="Palemonas" panose="02030603060206020803" pitchFamily="18" charset="0"/>
              </a:rPr>
              <a:t> to </a:t>
            </a:r>
            <a:r>
              <a:rPr lang="lt-LT" sz="1600" i="1" dirty="0" err="1">
                <a:ea typeface="Palemonas" panose="02030603060206020803" pitchFamily="18" charset="0"/>
                <a:cs typeface="Palemonas" panose="02030603060206020803" pitchFamily="18" charset="0"/>
              </a:rPr>
              <a:t>Bilingualism</a:t>
            </a:r>
            <a:r>
              <a:rPr lang="lt-LT" sz="1600" dirty="0">
                <a:ea typeface="Palemonas" panose="02030603060206020803" pitchFamily="18" charset="0"/>
                <a:cs typeface="Palemonas" panose="02030603060206020803" pitchFamily="18" charset="0"/>
              </a:rPr>
              <a:t>, 12, 4, 407–412.</a:t>
            </a:r>
          </a:p>
          <a:p>
            <a:pPr indent="540385" algn="just">
              <a:spcBef>
                <a:spcPts val="0"/>
              </a:spcBef>
              <a:buNone/>
            </a:pPr>
            <a:r>
              <a:rPr lang="lt-LT" sz="1600" dirty="0" err="1">
                <a:ea typeface="Palemonas" panose="02030603060206020803" pitchFamily="18" charset="0"/>
                <a:cs typeface="Palemonas" panose="02030603060206020803" pitchFamily="18" charset="0"/>
              </a:rPr>
              <a:t>Gagarina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Natal‘ja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Klop</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Daleen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Kunnari</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Sari</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Tantele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Koula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Välimaa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Taina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Bohnacker</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Ute</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Walters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Joel</a:t>
            </a:r>
            <a:r>
              <a:rPr lang="lt-LT" sz="1600" dirty="0">
                <a:ea typeface="Palemonas" panose="02030603060206020803" pitchFamily="18" charset="0"/>
                <a:cs typeface="Palemonas" panose="02030603060206020803" pitchFamily="18" charset="0"/>
              </a:rPr>
              <a:t>. 2019: MAIN: </a:t>
            </a:r>
            <a:r>
              <a:rPr lang="lt-LT" sz="1600" dirty="0" err="1">
                <a:ea typeface="Palemonas" panose="02030603060206020803" pitchFamily="18" charset="0"/>
                <a:cs typeface="Palemonas" panose="02030603060206020803" pitchFamily="18" charset="0"/>
              </a:rPr>
              <a:t>Multilingual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Assessment</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Instrument</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for</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Narratives</a:t>
            </a:r>
            <a:r>
              <a:rPr lang="lt-LT" sz="1600" dirty="0">
                <a:ea typeface="Palemonas" panose="02030603060206020803" pitchFamily="18" charset="0"/>
                <a:cs typeface="Palemonas" panose="02030603060206020803" pitchFamily="18" charset="0"/>
              </a:rPr>
              <a:t> – </a:t>
            </a:r>
            <a:r>
              <a:rPr lang="lt-LT" sz="1600" dirty="0" err="1">
                <a:ea typeface="Palemonas" panose="02030603060206020803" pitchFamily="18" charset="0"/>
                <a:cs typeface="Palemonas" panose="02030603060206020803" pitchFamily="18" charset="0"/>
              </a:rPr>
              <a:t>Revised</a:t>
            </a:r>
            <a:r>
              <a:rPr lang="lt-LT" sz="1600" dirty="0">
                <a:ea typeface="Palemonas" panose="02030603060206020803" pitchFamily="18" charset="0"/>
                <a:cs typeface="Palemonas" panose="02030603060206020803" pitchFamily="18" charset="0"/>
              </a:rPr>
              <a:t>. – </a:t>
            </a:r>
            <a:r>
              <a:rPr lang="lt-LT" sz="1600" i="1" dirty="0">
                <a:ea typeface="Palemonas" panose="02030603060206020803" pitchFamily="18" charset="0"/>
                <a:cs typeface="Palemonas" panose="02030603060206020803" pitchFamily="18" charset="0"/>
              </a:rPr>
              <a:t>ZAS Papers </a:t>
            </a:r>
            <a:r>
              <a:rPr lang="lt-LT" sz="1600" i="1" dirty="0" err="1">
                <a:ea typeface="Palemonas" panose="02030603060206020803" pitchFamily="18" charset="0"/>
                <a:cs typeface="Palemonas" panose="02030603060206020803" pitchFamily="18" charset="0"/>
              </a:rPr>
              <a:t>in</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Linguistics</a:t>
            </a:r>
            <a:r>
              <a:rPr lang="lt-LT" sz="1600" dirty="0">
                <a:ea typeface="Palemonas" panose="02030603060206020803" pitchFamily="18" charset="0"/>
                <a:cs typeface="Palemonas" panose="02030603060206020803" pitchFamily="18" charset="0"/>
              </a:rPr>
              <a:t>, 63, 1–36.</a:t>
            </a:r>
          </a:p>
          <a:p>
            <a:pPr indent="540385" algn="just">
              <a:spcBef>
                <a:spcPts val="0"/>
              </a:spcBef>
              <a:buNone/>
            </a:pPr>
            <a:r>
              <a:rPr lang="lt-LT" sz="1600" dirty="0" err="1">
                <a:ea typeface="Palemonas" panose="02030603060206020803" pitchFamily="18" charset="0"/>
                <a:cs typeface="Palemonas" panose="02030603060206020803" pitchFamily="18" charset="0"/>
              </a:rPr>
              <a:t>Gagarina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Natal‘ja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Klop</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Daleen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Kunnari</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Sari</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Tantele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Koula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Välimaa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Taina</a:t>
            </a:r>
            <a:r>
              <a:rPr lang="lt-LT" sz="1600" dirty="0">
                <a:ea typeface="Palemonas" panose="02030603060206020803" pitchFamily="18" charset="0"/>
                <a:cs typeface="Palemonas" panose="02030603060206020803" pitchFamily="18" charset="0"/>
              </a:rPr>
              <a:t>, Balčiūnienė Ingrida, </a:t>
            </a:r>
            <a:r>
              <a:rPr lang="lt-LT" sz="1600" dirty="0" err="1">
                <a:ea typeface="Palemonas" panose="02030603060206020803" pitchFamily="18" charset="0"/>
                <a:cs typeface="Palemonas" panose="02030603060206020803" pitchFamily="18" charset="0"/>
              </a:rPr>
              <a:t>Bohacker</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Ute</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Walters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Joel</a:t>
            </a:r>
            <a:r>
              <a:rPr lang="lt-LT" sz="1600" dirty="0">
                <a:ea typeface="Palemonas" panose="02030603060206020803" pitchFamily="18" charset="0"/>
                <a:cs typeface="Palemonas" panose="02030603060206020803" pitchFamily="18" charset="0"/>
              </a:rPr>
              <a:t>. 2012: MAIN: </a:t>
            </a:r>
            <a:r>
              <a:rPr lang="lt-LT" sz="1600" dirty="0" err="1">
                <a:ea typeface="Palemonas" panose="02030603060206020803" pitchFamily="18" charset="0"/>
                <a:cs typeface="Palemonas" panose="02030603060206020803" pitchFamily="18" charset="0"/>
              </a:rPr>
              <a:t>Multilingual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Assessment</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Instrument</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for</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Narratives</a:t>
            </a:r>
            <a:r>
              <a:rPr lang="lt-LT" sz="1600" dirty="0">
                <a:ea typeface="Palemonas" panose="02030603060206020803" pitchFamily="18" charset="0"/>
                <a:cs typeface="Palemonas" panose="02030603060206020803" pitchFamily="18" charset="0"/>
              </a:rPr>
              <a:t>. – </a:t>
            </a:r>
            <a:r>
              <a:rPr lang="lt-LT" sz="1600" i="1" dirty="0">
                <a:ea typeface="Palemonas" panose="02030603060206020803" pitchFamily="18" charset="0"/>
                <a:cs typeface="Palemonas" panose="02030603060206020803" pitchFamily="18" charset="0"/>
              </a:rPr>
              <a:t>ZAS Papers </a:t>
            </a:r>
            <a:r>
              <a:rPr lang="lt-LT" sz="1600" i="1" dirty="0" err="1">
                <a:ea typeface="Palemonas" panose="02030603060206020803" pitchFamily="18" charset="0"/>
                <a:cs typeface="Palemonas" panose="02030603060206020803" pitchFamily="18" charset="0"/>
              </a:rPr>
              <a:t>in</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Linguistics</a:t>
            </a:r>
            <a:r>
              <a:rPr lang="lt-LT" sz="1600" dirty="0">
                <a:ea typeface="Palemonas" panose="02030603060206020803" pitchFamily="18" charset="0"/>
                <a:cs typeface="Palemonas" panose="02030603060206020803" pitchFamily="18" charset="0"/>
              </a:rPr>
              <a:t>, 56, 1–140.</a:t>
            </a:r>
          </a:p>
          <a:p>
            <a:pPr indent="540385" algn="just">
              <a:spcBef>
                <a:spcPts val="0"/>
              </a:spcBef>
              <a:buNone/>
            </a:pPr>
            <a:r>
              <a:rPr lang="lt-LT" sz="1600" dirty="0" err="1">
                <a:ea typeface="Palemonas" panose="02030603060206020803" pitchFamily="18" charset="0"/>
                <a:cs typeface="Palemonas" panose="02030603060206020803" pitchFamily="18" charset="0"/>
              </a:rPr>
              <a:t>Hughes</a:t>
            </a:r>
            <a:r>
              <a:rPr lang="lt-LT" sz="1600" dirty="0">
                <a:ea typeface="Palemonas" panose="02030603060206020803" pitchFamily="18" charset="0"/>
                <a:cs typeface="Palemonas" panose="02030603060206020803" pitchFamily="18" charset="0"/>
              </a:rPr>
              <a:t> Diana, </a:t>
            </a:r>
            <a:r>
              <a:rPr lang="lt-LT" sz="1600" dirty="0" err="1">
                <a:ea typeface="Palemonas" panose="02030603060206020803" pitchFamily="18" charset="0"/>
                <a:cs typeface="Palemonas" panose="02030603060206020803" pitchFamily="18" charset="0"/>
              </a:rPr>
              <a:t>McGillivray</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LaRae</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Schmidek</a:t>
            </a:r>
            <a:r>
              <a:rPr lang="lt-LT" sz="1600" dirty="0">
                <a:ea typeface="Palemonas" panose="02030603060206020803" pitchFamily="18" charset="0"/>
                <a:cs typeface="Palemonas" panose="02030603060206020803" pitchFamily="18" charset="0"/>
              </a:rPr>
              <a:t> Mark. 1997:</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Guide</a:t>
            </a:r>
            <a:r>
              <a:rPr lang="lt-LT" sz="1600" i="1" dirty="0">
                <a:ea typeface="Palemonas" panose="02030603060206020803" pitchFamily="18" charset="0"/>
                <a:cs typeface="Palemonas" panose="02030603060206020803" pitchFamily="18" charset="0"/>
              </a:rPr>
              <a:t> to </a:t>
            </a:r>
            <a:r>
              <a:rPr lang="lt-LT" sz="1600" i="1" dirty="0" err="1">
                <a:ea typeface="Palemonas" panose="02030603060206020803" pitchFamily="18" charset="0"/>
                <a:cs typeface="Palemonas" panose="02030603060206020803" pitchFamily="18" charset="0"/>
              </a:rPr>
              <a:t>Narrative</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Language</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Procedures</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for</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Assessment</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Austin</a:t>
            </a:r>
            <a:r>
              <a:rPr lang="lt-LT" sz="1600" dirty="0">
                <a:ea typeface="Palemonas" panose="02030603060206020803" pitchFamily="18" charset="0"/>
                <a:cs typeface="Palemonas" panose="02030603060206020803" pitchFamily="18" charset="0"/>
              </a:rPr>
              <a:t>: PRO-ED.</a:t>
            </a:r>
            <a:endParaRPr lang="en-LT" sz="1600" dirty="0">
              <a:ea typeface="Palemonas" panose="02030603060206020803" pitchFamily="18" charset="0"/>
              <a:cs typeface="Palemonas" panose="02030603060206020803" pitchFamily="18" charset="0"/>
            </a:endParaRPr>
          </a:p>
        </p:txBody>
      </p:sp>
      <p:sp>
        <p:nvSpPr>
          <p:cNvPr id="3" name="Slide Number Placeholder 2">
            <a:extLst>
              <a:ext uri="{FF2B5EF4-FFF2-40B4-BE49-F238E27FC236}">
                <a16:creationId xmlns:a16="http://schemas.microsoft.com/office/drawing/2014/main" id="{E3CE9D52-10B1-5431-22E4-4951ABFBFCFC}"/>
              </a:ext>
            </a:extLst>
          </p:cNvPr>
          <p:cNvSpPr>
            <a:spLocks noGrp="1"/>
          </p:cNvSpPr>
          <p:nvPr>
            <p:ph type="sldNum" sz="quarter" idx="12"/>
          </p:nvPr>
        </p:nvSpPr>
        <p:spPr/>
        <p:txBody>
          <a:bodyPr/>
          <a:lstStyle/>
          <a:p>
            <a:fld id="{B405CDB4-B610-584D-B525-D8C67E2709FA}" type="slidenum">
              <a:rPr lang="en-LT" smtClean="0"/>
              <a:t>32</a:t>
            </a:fld>
            <a:endParaRPr lang="en-LT"/>
          </a:p>
        </p:txBody>
      </p:sp>
    </p:spTree>
    <p:extLst>
      <p:ext uri="{BB962C8B-B14F-4D97-AF65-F5344CB8AC3E}">
        <p14:creationId xmlns:p14="http://schemas.microsoft.com/office/powerpoint/2010/main" val="12423795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00244-B2A7-6F4E-D6D8-EDD21BB6CB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4D9E55-6410-300F-36A2-B8E52515D5EC}"/>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Literature</a:t>
            </a:r>
          </a:p>
        </p:txBody>
      </p:sp>
      <p:sp>
        <p:nvSpPr>
          <p:cNvPr id="9" name="Content Placeholder 2">
            <a:extLst>
              <a:ext uri="{FF2B5EF4-FFF2-40B4-BE49-F238E27FC236}">
                <a16:creationId xmlns:a16="http://schemas.microsoft.com/office/drawing/2014/main" id="{441B4847-634E-AC5B-E8AD-820848464532}"/>
              </a:ext>
            </a:extLst>
          </p:cNvPr>
          <p:cNvSpPr>
            <a:spLocks noGrp="1"/>
          </p:cNvSpPr>
          <p:nvPr>
            <p:ph idx="1"/>
          </p:nvPr>
        </p:nvSpPr>
        <p:spPr>
          <a:xfrm>
            <a:off x="838199" y="1432086"/>
            <a:ext cx="10515600" cy="4351338"/>
          </a:xfrm>
        </p:spPr>
        <p:txBody>
          <a:bodyPr>
            <a:noAutofit/>
          </a:bodyPr>
          <a:lstStyle/>
          <a:p>
            <a:pPr indent="540385" algn="just">
              <a:spcBef>
                <a:spcPts val="0"/>
              </a:spcBef>
              <a:buNone/>
            </a:pPr>
            <a:r>
              <a:rPr lang="lt-LT" sz="1600" dirty="0" err="1">
                <a:ea typeface="Palemonas" panose="02030603060206020803" pitchFamily="18" charset="0"/>
                <a:cs typeface="Palemonas" panose="02030603060206020803" pitchFamily="18" charset="0"/>
              </a:rPr>
              <a:t>Košutar</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Sara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Kramarić</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Matea</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Hržica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Gordana</a:t>
            </a:r>
            <a:r>
              <a:rPr lang="lt-LT" sz="1600" dirty="0">
                <a:ea typeface="Palemonas" panose="02030603060206020803" pitchFamily="18" charset="0"/>
                <a:cs typeface="Palemonas" panose="02030603060206020803" pitchFamily="18" charset="0"/>
              </a:rPr>
              <a:t>. 2022: </a:t>
            </a:r>
            <a:r>
              <a:rPr lang="lt-LT" sz="1600" dirty="0" err="1">
                <a:ea typeface="Palemonas" panose="02030603060206020803" pitchFamily="18" charset="0"/>
                <a:cs typeface="Palemonas" panose="02030603060206020803" pitchFamily="18" charset="0"/>
              </a:rPr>
              <a:t>The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relationship</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between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narrative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microstructure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macrostructure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Differences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between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six-and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eight-year-olds</a:t>
            </a:r>
            <a:r>
              <a:rPr lang="lt-LT" sz="1600"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Psychology</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of</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Language</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and</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Communication</a:t>
            </a:r>
            <a:r>
              <a:rPr lang="lt-LT" sz="1600" dirty="0">
                <a:ea typeface="Palemonas" panose="02030603060206020803" pitchFamily="18" charset="0"/>
                <a:cs typeface="Palemonas" panose="02030603060206020803" pitchFamily="18" charset="0"/>
              </a:rPr>
              <a:t>, 26, 1, 126–153.</a:t>
            </a:r>
          </a:p>
          <a:p>
            <a:pPr indent="540385" algn="just">
              <a:spcBef>
                <a:spcPts val="0"/>
              </a:spcBef>
              <a:buNone/>
            </a:pPr>
            <a:r>
              <a:rPr lang="lt-LT" sz="1600" dirty="0" err="1">
                <a:ea typeface="Palemonas" panose="02030603060206020803" pitchFamily="18" charset="0"/>
                <a:cs typeface="Palemonas" panose="02030603060206020803" pitchFamily="18" charset="0"/>
              </a:rPr>
              <a:t>Kraljevic</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J</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K</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Hržica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G</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Gorup</a:t>
            </a:r>
            <a:r>
              <a:rPr lang="lt-LT" sz="1600" dirty="0">
                <a:ea typeface="Palemonas" panose="02030603060206020803" pitchFamily="18" charset="0"/>
                <a:cs typeface="Palemonas" panose="02030603060206020803" pitchFamily="18" charset="0"/>
              </a:rPr>
              <a:t>, I. V. 2020. A </a:t>
            </a:r>
            <a:r>
              <a:rPr lang="lt-LT" sz="1600" dirty="0" err="1">
                <a:ea typeface="Palemonas" panose="02030603060206020803" pitchFamily="18" charset="0"/>
                <a:cs typeface="Palemonas" panose="02030603060206020803" pitchFamily="18" charset="0"/>
              </a:rPr>
              <a:t>Comparative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Macrostructural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Analysis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of</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Narrative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Discourse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Children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with</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Typical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Language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Development</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Children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with</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Developmental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Language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Disorder</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Drustvena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Istrazivanja</a:t>
            </a:r>
            <a:r>
              <a:rPr lang="lt-LT" sz="1600" dirty="0">
                <a:ea typeface="Palemonas" panose="02030603060206020803" pitchFamily="18" charset="0"/>
                <a:cs typeface="Palemonas" panose="02030603060206020803" pitchFamily="18" charset="0"/>
              </a:rPr>
              <a:t> 29, 453–470. </a:t>
            </a:r>
            <a:r>
              <a:rPr lang="lt-LT" sz="1600" dirty="0" err="1">
                <a:ea typeface="Palemonas" panose="02030603060206020803" pitchFamily="18" charset="0"/>
                <a:cs typeface="Palemonas" panose="02030603060206020803" pitchFamily="18" charset="0"/>
              </a:rPr>
              <a:t>DOI:https</a:t>
            </a:r>
            <a:r>
              <a:rPr lang="lt-LT" sz="1600" dirty="0">
                <a:ea typeface="Palemonas" panose="02030603060206020803" pitchFamily="18" charset="0"/>
                <a:cs typeface="Palemonas" panose="02030603060206020803" pitchFamily="18" charset="0"/>
              </a:rPr>
              <a:t>://</a:t>
            </a:r>
            <a:r>
              <a:rPr lang="lt-LT" sz="1600" dirty="0" err="1">
                <a:ea typeface="Palemonas" panose="02030603060206020803" pitchFamily="18" charset="0"/>
                <a:cs typeface="Palemonas" panose="02030603060206020803" pitchFamily="18" charset="0"/>
              </a:rPr>
              <a:t>doi.org</a:t>
            </a:r>
            <a:r>
              <a:rPr lang="lt-LT" sz="1600" dirty="0">
                <a:ea typeface="Palemonas" panose="02030603060206020803" pitchFamily="18" charset="0"/>
                <a:cs typeface="Palemonas" panose="02030603060206020803" pitchFamily="18" charset="0"/>
              </a:rPr>
              <a:t>/10.5559/di.29.3.06.</a:t>
            </a:r>
          </a:p>
          <a:p>
            <a:pPr indent="540385" algn="just">
              <a:spcBef>
                <a:spcPts val="0"/>
              </a:spcBef>
              <a:buNone/>
            </a:pPr>
            <a:r>
              <a:rPr lang="en-GB" sz="1600" dirty="0">
                <a:ea typeface="Palemonas" panose="02030603060206020803" pitchFamily="18" charset="0"/>
                <a:cs typeface="Palemonas" panose="02030603060206020803" pitchFamily="18" charset="0"/>
              </a:rPr>
              <a:t>Lindgren Josefin. 2018: Developing narrative competence: </a:t>
            </a:r>
            <a:r>
              <a:rPr lang="en-GB" sz="1600" dirty="0" err="1">
                <a:ea typeface="Palemonas" panose="02030603060206020803" pitchFamily="18" charset="0"/>
                <a:cs typeface="Palemonas" panose="02030603060206020803" pitchFamily="18" charset="0"/>
              </a:rPr>
              <a:t>swedish</a:t>
            </a:r>
            <a:r>
              <a:rPr lang="en-GB" sz="1600" dirty="0">
                <a:ea typeface="Palemonas" panose="02030603060206020803" pitchFamily="18" charset="0"/>
                <a:cs typeface="Palemonas" panose="02030603060206020803" pitchFamily="18" charset="0"/>
              </a:rPr>
              <a:t>, </a:t>
            </a:r>
            <a:r>
              <a:rPr lang="en-GB" sz="1600" dirty="0" err="1">
                <a:ea typeface="Palemonas" panose="02030603060206020803" pitchFamily="18" charset="0"/>
                <a:cs typeface="Palemonas" panose="02030603060206020803" pitchFamily="18" charset="0"/>
              </a:rPr>
              <a:t>swedish-german</a:t>
            </a:r>
            <a:r>
              <a:rPr lang="en-GB" sz="1600" dirty="0">
                <a:ea typeface="Palemonas" panose="02030603060206020803" pitchFamily="18" charset="0"/>
                <a:cs typeface="Palemonas" panose="02030603060206020803" pitchFamily="18" charset="0"/>
              </a:rPr>
              <a:t> and </a:t>
            </a:r>
            <a:r>
              <a:rPr lang="en-GB" sz="1600" dirty="0" err="1">
                <a:ea typeface="Palemonas" panose="02030603060206020803" pitchFamily="18" charset="0"/>
                <a:cs typeface="Palemonas" panose="02030603060206020803" pitchFamily="18" charset="0"/>
              </a:rPr>
              <a:t>swedish-turkish</a:t>
            </a:r>
            <a:r>
              <a:rPr lang="en-GB" sz="1600" dirty="0">
                <a:ea typeface="Palemonas" panose="02030603060206020803" pitchFamily="18" charset="0"/>
                <a:cs typeface="Palemonas" panose="02030603060206020803" pitchFamily="18" charset="0"/>
              </a:rPr>
              <a:t> Children Aged 4–6. Doctoral dissertation, Acta Universitatis </a:t>
            </a:r>
            <a:r>
              <a:rPr lang="en-GB" sz="1600" dirty="0" err="1">
                <a:ea typeface="Palemonas" panose="02030603060206020803" pitchFamily="18" charset="0"/>
                <a:cs typeface="Palemonas" panose="02030603060206020803" pitchFamily="18" charset="0"/>
              </a:rPr>
              <a:t>Upsaliensis</a:t>
            </a:r>
            <a:r>
              <a:rPr lang="en-GB" sz="1600" dirty="0">
                <a:ea typeface="Palemonas" panose="02030603060206020803" pitchFamily="18" charset="0"/>
                <a:cs typeface="Palemonas" panose="02030603060206020803" pitchFamily="18" charset="0"/>
              </a:rPr>
              <a:t>.</a:t>
            </a:r>
          </a:p>
          <a:p>
            <a:pPr indent="540385" algn="just">
              <a:spcBef>
                <a:spcPts val="0"/>
              </a:spcBef>
              <a:buNone/>
            </a:pPr>
            <a:r>
              <a:rPr lang="en-GB" sz="1600" dirty="0">
                <a:ea typeface="Palemonas" panose="02030603060206020803" pitchFamily="18" charset="0"/>
                <a:cs typeface="Palemonas" panose="02030603060206020803" pitchFamily="18" charset="0"/>
              </a:rPr>
              <a:t>Liu, H. M., Hsu, C. Y., Tsai, C. L., Spencer, L., Weiler, B., Guo, L. Y. 2025. Using the Multilingual Assessment Instrument for Narratives for Evaluating Language Skills in Mandarin-Speaking Children at Early School Ages: Initial Validity, Language Speech and Hearing Services in Schools 56, 1011–1028. DOI: </a:t>
            </a:r>
            <a:r>
              <a:rPr lang="en-GB" sz="1600" dirty="0">
                <a:ea typeface="Palemonas" panose="02030603060206020803" pitchFamily="18" charset="0"/>
                <a:cs typeface="Palemonas" panose="02030603060206020803" pitchFamily="18" charset="0"/>
                <a:hlinkClick r:id="rId3"/>
              </a:rPr>
              <a:t>https://doi.org/10.1044/2025_LSHSS-24-00150</a:t>
            </a:r>
            <a:r>
              <a:rPr lang="en-GB" sz="1600" dirty="0">
                <a:ea typeface="Palemonas" panose="02030603060206020803" pitchFamily="18" charset="0"/>
                <a:cs typeface="Palemonas" panose="02030603060206020803" pitchFamily="18" charset="0"/>
              </a:rPr>
              <a:t>.</a:t>
            </a:r>
          </a:p>
          <a:p>
            <a:pPr indent="540385" algn="just">
              <a:spcBef>
                <a:spcPts val="0"/>
              </a:spcBef>
              <a:buNone/>
            </a:pPr>
            <a:r>
              <a:rPr lang="en-GB" sz="1600" dirty="0">
                <a:ea typeface="Palemonas" panose="02030603060206020803" pitchFamily="18" charset="0"/>
                <a:cs typeface="Palemonas" panose="02030603060206020803" pitchFamily="18" charset="0"/>
              </a:rPr>
              <a:t>Lindgren Josefin. 2022: The development of narrative skills in monolingual Swedish-speaking children aged 4 to 9: a longitudinal study. – Journal of Child Language, 49, 1281–1294.</a:t>
            </a:r>
          </a:p>
          <a:p>
            <a:pPr indent="540385" algn="just">
              <a:spcBef>
                <a:spcPts val="0"/>
              </a:spcBef>
              <a:buNone/>
            </a:pPr>
            <a:r>
              <a:rPr lang="lt-LT" sz="1600" dirty="0" err="1">
                <a:ea typeface="Palemonas" panose="02030603060206020803" pitchFamily="18" charset="0"/>
                <a:cs typeface="Palemonas" panose="02030603060206020803" pitchFamily="18" charset="0"/>
              </a:rPr>
              <a:t>Mäkinen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Leena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Loukusa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Soile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Laukkanen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Päivi</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Leinonen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Eeva</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Kunnari</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Sari</a:t>
            </a:r>
            <a:r>
              <a:rPr lang="lt-LT" sz="1600" dirty="0">
                <a:ea typeface="Palemonas" panose="02030603060206020803" pitchFamily="18" charset="0"/>
                <a:cs typeface="Palemonas" panose="02030603060206020803" pitchFamily="18" charset="0"/>
              </a:rPr>
              <a:t>. 2014: </a:t>
            </a:r>
            <a:r>
              <a:rPr lang="lt-LT" sz="1600" dirty="0" err="1">
                <a:ea typeface="Palemonas" panose="02030603060206020803" pitchFamily="18" charset="0"/>
                <a:cs typeface="Palemonas" panose="02030603060206020803" pitchFamily="18" charset="0"/>
              </a:rPr>
              <a:t>Linguistic</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pragmatic</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aspects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of</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narration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Finnish</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typically</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developing</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children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children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with</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specific</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language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impairment</a:t>
            </a:r>
            <a:r>
              <a:rPr lang="lt-LT" sz="1600" dirty="0">
                <a:ea typeface="Palemonas" panose="02030603060206020803" pitchFamily="18" charset="0"/>
                <a:cs typeface="Palemonas" panose="02030603060206020803" pitchFamily="18" charset="0"/>
              </a:rPr>
              <a:t>. – </a:t>
            </a:r>
            <a:r>
              <a:rPr lang="lt-LT" sz="1600" i="1" dirty="0" err="1">
                <a:ea typeface="Palemonas" panose="02030603060206020803" pitchFamily="18" charset="0"/>
                <a:cs typeface="Palemonas" panose="02030603060206020803" pitchFamily="18" charset="0"/>
              </a:rPr>
              <a:t>Clinical</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linguistics</a:t>
            </a:r>
            <a:r>
              <a:rPr lang="lt-LT" sz="1600" i="1" dirty="0">
                <a:ea typeface="Palemonas" panose="02030603060206020803" pitchFamily="18" charset="0"/>
                <a:cs typeface="Palemonas" panose="02030603060206020803" pitchFamily="18" charset="0"/>
              </a:rPr>
              <a:t> &amp; </a:t>
            </a:r>
            <a:r>
              <a:rPr lang="lt-LT" sz="1600" i="1" dirty="0" err="1">
                <a:ea typeface="Palemonas" panose="02030603060206020803" pitchFamily="18" charset="0"/>
                <a:cs typeface="Palemonas" panose="02030603060206020803" pitchFamily="18" charset="0"/>
              </a:rPr>
              <a:t>phonetics</a:t>
            </a:r>
            <a:r>
              <a:rPr lang="lt-LT" sz="1600" dirty="0">
                <a:ea typeface="Palemonas" panose="02030603060206020803" pitchFamily="18" charset="0"/>
                <a:cs typeface="Palemonas" panose="02030603060206020803" pitchFamily="18" charset="0"/>
              </a:rPr>
              <a:t>, 28, 6, 413–427.</a:t>
            </a:r>
          </a:p>
          <a:p>
            <a:pPr indent="540385" algn="just">
              <a:spcBef>
                <a:spcPts val="0"/>
              </a:spcBef>
              <a:buNone/>
            </a:pPr>
            <a:r>
              <a:rPr lang="lt-LT" sz="1600" dirty="0" err="1">
                <a:ea typeface="Palemonas" panose="02030603060206020803" pitchFamily="18" charset="0"/>
                <a:cs typeface="Palemonas" panose="02030603060206020803" pitchFamily="18" charset="0"/>
              </a:rPr>
              <a:t>Otwinowska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Agnieszka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Mieszkowska</a:t>
            </a:r>
            <a:r>
              <a:rPr lang="lt-LT" sz="1600" dirty="0">
                <a:ea typeface="Palemonas" panose="02030603060206020803" pitchFamily="18" charset="0"/>
                <a:cs typeface="Palemonas" panose="02030603060206020803" pitchFamily="18" charset="0"/>
              </a:rPr>
              <a:t> Karolina, </a:t>
            </a:r>
            <a:r>
              <a:rPr lang="lt-LT" sz="1600" dirty="0" err="1">
                <a:ea typeface="Palemonas" panose="02030603060206020803" pitchFamily="18" charset="0"/>
                <a:cs typeface="Palemonas" panose="02030603060206020803" pitchFamily="18" charset="0"/>
              </a:rPr>
              <a:t>Białecka-Pikul</a:t>
            </a:r>
            <a:r>
              <a:rPr lang="lt-LT" sz="1600" dirty="0">
                <a:ea typeface="Palemonas" panose="02030603060206020803" pitchFamily="18" charset="0"/>
                <a:cs typeface="Palemonas" panose="02030603060206020803" pitchFamily="18" charset="0"/>
              </a:rPr>
              <a:t> Marta, </a:t>
            </a:r>
            <a:r>
              <a:rPr lang="lt-LT" sz="1600" dirty="0" err="1">
                <a:ea typeface="Palemonas" panose="02030603060206020803" pitchFamily="18" charset="0"/>
                <a:cs typeface="Palemonas" panose="02030603060206020803" pitchFamily="18" charset="0"/>
              </a:rPr>
              <a:t>Opacki</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Marcin</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Haman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Ewa</a:t>
            </a:r>
            <a:r>
              <a:rPr lang="lt-LT" sz="1600" dirty="0">
                <a:ea typeface="Palemonas" panose="02030603060206020803" pitchFamily="18" charset="0"/>
                <a:cs typeface="Palemonas" panose="02030603060206020803" pitchFamily="18" charset="0"/>
              </a:rPr>
              <a:t>. 2020: </a:t>
            </a:r>
            <a:r>
              <a:rPr lang="lt-LT" sz="1600" dirty="0" err="1">
                <a:ea typeface="Palemonas" panose="02030603060206020803" pitchFamily="18" charset="0"/>
                <a:cs typeface="Palemonas" panose="02030603060206020803" pitchFamily="18" charset="0"/>
              </a:rPr>
              <a:t>Retelling</a:t>
            </a:r>
            <a:r>
              <a:rPr lang="lt-LT" sz="1600" dirty="0">
                <a:ea typeface="Palemonas" panose="02030603060206020803" pitchFamily="18" charset="0"/>
                <a:cs typeface="Palemonas" panose="02030603060206020803" pitchFamily="18" charset="0"/>
              </a:rPr>
              <a:t> a </a:t>
            </a:r>
            <a:r>
              <a:rPr lang="lt-LT" sz="1600" dirty="0" err="1">
                <a:ea typeface="Palemonas" panose="02030603060206020803" pitchFamily="18" charset="0"/>
                <a:cs typeface="Palemonas" panose="02030603060206020803" pitchFamily="18" charset="0"/>
              </a:rPr>
              <a:t>model</a:t>
            </a:r>
            <a:r>
              <a:rPr lang="lt-LT" sz="1600" dirty="0">
                <a:ea typeface="Palemonas" panose="02030603060206020803" pitchFamily="18" charset="0"/>
                <a:cs typeface="Palemonas" panose="02030603060206020803" pitchFamily="18" charset="0"/>
              </a:rPr>
              <a:t> story </a:t>
            </a:r>
            <a:r>
              <a:rPr lang="lt-LT" sz="1600" dirty="0" err="1">
                <a:ea typeface="Palemonas" panose="02030603060206020803" pitchFamily="18" charset="0"/>
                <a:cs typeface="Palemonas" panose="02030603060206020803" pitchFamily="18" charset="0"/>
              </a:rPr>
              <a:t>improves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the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narratives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of</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Polish</a:t>
            </a:r>
            <a:r>
              <a:rPr lang="lt-LT" sz="1600" dirty="0">
                <a:ea typeface="Palemonas" panose="02030603060206020803" pitchFamily="18" charset="0"/>
                <a:cs typeface="Palemonas" panose="02030603060206020803" pitchFamily="18" charset="0"/>
              </a:rPr>
              <a:t>-English </a:t>
            </a:r>
            <a:r>
              <a:rPr lang="lt-LT" sz="1600" dirty="0" err="1">
                <a:ea typeface="Palemonas" panose="02030603060206020803" pitchFamily="18" charset="0"/>
                <a:cs typeface="Palemonas" panose="02030603060206020803" pitchFamily="18" charset="0"/>
              </a:rPr>
              <a:t>bilingual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children</a:t>
            </a:r>
            <a:r>
              <a:rPr lang="lt-LT" sz="1600" dirty="0">
                <a:ea typeface="Palemonas" panose="02030603060206020803" pitchFamily="18" charset="0"/>
                <a:cs typeface="Palemonas" panose="02030603060206020803" pitchFamily="18" charset="0"/>
              </a:rPr>
              <a:t>. – </a:t>
            </a:r>
            <a:r>
              <a:rPr lang="lt-LT" sz="1600" i="1" dirty="0">
                <a:ea typeface="Palemonas" panose="02030603060206020803" pitchFamily="18" charset="0"/>
                <a:cs typeface="Palemonas" panose="02030603060206020803" pitchFamily="18" charset="0"/>
              </a:rPr>
              <a:t>International </a:t>
            </a:r>
            <a:r>
              <a:rPr lang="lt-LT" sz="1600" i="1" dirty="0" err="1">
                <a:ea typeface="Palemonas" panose="02030603060206020803" pitchFamily="18" charset="0"/>
                <a:cs typeface="Palemonas" panose="02030603060206020803" pitchFamily="18" charset="0"/>
              </a:rPr>
              <a:t>Journal</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of</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Bilingual</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Education</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and</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Bilingualism</a:t>
            </a:r>
            <a:r>
              <a:rPr lang="lt-LT" sz="1600" dirty="0">
                <a:ea typeface="Palemonas" panose="02030603060206020803" pitchFamily="18" charset="0"/>
                <a:cs typeface="Palemonas" panose="02030603060206020803" pitchFamily="18" charset="0"/>
              </a:rPr>
              <a:t>, 23, 9, 1083–1107.</a:t>
            </a:r>
          </a:p>
          <a:p>
            <a:pPr indent="540385" algn="just">
              <a:spcBef>
                <a:spcPts val="0"/>
              </a:spcBef>
              <a:buNone/>
            </a:pPr>
            <a:endParaRPr lang="lt-LT" sz="1600" dirty="0">
              <a:ea typeface="Palemonas" panose="02030603060206020803" pitchFamily="18" charset="0"/>
              <a:cs typeface="Palemonas" panose="02030603060206020803" pitchFamily="18" charset="0"/>
            </a:endParaRPr>
          </a:p>
          <a:p>
            <a:pPr indent="540385" algn="just">
              <a:spcBef>
                <a:spcPts val="0"/>
              </a:spcBef>
              <a:buNone/>
            </a:pPr>
            <a:endParaRPr lang="en-LT" sz="1600" dirty="0">
              <a:ea typeface="Palemonas" panose="02030603060206020803" pitchFamily="18" charset="0"/>
              <a:cs typeface="Palemonas" panose="02030603060206020803" pitchFamily="18" charset="0"/>
            </a:endParaRPr>
          </a:p>
          <a:p>
            <a:pPr indent="540385" algn="just">
              <a:spcBef>
                <a:spcPts val="0"/>
              </a:spcBef>
              <a:buNone/>
            </a:pPr>
            <a:endParaRPr lang="en-GB" sz="1600" dirty="0">
              <a:ea typeface="Palemonas" panose="02030603060206020803" pitchFamily="18" charset="0"/>
              <a:cs typeface="Palemonas" panose="02030603060206020803" pitchFamily="18" charset="0"/>
            </a:endParaRPr>
          </a:p>
        </p:txBody>
      </p:sp>
      <p:sp>
        <p:nvSpPr>
          <p:cNvPr id="3" name="Slide Number Placeholder 2">
            <a:extLst>
              <a:ext uri="{FF2B5EF4-FFF2-40B4-BE49-F238E27FC236}">
                <a16:creationId xmlns:a16="http://schemas.microsoft.com/office/drawing/2014/main" id="{9F17DFCF-1324-D7AC-97F4-0E135BF2BB24}"/>
              </a:ext>
            </a:extLst>
          </p:cNvPr>
          <p:cNvSpPr>
            <a:spLocks noGrp="1"/>
          </p:cNvSpPr>
          <p:nvPr>
            <p:ph type="sldNum" sz="quarter" idx="12"/>
          </p:nvPr>
        </p:nvSpPr>
        <p:spPr/>
        <p:txBody>
          <a:bodyPr/>
          <a:lstStyle/>
          <a:p>
            <a:fld id="{B405CDB4-B610-584D-B525-D8C67E2709FA}" type="slidenum">
              <a:rPr lang="en-LT" smtClean="0"/>
              <a:t>33</a:t>
            </a:fld>
            <a:endParaRPr lang="en-LT"/>
          </a:p>
        </p:txBody>
      </p:sp>
    </p:spTree>
    <p:extLst>
      <p:ext uri="{BB962C8B-B14F-4D97-AF65-F5344CB8AC3E}">
        <p14:creationId xmlns:p14="http://schemas.microsoft.com/office/powerpoint/2010/main" val="3142112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993C6-F3B3-CF9C-24BE-7F71942CCC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A9C95B-9553-4632-DDF9-E55F2FE02652}"/>
              </a:ext>
            </a:extLst>
          </p:cNvPr>
          <p:cNvSpPr>
            <a:spLocks noGrp="1"/>
          </p:cNvSpPr>
          <p:nvPr>
            <p:ph type="title"/>
          </p:nvPr>
        </p:nvSpPr>
        <p:spPr>
          <a:xfrm>
            <a:off x="838200" y="365125"/>
            <a:ext cx="10748058" cy="1325563"/>
          </a:xfrm>
        </p:spPr>
        <p:txBody>
          <a:bodyPr>
            <a:normAutofit/>
          </a:bodyPr>
          <a:lstStyle/>
          <a:p>
            <a:r>
              <a:rPr lang="en-LT" sz="4000" b="1" dirty="0">
                <a:solidFill>
                  <a:srgbClr val="861947"/>
                </a:solidFill>
                <a:latin typeface="+mn-lt"/>
                <a:ea typeface="Palemonas" panose="02030603060206020803" pitchFamily="18" charset="0"/>
                <a:cs typeface="Palemonas" panose="02030603060206020803" pitchFamily="18" charset="0"/>
              </a:rPr>
              <a:t>Literature</a:t>
            </a:r>
          </a:p>
        </p:txBody>
      </p:sp>
      <p:sp>
        <p:nvSpPr>
          <p:cNvPr id="9" name="Content Placeholder 2">
            <a:extLst>
              <a:ext uri="{FF2B5EF4-FFF2-40B4-BE49-F238E27FC236}">
                <a16:creationId xmlns:a16="http://schemas.microsoft.com/office/drawing/2014/main" id="{EFC973C3-D426-D8D3-5E45-D978B8111D57}"/>
              </a:ext>
            </a:extLst>
          </p:cNvPr>
          <p:cNvSpPr>
            <a:spLocks noGrp="1"/>
          </p:cNvSpPr>
          <p:nvPr>
            <p:ph idx="1"/>
          </p:nvPr>
        </p:nvSpPr>
        <p:spPr>
          <a:xfrm>
            <a:off x="838199" y="1432086"/>
            <a:ext cx="10515600" cy="4351338"/>
          </a:xfrm>
        </p:spPr>
        <p:txBody>
          <a:bodyPr>
            <a:noAutofit/>
          </a:bodyPr>
          <a:lstStyle/>
          <a:p>
            <a:pPr indent="540385" algn="just">
              <a:lnSpc>
                <a:spcPct val="100000"/>
              </a:lnSpc>
              <a:spcBef>
                <a:spcPts val="0"/>
              </a:spcBef>
              <a:buNone/>
            </a:pPr>
            <a:r>
              <a:rPr lang="lt-LT" sz="1600" dirty="0" err="1">
                <a:ea typeface="Palemonas" panose="02030603060206020803" pitchFamily="18" charset="0"/>
                <a:cs typeface="Palemonas" panose="02030603060206020803" pitchFamily="18" charset="0"/>
              </a:rPr>
              <a:t>Olsen</a:t>
            </a:r>
            <a:r>
              <a:rPr lang="lt-LT" sz="1600" dirty="0">
                <a:ea typeface="Palemonas" panose="02030603060206020803" pitchFamily="18" charset="0"/>
                <a:cs typeface="Palemonas" panose="02030603060206020803" pitchFamily="18" charset="0"/>
              </a:rPr>
              <a:t>, L. </a:t>
            </a:r>
            <a:r>
              <a:rPr lang="lt-LT" sz="1600" dirty="0" err="1">
                <a:ea typeface="Palemonas" panose="02030603060206020803" pitchFamily="18" charset="0"/>
                <a:cs typeface="Palemonas" panose="02030603060206020803" pitchFamily="18" charset="0"/>
              </a:rPr>
              <a:t>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Jensen</a:t>
            </a:r>
            <a:r>
              <a:rPr lang="lt-LT" sz="1600" dirty="0">
                <a:ea typeface="Palemonas" panose="02030603060206020803" pitchFamily="18" charset="0"/>
                <a:cs typeface="Palemonas" panose="02030603060206020803" pitchFamily="18" charset="0"/>
              </a:rPr>
              <a:t> de </a:t>
            </a:r>
            <a:r>
              <a:rPr lang="lt-LT" sz="1600" dirty="0" err="1">
                <a:ea typeface="Palemonas" panose="02030603060206020803" pitchFamily="18" charset="0"/>
                <a:cs typeface="Palemonas" panose="02030603060206020803" pitchFamily="18" charset="0"/>
              </a:rPr>
              <a:t>López</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K</a:t>
            </a:r>
            <a:r>
              <a:rPr lang="lt-LT" sz="1600" dirty="0">
                <a:ea typeface="Palemonas" panose="02030603060206020803" pitchFamily="18" charset="0"/>
                <a:cs typeface="Palemonas" panose="02030603060206020803" pitchFamily="18" charset="0"/>
              </a:rPr>
              <a:t>. 2025. </a:t>
            </a:r>
            <a:r>
              <a:rPr lang="lt-LT" sz="1600" dirty="0" err="1">
                <a:ea typeface="Palemonas" panose="02030603060206020803" pitchFamily="18" charset="0"/>
                <a:cs typeface="Palemonas" panose="02030603060206020803" pitchFamily="18" charset="0"/>
              </a:rPr>
              <a:t>Microstructure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competences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grammatical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errors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of</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Danish‐speaking</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children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with</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developmental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language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disorder</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when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telling</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retelling</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narratives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engaging</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spontaneous</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language</a:t>
            </a:r>
            <a:r>
              <a:rPr lang="lt-LT" sz="1600" dirty="0">
                <a:ea typeface="Palemonas" panose="02030603060206020803" pitchFamily="18" charset="0"/>
                <a:cs typeface="Palemonas" panose="02030603060206020803" pitchFamily="18" charset="0"/>
              </a:rPr>
              <a:t>, International </a:t>
            </a:r>
            <a:r>
              <a:rPr lang="lt-LT" sz="1600" dirty="0" err="1">
                <a:ea typeface="Palemonas" panose="02030603060206020803" pitchFamily="18" charset="0"/>
                <a:cs typeface="Palemonas" panose="02030603060206020803" pitchFamily="18" charset="0"/>
              </a:rPr>
              <a:t>Journal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of</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Language</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Communication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Disorders</a:t>
            </a:r>
            <a:r>
              <a:rPr lang="lt-LT" sz="1600" dirty="0">
                <a:ea typeface="Palemonas" panose="02030603060206020803" pitchFamily="18" charset="0"/>
                <a:cs typeface="Palemonas" panose="02030603060206020803" pitchFamily="18" charset="0"/>
              </a:rPr>
              <a:t>, 60(1). DOI:10.1111/1460-6984.13131.</a:t>
            </a:r>
          </a:p>
          <a:p>
            <a:pPr indent="540385" algn="just">
              <a:lnSpc>
                <a:spcPct val="100000"/>
              </a:lnSpc>
              <a:spcBef>
                <a:spcPts val="0"/>
              </a:spcBef>
              <a:buNone/>
            </a:pPr>
            <a:r>
              <a:rPr lang="lt-LT" sz="1600" dirty="0" err="1">
                <a:ea typeface="Palemonas" panose="02030603060206020803" pitchFamily="18" charset="0"/>
                <a:cs typeface="Palemonas" panose="02030603060206020803" pitchFamily="18" charset="0"/>
              </a:rPr>
              <a:t>Tsimpli</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Ianthi</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Mmaria</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Perister</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Eleni</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Andreou</a:t>
            </a:r>
            <a:r>
              <a:rPr lang="lt-LT" sz="1600" dirty="0">
                <a:ea typeface="Palemonas" panose="02030603060206020803" pitchFamily="18" charset="0"/>
                <a:cs typeface="Palemonas" panose="02030603060206020803" pitchFamily="18" charset="0"/>
              </a:rPr>
              <a:t> Maria. 2016: </a:t>
            </a:r>
            <a:r>
              <a:rPr lang="lt-LT" sz="1600" dirty="0" err="1">
                <a:ea typeface="Palemonas" panose="02030603060206020803" pitchFamily="18" charset="0"/>
                <a:cs typeface="Palemonas" panose="02030603060206020803" pitchFamily="18" charset="0"/>
              </a:rPr>
              <a:t>Narrative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production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monolingual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bilingual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children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with</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specific</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language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impairment</a:t>
            </a:r>
            <a:r>
              <a:rPr lang="lt-LT" sz="1600" dirty="0">
                <a:ea typeface="Palemonas" panose="02030603060206020803" pitchFamily="18" charset="0"/>
                <a:cs typeface="Palemonas" panose="02030603060206020803" pitchFamily="18" charset="0"/>
              </a:rPr>
              <a:t>. – </a:t>
            </a:r>
            <a:r>
              <a:rPr lang="lt-LT" sz="1600" i="1" dirty="0" err="1">
                <a:ea typeface="Palemonas" panose="02030603060206020803" pitchFamily="18" charset="0"/>
                <a:cs typeface="Palemonas" panose="02030603060206020803" pitchFamily="18" charset="0"/>
              </a:rPr>
              <a:t>Applied</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Psycholinguistics</a:t>
            </a:r>
            <a:r>
              <a:rPr lang="lt-LT" sz="1600" dirty="0">
                <a:ea typeface="Palemonas" panose="02030603060206020803" pitchFamily="18" charset="0"/>
                <a:cs typeface="Palemonas" panose="02030603060206020803" pitchFamily="18" charset="0"/>
              </a:rPr>
              <a:t>, 37, 195–216.</a:t>
            </a:r>
          </a:p>
          <a:p>
            <a:pPr indent="540385" algn="just">
              <a:lnSpc>
                <a:spcPct val="100000"/>
              </a:lnSpc>
              <a:spcBef>
                <a:spcPts val="0"/>
              </a:spcBef>
              <a:buNone/>
            </a:pPr>
            <a:r>
              <a:rPr lang="lt-LT" sz="1600" dirty="0" err="1">
                <a:ea typeface="Palemonas" panose="02030603060206020803" pitchFamily="18" charset="0"/>
                <a:cs typeface="Palemonas" panose="02030603060206020803" pitchFamily="18" charset="0"/>
              </a:rPr>
              <a:t>Zwitserlood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Rob</a:t>
            </a:r>
            <a:r>
              <a:rPr lang="lt-LT" sz="1600" dirty="0">
                <a:ea typeface="Palemonas" panose="02030603060206020803" pitchFamily="18" charset="0"/>
                <a:cs typeface="Palemonas" panose="02030603060206020803" pitchFamily="18" charset="0"/>
              </a:rPr>
              <a:t>, Van </a:t>
            </a:r>
            <a:r>
              <a:rPr lang="lt-LT" sz="1600" dirty="0" err="1">
                <a:ea typeface="Palemonas" panose="02030603060206020803" pitchFamily="18" charset="0"/>
                <a:cs typeface="Palemonas" panose="02030603060206020803" pitchFamily="18" charset="0"/>
              </a:rPr>
              <a:t>Weerdenburg</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Marjolijn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Verhoeven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Ludo</a:t>
            </a:r>
            <a:r>
              <a:rPr lang="lt-LT" sz="1600" dirty="0">
                <a:ea typeface="Palemonas" panose="02030603060206020803" pitchFamily="18" charset="0"/>
                <a:cs typeface="Palemonas" panose="02030603060206020803" pitchFamily="18" charset="0"/>
              </a:rPr>
              <a:t>, &amp; </a:t>
            </a:r>
            <a:r>
              <a:rPr lang="lt-LT" sz="1600" dirty="0" err="1">
                <a:ea typeface="Palemonas" panose="02030603060206020803" pitchFamily="18" charset="0"/>
                <a:cs typeface="Palemonas" panose="02030603060206020803" pitchFamily="18" charset="0"/>
              </a:rPr>
              <a:t>Wijnen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Frank</a:t>
            </a:r>
            <a:r>
              <a:rPr lang="lt-LT" sz="1600" dirty="0">
                <a:ea typeface="Palemonas" panose="02030603060206020803" pitchFamily="18" charset="0"/>
                <a:cs typeface="Palemonas" panose="02030603060206020803" pitchFamily="18" charset="0"/>
              </a:rPr>
              <a:t>. 2015: </a:t>
            </a:r>
            <a:r>
              <a:rPr lang="lt-LT" sz="1600" dirty="0" err="1">
                <a:ea typeface="Palemonas" panose="02030603060206020803" pitchFamily="18" charset="0"/>
                <a:cs typeface="Palemonas" panose="02030603060206020803" pitchFamily="18" charset="0"/>
              </a:rPr>
              <a:t>Development</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of</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Morphosyntactic</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Accuracy</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and</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Grammatical</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Complexity</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in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Dutch</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School-Age</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Children</a:t>
            </a:r>
            <a:r>
              <a:rPr lang="lt-LT" sz="1600" dirty="0">
                <a:ea typeface="Palemonas" panose="02030603060206020803" pitchFamily="18" charset="0"/>
                <a:cs typeface="Palemonas" panose="02030603060206020803" pitchFamily="18" charset="0"/>
              </a:rPr>
              <a:t> </a:t>
            </a:r>
            <a:r>
              <a:rPr lang="lt-LT" sz="1600" dirty="0" err="1">
                <a:ea typeface="Palemonas" panose="02030603060206020803" pitchFamily="18" charset="0"/>
                <a:cs typeface="Palemonas" panose="02030603060206020803" pitchFamily="18" charset="0"/>
              </a:rPr>
              <a:t>with</a:t>
            </a:r>
            <a:r>
              <a:rPr lang="lt-LT" sz="1600" dirty="0">
                <a:ea typeface="Palemonas" panose="02030603060206020803" pitchFamily="18" charset="0"/>
                <a:cs typeface="Palemonas" panose="02030603060206020803" pitchFamily="18" charset="0"/>
              </a:rPr>
              <a:t> SLI. – </a:t>
            </a:r>
            <a:r>
              <a:rPr lang="lt-LT" sz="1600" i="1" dirty="0" err="1">
                <a:ea typeface="Palemonas" panose="02030603060206020803" pitchFamily="18" charset="0"/>
                <a:cs typeface="Palemonas" panose="02030603060206020803" pitchFamily="18" charset="0"/>
              </a:rPr>
              <a:t>Journal</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of</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Speech</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Language</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and</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Hearing</a:t>
            </a:r>
            <a:r>
              <a:rPr lang="lt-LT" sz="1600" i="1" dirty="0">
                <a:ea typeface="Palemonas" panose="02030603060206020803" pitchFamily="18" charset="0"/>
                <a:cs typeface="Palemonas" panose="02030603060206020803" pitchFamily="18" charset="0"/>
              </a:rPr>
              <a:t> </a:t>
            </a:r>
            <a:r>
              <a:rPr lang="lt-LT" sz="1600" i="1" dirty="0" err="1">
                <a:ea typeface="Palemonas" panose="02030603060206020803" pitchFamily="18" charset="0"/>
                <a:cs typeface="Palemonas" panose="02030603060206020803" pitchFamily="18" charset="0"/>
              </a:rPr>
              <a:t>Research</a:t>
            </a:r>
            <a:r>
              <a:rPr lang="lt-LT" sz="1600" dirty="0">
                <a:ea typeface="Palemonas" panose="02030603060206020803" pitchFamily="18" charset="0"/>
                <a:cs typeface="Palemonas" panose="02030603060206020803" pitchFamily="18" charset="0"/>
              </a:rPr>
              <a:t>, 58, 891–905. DOI: </a:t>
            </a:r>
            <a:r>
              <a:rPr lang="lt-LT" sz="1600" u="sng" dirty="0">
                <a:solidFill>
                  <a:srgbClr val="467886"/>
                </a:solidFill>
                <a:ea typeface="Palemonas" panose="02030603060206020803" pitchFamily="18" charset="0"/>
                <a:cs typeface="Palemonas" panose="02030603060206020803" pitchFamily="18" charset="0"/>
                <a:hlinkClick r:id="rId3"/>
              </a:rPr>
              <a:t>https://doi.org/10.1044/2015_JSLHR-L-14-0015</a:t>
            </a:r>
            <a:r>
              <a:rPr lang="lt-LT" sz="1600" dirty="0">
                <a:ea typeface="Palemonas" panose="02030603060206020803" pitchFamily="18" charset="0"/>
                <a:cs typeface="Palemonas" panose="02030603060206020803" pitchFamily="18" charset="0"/>
              </a:rPr>
              <a:t>.</a:t>
            </a:r>
          </a:p>
          <a:p>
            <a:pPr indent="540385" algn="just">
              <a:lnSpc>
                <a:spcPct val="100000"/>
              </a:lnSpc>
              <a:spcBef>
                <a:spcPts val="0"/>
              </a:spcBef>
              <a:buNone/>
            </a:pPr>
            <a:r>
              <a:rPr lang="en-GB" sz="1600" dirty="0">
                <a:ea typeface="Palemonas" panose="02030603060206020803" pitchFamily="18" charset="0"/>
                <a:cs typeface="Palemonas" panose="02030603060206020803" pitchFamily="18" charset="0"/>
              </a:rPr>
              <a:t>Westerveld, M. F., G. T. Gillon </a:t>
            </a:r>
            <a:r>
              <a:rPr lang="en-GB" sz="1600" dirty="0" err="1">
                <a:ea typeface="Palemonas" panose="02030603060206020803" pitchFamily="18" charset="0"/>
                <a:cs typeface="Palemonas" panose="02030603060206020803" pitchFamily="18" charset="0"/>
              </a:rPr>
              <a:t>ir</a:t>
            </a:r>
            <a:r>
              <a:rPr lang="en-GB" sz="1600" dirty="0">
                <a:ea typeface="Palemonas" panose="02030603060206020803" pitchFamily="18" charset="0"/>
                <a:cs typeface="Palemonas" panose="02030603060206020803" pitchFamily="18" charset="0"/>
              </a:rPr>
              <a:t> C. A. Moran. 2008. „A Longitudinal Investigation of Oral Narrative Skills in Children with Mixed Reading Disability“. International Journal of Speech-Language Pathology 10 (3): 132–145. https://</a:t>
            </a:r>
            <a:r>
              <a:rPr lang="en-GB" sz="1600" dirty="0" err="1">
                <a:ea typeface="Palemonas" panose="02030603060206020803" pitchFamily="18" charset="0"/>
                <a:cs typeface="Palemonas" panose="02030603060206020803" pitchFamily="18" charset="0"/>
              </a:rPr>
              <a:t>doi.org</a:t>
            </a:r>
            <a:r>
              <a:rPr lang="en-GB" sz="1600" dirty="0">
                <a:ea typeface="Palemonas" panose="02030603060206020803" pitchFamily="18" charset="0"/>
                <a:cs typeface="Palemonas" panose="02030603060206020803" pitchFamily="18" charset="0"/>
              </a:rPr>
              <a:t>/10.1080/14417040701422390.</a:t>
            </a:r>
          </a:p>
        </p:txBody>
      </p:sp>
      <p:sp>
        <p:nvSpPr>
          <p:cNvPr id="3" name="Slide Number Placeholder 2">
            <a:extLst>
              <a:ext uri="{FF2B5EF4-FFF2-40B4-BE49-F238E27FC236}">
                <a16:creationId xmlns:a16="http://schemas.microsoft.com/office/drawing/2014/main" id="{C4AF0D53-614E-D3E7-F055-72CB7C68A958}"/>
              </a:ext>
            </a:extLst>
          </p:cNvPr>
          <p:cNvSpPr>
            <a:spLocks noGrp="1"/>
          </p:cNvSpPr>
          <p:nvPr>
            <p:ph type="sldNum" sz="quarter" idx="12"/>
          </p:nvPr>
        </p:nvSpPr>
        <p:spPr/>
        <p:txBody>
          <a:bodyPr/>
          <a:lstStyle/>
          <a:p>
            <a:fld id="{B405CDB4-B610-584D-B525-D8C67E2709FA}" type="slidenum">
              <a:rPr lang="en-LT" smtClean="0"/>
              <a:t>34</a:t>
            </a:fld>
            <a:endParaRPr lang="en-LT"/>
          </a:p>
        </p:txBody>
      </p:sp>
    </p:spTree>
    <p:extLst>
      <p:ext uri="{BB962C8B-B14F-4D97-AF65-F5344CB8AC3E}">
        <p14:creationId xmlns:p14="http://schemas.microsoft.com/office/powerpoint/2010/main" val="26548383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F4311-034F-960F-7F69-C74347A89D50}"/>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A3812EC4-E085-CF3F-0CAC-67AD8E7EF734}"/>
              </a:ext>
            </a:extLst>
          </p:cNvPr>
          <p:cNvSpPr>
            <a:spLocks noGrp="1"/>
          </p:cNvSpPr>
          <p:nvPr>
            <p:ph type="subTitle" idx="1"/>
          </p:nvPr>
        </p:nvSpPr>
        <p:spPr>
          <a:xfrm>
            <a:off x="1524000" y="4271149"/>
            <a:ext cx="9144000" cy="2033884"/>
          </a:xfrm>
        </p:spPr>
        <p:txBody>
          <a:bodyPr>
            <a:normAutofit/>
          </a:bodyPr>
          <a:lstStyle/>
          <a:p>
            <a:r>
              <a:rPr lang="en-LT" sz="2800" dirty="0">
                <a:ea typeface="Palemonas" panose="02030603060206020803" pitchFamily="18" charset="0"/>
                <a:cs typeface="Calibri" panose="020F0502020204030204" pitchFamily="34" charset="0"/>
              </a:rPr>
              <a:t>Jonas Stepšys</a:t>
            </a:r>
          </a:p>
          <a:p>
            <a:endParaRPr lang="en-LT" dirty="0">
              <a:ea typeface="Palemonas" panose="02030603060206020803" pitchFamily="18" charset="0"/>
              <a:cs typeface="Palemonas" panose="02030603060206020803" pitchFamily="18" charset="0"/>
            </a:endParaRPr>
          </a:p>
          <a:p>
            <a:r>
              <a:rPr lang="en-LT" sz="2000" dirty="0">
                <a:ea typeface="Palemonas" panose="02030603060206020803" pitchFamily="18" charset="0"/>
                <a:cs typeface="Palemonas" panose="02030603060206020803" pitchFamily="18" charset="0"/>
              </a:rPr>
              <a:t>2026-04-24, Talinn</a:t>
            </a:r>
          </a:p>
        </p:txBody>
      </p:sp>
      <p:sp>
        <p:nvSpPr>
          <p:cNvPr id="4" name="Subtitle 2">
            <a:extLst>
              <a:ext uri="{FF2B5EF4-FFF2-40B4-BE49-F238E27FC236}">
                <a16:creationId xmlns:a16="http://schemas.microsoft.com/office/drawing/2014/main" id="{27A4F95D-3FEF-BD65-709E-09AF2C9E14F5}"/>
              </a:ext>
            </a:extLst>
          </p:cNvPr>
          <p:cNvSpPr txBox="1">
            <a:spLocks/>
          </p:cNvSpPr>
          <p:nvPr/>
        </p:nvSpPr>
        <p:spPr>
          <a:xfrm>
            <a:off x="1524000" y="552967"/>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LT" dirty="0">
              <a:latin typeface="Palemonas" panose="02030603060206020803" pitchFamily="18" charset="0"/>
              <a:ea typeface="Palemonas" panose="02030603060206020803" pitchFamily="18" charset="0"/>
              <a:cs typeface="Palemonas" panose="02030603060206020803" pitchFamily="18" charset="0"/>
            </a:endParaRPr>
          </a:p>
        </p:txBody>
      </p:sp>
      <p:pic>
        <p:nvPicPr>
          <p:cNvPr id="5" name="Picture 4">
            <a:extLst>
              <a:ext uri="{FF2B5EF4-FFF2-40B4-BE49-F238E27FC236}">
                <a16:creationId xmlns:a16="http://schemas.microsoft.com/office/drawing/2014/main" id="{80F9CABF-6777-3F73-5931-2AB627201FAA}"/>
              </a:ext>
            </a:extLst>
          </p:cNvPr>
          <p:cNvPicPr>
            <a:picLocks noChangeAspect="1"/>
          </p:cNvPicPr>
          <p:nvPr/>
        </p:nvPicPr>
        <p:blipFill>
          <a:blip r:embed="rId3"/>
          <a:stretch>
            <a:fillRect/>
          </a:stretch>
        </p:blipFill>
        <p:spPr>
          <a:xfrm>
            <a:off x="4274344" y="540302"/>
            <a:ext cx="3643312" cy="1570848"/>
          </a:xfrm>
          <a:prstGeom prst="rect">
            <a:avLst/>
          </a:prstGeom>
        </p:spPr>
      </p:pic>
      <p:sp>
        <p:nvSpPr>
          <p:cNvPr id="6" name="Title 1">
            <a:extLst>
              <a:ext uri="{FF2B5EF4-FFF2-40B4-BE49-F238E27FC236}">
                <a16:creationId xmlns:a16="http://schemas.microsoft.com/office/drawing/2014/main" id="{306837CF-AB66-166E-9CFD-DB408089652E}"/>
              </a:ext>
            </a:extLst>
          </p:cNvPr>
          <p:cNvSpPr txBox="1">
            <a:spLocks/>
          </p:cNvSpPr>
          <p:nvPr/>
        </p:nvSpPr>
        <p:spPr>
          <a:xfrm>
            <a:off x="719769" y="1699620"/>
            <a:ext cx="10752462" cy="238760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50000"/>
              </a:lnSpc>
            </a:pPr>
            <a:r>
              <a:rPr lang="lt-LT" sz="3600" b="1" kern="100" dirty="0" err="1">
                <a:solidFill>
                  <a:srgbClr val="861947"/>
                </a:solidFill>
                <a:ea typeface="Aptos" panose="020B0004020202020204" pitchFamily="34" charset="0"/>
                <a:cs typeface="Times New Roman" panose="02020603050405020304" pitchFamily="18" charset="0"/>
              </a:rPr>
              <a:t>Narrative</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Microstructure</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in</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Retellings</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by</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Preschool</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and</a:t>
            </a:r>
            <a:r>
              <a:rPr lang="lt-LT" sz="3600" b="1" kern="100" dirty="0">
                <a:solidFill>
                  <a:srgbClr val="861947"/>
                </a:solidFill>
                <a:ea typeface="Aptos" panose="020B0004020202020204" pitchFamily="34" charset="0"/>
                <a:cs typeface="Times New Roman" panose="02020603050405020304" pitchFamily="18" charset="0"/>
              </a:rPr>
              <a:t> </a:t>
            </a:r>
            <a:r>
              <a:rPr lang="lt-LT" sz="3600" b="1" kern="100" dirty="0" err="1">
                <a:solidFill>
                  <a:srgbClr val="861947"/>
                </a:solidFill>
                <a:ea typeface="Aptos" panose="020B0004020202020204" pitchFamily="34" charset="0"/>
                <a:cs typeface="Times New Roman" panose="02020603050405020304" pitchFamily="18" charset="0"/>
              </a:rPr>
              <a:t>Pre-Primary</a:t>
            </a:r>
            <a:r>
              <a:rPr lang="lt-LT" sz="3600" b="1" kern="100" dirty="0">
                <a:solidFill>
                  <a:srgbClr val="861947"/>
                </a:solidFill>
                <a:ea typeface="Aptos" panose="020B0004020202020204" pitchFamily="34" charset="0"/>
                <a:cs typeface="Times New Roman" panose="02020603050405020304" pitchFamily="18" charset="0"/>
              </a:rPr>
              <a:t> Lithuanian </a:t>
            </a:r>
            <a:r>
              <a:rPr lang="lt-LT" sz="3600" b="1" kern="100" dirty="0" err="1">
                <a:solidFill>
                  <a:srgbClr val="861947"/>
                </a:solidFill>
                <a:ea typeface="Aptos" panose="020B0004020202020204" pitchFamily="34" charset="0"/>
                <a:cs typeface="Times New Roman" panose="02020603050405020304" pitchFamily="18" charset="0"/>
              </a:rPr>
              <a:t>Children</a:t>
            </a:r>
            <a:endParaRPr lang="en-LT" sz="3600" kern="100" dirty="0">
              <a:solidFill>
                <a:srgbClr val="861947"/>
              </a:solidFill>
              <a:ea typeface="Aptos" panose="020B0004020202020204" pitchFamily="34"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B4BC3D1C-2FE3-0C34-60D1-6A87D3479CB0}"/>
              </a:ext>
            </a:extLst>
          </p:cNvPr>
          <p:cNvSpPr>
            <a:spLocks noGrp="1"/>
          </p:cNvSpPr>
          <p:nvPr>
            <p:ph type="sldNum" sz="quarter" idx="12"/>
          </p:nvPr>
        </p:nvSpPr>
        <p:spPr/>
        <p:txBody>
          <a:bodyPr/>
          <a:lstStyle/>
          <a:p>
            <a:fld id="{B405CDB4-B610-584D-B525-D8C67E2709FA}" type="slidenum">
              <a:rPr lang="en-LT" smtClean="0"/>
              <a:t>35</a:t>
            </a:fld>
            <a:endParaRPr lang="en-LT"/>
          </a:p>
        </p:txBody>
      </p:sp>
    </p:spTree>
    <p:extLst>
      <p:ext uri="{BB962C8B-B14F-4D97-AF65-F5344CB8AC3E}">
        <p14:creationId xmlns:p14="http://schemas.microsoft.com/office/powerpoint/2010/main" val="8100197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41056</TotalTime>
  <Words>4370</Words>
  <Application>Microsoft Macintosh PowerPoint</Application>
  <PresentationFormat>Widescreen</PresentationFormat>
  <Paragraphs>647</Paragraphs>
  <Slides>35</Slides>
  <Notes>35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Aptos</vt:lpstr>
      <vt:lpstr>Aptos Display</vt:lpstr>
      <vt:lpstr>Arial</vt:lpstr>
      <vt:lpstr>Palemonas</vt:lpstr>
      <vt:lpstr>Times New Roman</vt:lpstr>
      <vt:lpstr>Office Theme</vt:lpstr>
      <vt:lpstr>PowerPoint Presentation</vt:lpstr>
      <vt:lpstr>Narratives in Child Language Research</vt:lpstr>
      <vt:lpstr>PowerPoint Presentation</vt:lpstr>
      <vt:lpstr>Typically Developing Children’s Narratives</vt:lpstr>
      <vt:lpstr>Atypically Developing Children’s Narratives </vt:lpstr>
      <vt:lpstr>(A)Typically Developing Children’s Retellings</vt:lpstr>
      <vt:lpstr>Study Aim</vt:lpstr>
      <vt:lpstr>Research Questions</vt:lpstr>
      <vt:lpstr>Sample Size</vt:lpstr>
      <vt:lpstr>PowerPoint Presentation</vt:lpstr>
      <vt:lpstr>(Gagarina, N., Klop, D., Kunnari, S., Tantele, K., Välimaa, T., Bohnacker, U. &amp; Walters, J. 2019)</vt:lpstr>
      <vt:lpstr>PowerPoint Presentation</vt:lpstr>
      <vt:lpstr>Total Number of Words (Mean)</vt:lpstr>
      <vt:lpstr>Total Number of Words (Mean)</vt:lpstr>
      <vt:lpstr>RE Dog 5;5</vt:lpstr>
      <vt:lpstr>RE Dog 6;9</vt:lpstr>
      <vt:lpstr>Total Number of Words (Mean)</vt:lpstr>
      <vt:lpstr>PowerPoint Presentation</vt:lpstr>
      <vt:lpstr>Total Number of Communication Units (Mean)</vt:lpstr>
      <vt:lpstr>TE Dog 6;11</vt:lpstr>
      <vt:lpstr>Total Number of Communication Units (Mean)</vt:lpstr>
      <vt:lpstr>Mean Length of Utterance</vt:lpstr>
      <vt:lpstr>TE Dog 5;11</vt:lpstr>
      <vt:lpstr>TE Baby Birds 6;10</vt:lpstr>
      <vt:lpstr>Mean Number of Parts of Speech</vt:lpstr>
      <vt:lpstr>Mean Number of Parts of Speech</vt:lpstr>
      <vt:lpstr>Number of Different Words (Lexical Diversity)</vt:lpstr>
      <vt:lpstr>Number of Different Words (Lexical Diversity)</vt:lpstr>
      <vt:lpstr>Summary</vt:lpstr>
      <vt:lpstr>Conslusions (1)</vt:lpstr>
      <vt:lpstr>Conclusions (2)</vt:lpstr>
      <vt:lpstr>Literature</vt:lpstr>
      <vt:lpstr>Literature</vt:lpstr>
      <vt:lpstr>Literature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Jonas Stepšys</dc:creator>
  <cp:lastModifiedBy>Jonas Stepšys</cp:lastModifiedBy>
  <cp:revision>12</cp:revision>
  <dcterms:created xsi:type="dcterms:W3CDTF">2024-05-31T13:01:47Z</dcterms:created>
  <dcterms:modified xsi:type="dcterms:W3CDTF">2026-04-21T06:59:09Z</dcterms:modified>
</cp:coreProperties>
</file>