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4"/>
  </p:sldMasterIdLst>
  <p:notesMasterIdLst>
    <p:notesMasterId r:id="rId23"/>
  </p:notesMasterIdLst>
  <p:sldIdLst>
    <p:sldId id="256" r:id="rId5"/>
    <p:sldId id="262" r:id="rId6"/>
    <p:sldId id="272" r:id="rId7"/>
    <p:sldId id="289" r:id="rId8"/>
    <p:sldId id="287" r:id="rId9"/>
    <p:sldId id="274" r:id="rId10"/>
    <p:sldId id="285" r:id="rId11"/>
    <p:sldId id="286" r:id="rId12"/>
    <p:sldId id="281" r:id="rId13"/>
    <p:sldId id="291" r:id="rId14"/>
    <p:sldId id="283" r:id="rId15"/>
    <p:sldId id="292" r:id="rId16"/>
    <p:sldId id="296" r:id="rId17"/>
    <p:sldId id="293" r:id="rId18"/>
    <p:sldId id="282" r:id="rId19"/>
    <p:sldId id="294" r:id="rId20"/>
    <p:sldId id="288" r:id="rId21"/>
    <p:sldId id="295" r:id="rId22"/>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Rubik" panose="00000500000000000000" pitchFamily="2" charset="-79"/>
        <a:ea typeface="+mn-ea"/>
        <a:cs typeface="+mn-cs"/>
      </a:defRPr>
    </a:lvl1pPr>
    <a:lvl2pPr marL="457200" algn="l" rtl="0" eaLnBrk="0" fontAlgn="base" hangingPunct="0">
      <a:spcBef>
        <a:spcPct val="0"/>
      </a:spcBef>
      <a:spcAft>
        <a:spcPct val="0"/>
      </a:spcAft>
      <a:defRPr kern="1200">
        <a:solidFill>
          <a:schemeClr val="tx1"/>
        </a:solidFill>
        <a:latin typeface="Rubik" panose="00000500000000000000" pitchFamily="2" charset="-79"/>
        <a:ea typeface="+mn-ea"/>
        <a:cs typeface="+mn-cs"/>
      </a:defRPr>
    </a:lvl2pPr>
    <a:lvl3pPr marL="914400" algn="l" rtl="0" eaLnBrk="0" fontAlgn="base" hangingPunct="0">
      <a:spcBef>
        <a:spcPct val="0"/>
      </a:spcBef>
      <a:spcAft>
        <a:spcPct val="0"/>
      </a:spcAft>
      <a:defRPr kern="1200">
        <a:solidFill>
          <a:schemeClr val="tx1"/>
        </a:solidFill>
        <a:latin typeface="Rubik" panose="00000500000000000000" pitchFamily="2" charset="-79"/>
        <a:ea typeface="+mn-ea"/>
        <a:cs typeface="+mn-cs"/>
      </a:defRPr>
    </a:lvl3pPr>
    <a:lvl4pPr marL="1371600" algn="l" rtl="0" eaLnBrk="0" fontAlgn="base" hangingPunct="0">
      <a:spcBef>
        <a:spcPct val="0"/>
      </a:spcBef>
      <a:spcAft>
        <a:spcPct val="0"/>
      </a:spcAft>
      <a:defRPr kern="1200">
        <a:solidFill>
          <a:schemeClr val="tx1"/>
        </a:solidFill>
        <a:latin typeface="Rubik" panose="00000500000000000000" pitchFamily="2" charset="-79"/>
        <a:ea typeface="+mn-ea"/>
        <a:cs typeface="+mn-cs"/>
      </a:defRPr>
    </a:lvl4pPr>
    <a:lvl5pPr marL="1828800" algn="l" rtl="0" eaLnBrk="0" fontAlgn="base" hangingPunct="0">
      <a:spcBef>
        <a:spcPct val="0"/>
      </a:spcBef>
      <a:spcAft>
        <a:spcPct val="0"/>
      </a:spcAft>
      <a:defRPr kern="1200">
        <a:solidFill>
          <a:schemeClr val="tx1"/>
        </a:solidFill>
        <a:latin typeface="Rubik" panose="00000500000000000000" pitchFamily="2" charset="-79"/>
        <a:ea typeface="+mn-ea"/>
        <a:cs typeface="+mn-cs"/>
      </a:defRPr>
    </a:lvl5pPr>
    <a:lvl6pPr marL="2286000" algn="l" defTabSz="914400" rtl="0" eaLnBrk="1" latinLnBrk="0" hangingPunct="1">
      <a:defRPr kern="1200">
        <a:solidFill>
          <a:schemeClr val="tx1"/>
        </a:solidFill>
        <a:latin typeface="Rubik" panose="00000500000000000000" pitchFamily="2" charset="-79"/>
        <a:ea typeface="+mn-ea"/>
        <a:cs typeface="+mn-cs"/>
      </a:defRPr>
    </a:lvl6pPr>
    <a:lvl7pPr marL="2743200" algn="l" defTabSz="914400" rtl="0" eaLnBrk="1" latinLnBrk="0" hangingPunct="1">
      <a:defRPr kern="1200">
        <a:solidFill>
          <a:schemeClr val="tx1"/>
        </a:solidFill>
        <a:latin typeface="Rubik" panose="00000500000000000000" pitchFamily="2" charset="-79"/>
        <a:ea typeface="+mn-ea"/>
        <a:cs typeface="+mn-cs"/>
      </a:defRPr>
    </a:lvl7pPr>
    <a:lvl8pPr marL="3200400" algn="l" defTabSz="914400" rtl="0" eaLnBrk="1" latinLnBrk="0" hangingPunct="1">
      <a:defRPr kern="1200">
        <a:solidFill>
          <a:schemeClr val="tx1"/>
        </a:solidFill>
        <a:latin typeface="Rubik" panose="00000500000000000000" pitchFamily="2" charset="-79"/>
        <a:ea typeface="+mn-ea"/>
        <a:cs typeface="+mn-cs"/>
      </a:defRPr>
    </a:lvl8pPr>
    <a:lvl9pPr marL="3657600" algn="l" defTabSz="914400" rtl="0" eaLnBrk="1" latinLnBrk="0" hangingPunct="1">
      <a:defRPr kern="1200">
        <a:solidFill>
          <a:schemeClr val="tx1"/>
        </a:solidFill>
        <a:latin typeface="Rubik" panose="00000500000000000000" pitchFamily="2" charset="-79"/>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B1B3B3"/>
    <a:srgbClr val="2C56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2351" autoAdjust="0"/>
    <p:restoredTop sz="78014"/>
  </p:normalViewPr>
  <p:slideViewPr>
    <p:cSldViewPr>
      <p:cViewPr varScale="1">
        <p:scale>
          <a:sx n="97" d="100"/>
          <a:sy n="97" d="100"/>
        </p:scale>
        <p:origin x="2192" y="20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oleObject" Target="file:////Users\dianavender\Desktop\ERU&#776;%20andmed.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Users\dianavender\Desktop\ERU&#776;%20andmed.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file:////Users\dianavender\Desktop\ERU&#776;%20andmed.xlsx" TargetMode="External"/><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GB" dirty="0">
                <a:solidFill>
                  <a:srgbClr val="000000"/>
                </a:solidFill>
              </a:rPr>
              <a:t>Kõrge</a:t>
            </a:r>
            <a:r>
              <a:rPr lang="en-GB" baseline="0" dirty="0">
                <a:solidFill>
                  <a:srgbClr val="000000"/>
                </a:solidFill>
              </a:rPr>
              <a:t> eesti keele </a:t>
            </a:r>
            <a:r>
              <a:rPr lang="en-GB" baseline="0" dirty="0" err="1">
                <a:solidFill>
                  <a:srgbClr val="000000"/>
                </a:solidFill>
              </a:rPr>
              <a:t>oskusega</a:t>
            </a:r>
            <a:r>
              <a:rPr lang="en-GB" baseline="0" dirty="0">
                <a:solidFill>
                  <a:srgbClr val="000000"/>
                </a:solidFill>
              </a:rPr>
              <a:t> </a:t>
            </a:r>
            <a:r>
              <a:rPr lang="en-GB" baseline="0" dirty="0" err="1">
                <a:solidFill>
                  <a:srgbClr val="000000"/>
                </a:solidFill>
              </a:rPr>
              <a:t>vanemate</a:t>
            </a:r>
            <a:r>
              <a:rPr lang="en-GB" baseline="0" dirty="0">
                <a:solidFill>
                  <a:srgbClr val="000000"/>
                </a:solidFill>
              </a:rPr>
              <a:t> </a:t>
            </a:r>
            <a:r>
              <a:rPr lang="en-GB" baseline="0" dirty="0" err="1">
                <a:solidFill>
                  <a:srgbClr val="000000"/>
                </a:solidFill>
              </a:rPr>
              <a:t>hinnang</a:t>
            </a:r>
            <a:r>
              <a:rPr lang="en-GB" baseline="0" dirty="0">
                <a:solidFill>
                  <a:srgbClr val="000000"/>
                </a:solidFill>
              </a:rPr>
              <a:t> lapse </a:t>
            </a:r>
            <a:r>
              <a:rPr lang="en-GB" baseline="0" dirty="0" err="1">
                <a:solidFill>
                  <a:srgbClr val="000000"/>
                </a:solidFill>
              </a:rPr>
              <a:t>toimetulekule</a:t>
            </a:r>
            <a:endParaRPr lang="en-GB" dirty="0">
              <a:solidFill>
                <a:srgbClr val="000000"/>
              </a:solidFill>
            </a:endParaRP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GB"/>
        </a:p>
      </c:txPr>
    </c:title>
    <c:autoTitleDeleted val="0"/>
    <c:plotArea>
      <c:layout/>
      <c:barChart>
        <c:barDir val="col"/>
        <c:grouping val="clustered"/>
        <c:varyColors val="0"/>
        <c:ser>
          <c:idx val="0"/>
          <c:order val="0"/>
          <c:tx>
            <c:strRef>
              <c:f>Sheet1!$B$40</c:f>
              <c:strCache>
                <c:ptCount val="1"/>
                <c:pt idx="0">
                  <c:v>Positiivne</c:v>
                </c:pt>
              </c:strCache>
            </c:strRef>
          </c:tx>
          <c:spPr>
            <a:solidFill>
              <a:schemeClr val="accent5"/>
            </a:solidFill>
            <a:ln>
              <a:noFill/>
            </a:ln>
            <a:effectLst/>
          </c:spPr>
          <c:invertIfNegative val="0"/>
          <c:cat>
            <c:strRef>
              <c:f>Sheet1!$A$41:$A$44</c:f>
              <c:strCache>
                <c:ptCount val="4"/>
                <c:pt idx="0">
                  <c:v>Keeleline toimetulek</c:v>
                </c:pt>
                <c:pt idx="1">
                  <c:v>Akadeemiline toimetulek</c:v>
                </c:pt>
                <c:pt idx="2">
                  <c:v>Sotsiaalne toimetulek</c:v>
                </c:pt>
                <c:pt idx="3">
                  <c:v>Emotsionaalne toimetulek</c:v>
                </c:pt>
              </c:strCache>
            </c:strRef>
          </c:cat>
          <c:val>
            <c:numRef>
              <c:f>Sheet1!$B$41:$B$44</c:f>
              <c:numCache>
                <c:formatCode>General</c:formatCode>
                <c:ptCount val="4"/>
                <c:pt idx="0">
                  <c:v>7</c:v>
                </c:pt>
                <c:pt idx="1">
                  <c:v>6</c:v>
                </c:pt>
                <c:pt idx="2">
                  <c:v>7</c:v>
                </c:pt>
                <c:pt idx="3">
                  <c:v>8</c:v>
                </c:pt>
              </c:numCache>
            </c:numRef>
          </c:val>
          <c:extLst>
            <c:ext xmlns:c16="http://schemas.microsoft.com/office/drawing/2014/chart" uri="{C3380CC4-5D6E-409C-BE32-E72D297353CC}">
              <c16:uniqueId val="{00000000-1BF6-3F4A-B575-2D0AAD6D2878}"/>
            </c:ext>
          </c:extLst>
        </c:ser>
        <c:ser>
          <c:idx val="1"/>
          <c:order val="1"/>
          <c:tx>
            <c:strRef>
              <c:f>Sheet1!$C$40</c:f>
              <c:strCache>
                <c:ptCount val="1"/>
                <c:pt idx="0">
                  <c:v>Negatiivne</c:v>
                </c:pt>
              </c:strCache>
            </c:strRef>
          </c:tx>
          <c:spPr>
            <a:solidFill>
              <a:schemeClr val="accent2"/>
            </a:solidFill>
            <a:ln>
              <a:noFill/>
            </a:ln>
            <a:effectLst/>
          </c:spPr>
          <c:invertIfNegative val="0"/>
          <c:cat>
            <c:strRef>
              <c:f>Sheet1!$A$41:$A$44</c:f>
              <c:strCache>
                <c:ptCount val="4"/>
                <c:pt idx="0">
                  <c:v>Keeleline toimetulek</c:v>
                </c:pt>
                <c:pt idx="1">
                  <c:v>Akadeemiline toimetulek</c:v>
                </c:pt>
                <c:pt idx="2">
                  <c:v>Sotsiaalne toimetulek</c:v>
                </c:pt>
                <c:pt idx="3">
                  <c:v>Emotsionaalne toimetulek</c:v>
                </c:pt>
              </c:strCache>
            </c:strRef>
          </c:cat>
          <c:val>
            <c:numRef>
              <c:f>Sheet1!$C$41:$C$44</c:f>
              <c:numCache>
                <c:formatCode>General</c:formatCode>
                <c:ptCount val="4"/>
                <c:pt idx="0">
                  <c:v>5</c:v>
                </c:pt>
                <c:pt idx="1">
                  <c:v>3</c:v>
                </c:pt>
                <c:pt idx="2">
                  <c:v>5</c:v>
                </c:pt>
                <c:pt idx="3">
                  <c:v>4</c:v>
                </c:pt>
              </c:numCache>
            </c:numRef>
          </c:val>
          <c:extLst>
            <c:ext xmlns:c16="http://schemas.microsoft.com/office/drawing/2014/chart" uri="{C3380CC4-5D6E-409C-BE32-E72D297353CC}">
              <c16:uniqueId val="{00000001-1BF6-3F4A-B575-2D0AAD6D2878}"/>
            </c:ext>
          </c:extLst>
        </c:ser>
        <c:dLbls>
          <c:showLegendKey val="0"/>
          <c:showVal val="0"/>
          <c:showCatName val="0"/>
          <c:showSerName val="0"/>
          <c:showPercent val="0"/>
          <c:showBubbleSize val="0"/>
        </c:dLbls>
        <c:gapWidth val="219"/>
        <c:overlap val="-27"/>
        <c:axId val="1902031871"/>
        <c:axId val="1320383711"/>
      </c:barChart>
      <c:catAx>
        <c:axId val="190203187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EE"/>
          </a:p>
        </c:txPr>
        <c:crossAx val="1320383711"/>
        <c:crosses val="autoZero"/>
        <c:auto val="1"/>
        <c:lblAlgn val="ctr"/>
        <c:lblOffset val="100"/>
        <c:noMultiLvlLbl val="0"/>
      </c:catAx>
      <c:valAx>
        <c:axId val="1320383711"/>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EE"/>
          </a:p>
        </c:txPr>
        <c:crossAx val="1902031871"/>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EE"/>
        </a:p>
      </c:txPr>
    </c:legend>
    <c:plotVisOnly val="1"/>
    <c:dispBlanksAs val="gap"/>
    <c:showDLblsOverMax val="0"/>
  </c:chart>
  <c:spPr>
    <a:noFill/>
    <a:ln>
      <a:noFill/>
    </a:ln>
    <a:effectLst/>
  </c:spPr>
  <c:txPr>
    <a:bodyPr/>
    <a:lstStyle/>
    <a:p>
      <a:pPr>
        <a:defRPr/>
      </a:pPr>
      <a:endParaRPr lang="en-EE"/>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GB" sz="1400" b="0" i="0" u="none" strike="noStrike" kern="1200" spc="0" baseline="0" dirty="0" err="1">
                <a:solidFill>
                  <a:srgbClr val="000000"/>
                </a:solidFill>
              </a:rPr>
              <a:t>Keskmise</a:t>
            </a:r>
            <a:r>
              <a:rPr lang="en-GB" sz="1400" b="0" i="0" u="none" strike="noStrike" kern="1200" spc="0" baseline="0" dirty="0">
                <a:solidFill>
                  <a:srgbClr val="000000"/>
                </a:solidFill>
              </a:rPr>
              <a:t> eesti keele </a:t>
            </a:r>
            <a:r>
              <a:rPr lang="en-GB" sz="1400" b="0" i="0" u="none" strike="noStrike" kern="1200" spc="0" baseline="0" dirty="0" err="1">
                <a:solidFill>
                  <a:srgbClr val="000000"/>
                </a:solidFill>
              </a:rPr>
              <a:t>oskusega</a:t>
            </a:r>
            <a:r>
              <a:rPr lang="en-GB" sz="1400" b="0" i="0" u="none" strike="noStrike" kern="1200" spc="0" baseline="0" dirty="0">
                <a:solidFill>
                  <a:srgbClr val="000000"/>
                </a:solidFill>
              </a:rPr>
              <a:t> </a:t>
            </a:r>
            <a:r>
              <a:rPr lang="en-GB" sz="1400" b="0" i="0" u="none" strike="noStrike" kern="1200" spc="0" baseline="0" dirty="0" err="1">
                <a:solidFill>
                  <a:srgbClr val="000000"/>
                </a:solidFill>
              </a:rPr>
              <a:t>vanemate</a:t>
            </a:r>
            <a:r>
              <a:rPr lang="en-GB" sz="1400" b="0" i="0" u="none" strike="noStrike" kern="1200" spc="0" baseline="0" dirty="0">
                <a:solidFill>
                  <a:srgbClr val="000000"/>
                </a:solidFill>
              </a:rPr>
              <a:t> </a:t>
            </a:r>
            <a:r>
              <a:rPr lang="en-GB" sz="1400" b="0" i="0" u="none" strike="noStrike" kern="1200" spc="0" baseline="0" dirty="0" err="1">
                <a:solidFill>
                  <a:srgbClr val="000000"/>
                </a:solidFill>
              </a:rPr>
              <a:t>hinnang</a:t>
            </a:r>
            <a:r>
              <a:rPr lang="en-GB" sz="1400" b="0" i="0" u="none" strike="noStrike" kern="1200" spc="0" baseline="0" dirty="0">
                <a:solidFill>
                  <a:srgbClr val="000000"/>
                </a:solidFill>
              </a:rPr>
              <a:t> lapse </a:t>
            </a:r>
            <a:r>
              <a:rPr lang="en-GB" sz="1400" b="0" i="0" u="none" strike="noStrike" kern="1200" spc="0" baseline="0" dirty="0" err="1">
                <a:solidFill>
                  <a:srgbClr val="000000"/>
                </a:solidFill>
              </a:rPr>
              <a:t>toimetulekule</a:t>
            </a:r>
            <a:endParaRPr lang="en-GB" sz="1400" b="0" i="0" u="none" strike="noStrike" kern="1200" spc="0" baseline="0" dirty="0">
              <a:solidFill>
                <a:srgbClr val="000000"/>
              </a:solidFill>
            </a:endParaRP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GB"/>
        </a:p>
      </c:txPr>
    </c:title>
    <c:autoTitleDeleted val="0"/>
    <c:plotArea>
      <c:layout/>
      <c:barChart>
        <c:barDir val="col"/>
        <c:grouping val="clustered"/>
        <c:varyColors val="0"/>
        <c:ser>
          <c:idx val="0"/>
          <c:order val="0"/>
          <c:tx>
            <c:strRef>
              <c:f>Sheet1!$B$45</c:f>
              <c:strCache>
                <c:ptCount val="1"/>
                <c:pt idx="0">
                  <c:v>Positiivne</c:v>
                </c:pt>
              </c:strCache>
            </c:strRef>
          </c:tx>
          <c:spPr>
            <a:solidFill>
              <a:schemeClr val="accent5"/>
            </a:solidFill>
            <a:ln>
              <a:noFill/>
            </a:ln>
            <a:effectLst/>
          </c:spPr>
          <c:invertIfNegative val="0"/>
          <c:cat>
            <c:strRef>
              <c:f>Sheet1!$A$46:$A$49</c:f>
              <c:strCache>
                <c:ptCount val="4"/>
                <c:pt idx="0">
                  <c:v>Keeleline toimetulek</c:v>
                </c:pt>
                <c:pt idx="1">
                  <c:v>Akadeemiline toimetulek</c:v>
                </c:pt>
                <c:pt idx="2">
                  <c:v>Sotsiaalne toimetulek</c:v>
                </c:pt>
                <c:pt idx="3">
                  <c:v>Emotsionaalne toimetulek</c:v>
                </c:pt>
              </c:strCache>
            </c:strRef>
          </c:cat>
          <c:val>
            <c:numRef>
              <c:f>Sheet1!$B$46:$B$49</c:f>
              <c:numCache>
                <c:formatCode>General</c:formatCode>
                <c:ptCount val="4"/>
                <c:pt idx="0">
                  <c:v>4</c:v>
                </c:pt>
                <c:pt idx="1">
                  <c:v>2</c:v>
                </c:pt>
                <c:pt idx="2">
                  <c:v>4</c:v>
                </c:pt>
                <c:pt idx="3">
                  <c:v>4</c:v>
                </c:pt>
              </c:numCache>
            </c:numRef>
          </c:val>
          <c:extLst>
            <c:ext xmlns:c16="http://schemas.microsoft.com/office/drawing/2014/chart" uri="{C3380CC4-5D6E-409C-BE32-E72D297353CC}">
              <c16:uniqueId val="{00000000-885C-2A45-9F98-70686E250470}"/>
            </c:ext>
          </c:extLst>
        </c:ser>
        <c:ser>
          <c:idx val="1"/>
          <c:order val="1"/>
          <c:tx>
            <c:strRef>
              <c:f>Sheet1!$C$45</c:f>
              <c:strCache>
                <c:ptCount val="1"/>
                <c:pt idx="0">
                  <c:v>Negatiivne</c:v>
                </c:pt>
              </c:strCache>
            </c:strRef>
          </c:tx>
          <c:spPr>
            <a:solidFill>
              <a:schemeClr val="accent2"/>
            </a:solidFill>
            <a:ln>
              <a:noFill/>
            </a:ln>
            <a:effectLst/>
          </c:spPr>
          <c:invertIfNegative val="0"/>
          <c:cat>
            <c:strRef>
              <c:f>Sheet1!$A$46:$A$49</c:f>
              <c:strCache>
                <c:ptCount val="4"/>
                <c:pt idx="0">
                  <c:v>Keeleline toimetulek</c:v>
                </c:pt>
                <c:pt idx="1">
                  <c:v>Akadeemiline toimetulek</c:v>
                </c:pt>
                <c:pt idx="2">
                  <c:v>Sotsiaalne toimetulek</c:v>
                </c:pt>
                <c:pt idx="3">
                  <c:v>Emotsionaalne toimetulek</c:v>
                </c:pt>
              </c:strCache>
            </c:strRef>
          </c:cat>
          <c:val>
            <c:numRef>
              <c:f>Sheet1!$C$46:$C$49</c:f>
              <c:numCache>
                <c:formatCode>General</c:formatCode>
                <c:ptCount val="4"/>
                <c:pt idx="0">
                  <c:v>5</c:v>
                </c:pt>
                <c:pt idx="1">
                  <c:v>5</c:v>
                </c:pt>
                <c:pt idx="2">
                  <c:v>5</c:v>
                </c:pt>
                <c:pt idx="3">
                  <c:v>5</c:v>
                </c:pt>
              </c:numCache>
            </c:numRef>
          </c:val>
          <c:extLst>
            <c:ext xmlns:c16="http://schemas.microsoft.com/office/drawing/2014/chart" uri="{C3380CC4-5D6E-409C-BE32-E72D297353CC}">
              <c16:uniqueId val="{00000001-885C-2A45-9F98-70686E250470}"/>
            </c:ext>
          </c:extLst>
        </c:ser>
        <c:dLbls>
          <c:showLegendKey val="0"/>
          <c:showVal val="0"/>
          <c:showCatName val="0"/>
          <c:showSerName val="0"/>
          <c:showPercent val="0"/>
          <c:showBubbleSize val="0"/>
        </c:dLbls>
        <c:gapWidth val="219"/>
        <c:overlap val="-27"/>
        <c:axId val="775812271"/>
        <c:axId val="774966399"/>
      </c:barChart>
      <c:catAx>
        <c:axId val="77581227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EE"/>
          </a:p>
        </c:txPr>
        <c:crossAx val="774966399"/>
        <c:crosses val="autoZero"/>
        <c:auto val="1"/>
        <c:lblAlgn val="ctr"/>
        <c:lblOffset val="100"/>
        <c:noMultiLvlLbl val="0"/>
      </c:catAx>
      <c:valAx>
        <c:axId val="774966399"/>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EE"/>
          </a:p>
        </c:txPr>
        <c:crossAx val="775812271"/>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EE"/>
        </a:p>
      </c:txPr>
    </c:legend>
    <c:plotVisOnly val="1"/>
    <c:dispBlanksAs val="gap"/>
    <c:showDLblsOverMax val="0"/>
  </c:chart>
  <c:spPr>
    <a:noFill/>
    <a:ln>
      <a:noFill/>
    </a:ln>
    <a:effectLst/>
  </c:spPr>
  <c:txPr>
    <a:bodyPr/>
    <a:lstStyle/>
    <a:p>
      <a:pPr>
        <a:defRPr/>
      </a:pPr>
      <a:endParaRPr lang="en-EE"/>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GB" sz="1400" b="0" i="0" u="none" strike="noStrike" kern="1200" spc="0" baseline="0" dirty="0">
                <a:solidFill>
                  <a:srgbClr val="000000"/>
                </a:solidFill>
              </a:rPr>
              <a:t>Madala eesti keele </a:t>
            </a:r>
            <a:r>
              <a:rPr lang="en-GB" sz="1400" b="0" i="0" u="none" strike="noStrike" kern="1200" spc="0" baseline="0" dirty="0" err="1">
                <a:solidFill>
                  <a:srgbClr val="000000"/>
                </a:solidFill>
              </a:rPr>
              <a:t>oskusega</a:t>
            </a:r>
            <a:r>
              <a:rPr lang="en-GB" sz="1400" b="0" i="0" u="none" strike="noStrike" kern="1200" spc="0" baseline="0" dirty="0">
                <a:solidFill>
                  <a:srgbClr val="000000"/>
                </a:solidFill>
              </a:rPr>
              <a:t> </a:t>
            </a:r>
            <a:r>
              <a:rPr lang="en-GB" sz="1400" b="0" i="0" u="none" strike="noStrike" kern="1200" spc="0" baseline="0" dirty="0" err="1">
                <a:solidFill>
                  <a:srgbClr val="000000"/>
                </a:solidFill>
              </a:rPr>
              <a:t>vanemate</a:t>
            </a:r>
            <a:r>
              <a:rPr lang="en-GB" sz="1400" b="0" i="0" u="none" strike="noStrike" kern="1200" spc="0" baseline="0" dirty="0">
                <a:solidFill>
                  <a:srgbClr val="000000"/>
                </a:solidFill>
              </a:rPr>
              <a:t> </a:t>
            </a:r>
            <a:r>
              <a:rPr lang="en-GB" sz="1400" b="0" i="0" u="none" strike="noStrike" kern="1200" spc="0" baseline="0" dirty="0" err="1">
                <a:solidFill>
                  <a:srgbClr val="000000"/>
                </a:solidFill>
              </a:rPr>
              <a:t>hinnang</a:t>
            </a:r>
            <a:r>
              <a:rPr lang="en-GB" sz="1400" b="0" i="0" u="none" strike="noStrike" kern="1200" spc="0" baseline="0" dirty="0">
                <a:solidFill>
                  <a:srgbClr val="000000"/>
                </a:solidFill>
              </a:rPr>
              <a:t> lapse </a:t>
            </a:r>
            <a:r>
              <a:rPr lang="en-GB" sz="1400" b="0" i="0" u="none" strike="noStrike" kern="1200" spc="0" baseline="0" dirty="0" err="1">
                <a:solidFill>
                  <a:srgbClr val="000000"/>
                </a:solidFill>
              </a:rPr>
              <a:t>toimetulekule</a:t>
            </a:r>
            <a:endParaRPr lang="en-GB" sz="1400" b="0" i="0" u="none" strike="noStrike" kern="1200" spc="0" baseline="0" dirty="0">
              <a:solidFill>
                <a:srgbClr val="000000"/>
              </a:solidFill>
            </a:endParaRP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GB"/>
        </a:p>
      </c:txPr>
    </c:title>
    <c:autoTitleDeleted val="0"/>
    <c:plotArea>
      <c:layout/>
      <c:barChart>
        <c:barDir val="col"/>
        <c:grouping val="clustered"/>
        <c:varyColors val="0"/>
        <c:ser>
          <c:idx val="0"/>
          <c:order val="0"/>
          <c:tx>
            <c:strRef>
              <c:f>Sheet1!$B$50</c:f>
              <c:strCache>
                <c:ptCount val="1"/>
                <c:pt idx="0">
                  <c:v>Positiivne</c:v>
                </c:pt>
              </c:strCache>
            </c:strRef>
          </c:tx>
          <c:spPr>
            <a:solidFill>
              <a:schemeClr val="accent5"/>
            </a:solidFill>
            <a:ln>
              <a:noFill/>
            </a:ln>
            <a:effectLst/>
          </c:spPr>
          <c:invertIfNegative val="0"/>
          <c:cat>
            <c:strRef>
              <c:f>Sheet1!$A$51:$A$54</c:f>
              <c:strCache>
                <c:ptCount val="4"/>
                <c:pt idx="0">
                  <c:v>Keeleline toimetulek</c:v>
                </c:pt>
                <c:pt idx="1">
                  <c:v>Akadeemiline toimetulek</c:v>
                </c:pt>
                <c:pt idx="2">
                  <c:v>Sotsiaalne toimetulek</c:v>
                </c:pt>
                <c:pt idx="3">
                  <c:v>Emotsionaalne toimetulek</c:v>
                </c:pt>
              </c:strCache>
            </c:strRef>
          </c:cat>
          <c:val>
            <c:numRef>
              <c:f>Sheet1!$B$51:$B$54</c:f>
              <c:numCache>
                <c:formatCode>General</c:formatCode>
                <c:ptCount val="4"/>
                <c:pt idx="0">
                  <c:v>2</c:v>
                </c:pt>
                <c:pt idx="1">
                  <c:v>2</c:v>
                </c:pt>
                <c:pt idx="2">
                  <c:v>1</c:v>
                </c:pt>
                <c:pt idx="3">
                  <c:v>3</c:v>
                </c:pt>
              </c:numCache>
            </c:numRef>
          </c:val>
          <c:extLst>
            <c:ext xmlns:c16="http://schemas.microsoft.com/office/drawing/2014/chart" uri="{C3380CC4-5D6E-409C-BE32-E72D297353CC}">
              <c16:uniqueId val="{00000000-C214-B84F-9C5A-95AE402F5EB7}"/>
            </c:ext>
          </c:extLst>
        </c:ser>
        <c:ser>
          <c:idx val="1"/>
          <c:order val="1"/>
          <c:tx>
            <c:strRef>
              <c:f>Sheet1!$C$50</c:f>
              <c:strCache>
                <c:ptCount val="1"/>
                <c:pt idx="0">
                  <c:v>Negatiivne</c:v>
                </c:pt>
              </c:strCache>
            </c:strRef>
          </c:tx>
          <c:spPr>
            <a:solidFill>
              <a:schemeClr val="accent2"/>
            </a:solidFill>
            <a:ln>
              <a:noFill/>
            </a:ln>
            <a:effectLst/>
          </c:spPr>
          <c:invertIfNegative val="0"/>
          <c:cat>
            <c:strRef>
              <c:f>Sheet1!$A$51:$A$54</c:f>
              <c:strCache>
                <c:ptCount val="4"/>
                <c:pt idx="0">
                  <c:v>Keeleline toimetulek</c:v>
                </c:pt>
                <c:pt idx="1">
                  <c:v>Akadeemiline toimetulek</c:v>
                </c:pt>
                <c:pt idx="2">
                  <c:v>Sotsiaalne toimetulek</c:v>
                </c:pt>
                <c:pt idx="3">
                  <c:v>Emotsionaalne toimetulek</c:v>
                </c:pt>
              </c:strCache>
            </c:strRef>
          </c:cat>
          <c:val>
            <c:numRef>
              <c:f>Sheet1!$C$51:$C$54</c:f>
              <c:numCache>
                <c:formatCode>General</c:formatCode>
                <c:ptCount val="4"/>
                <c:pt idx="0">
                  <c:v>2</c:v>
                </c:pt>
                <c:pt idx="1">
                  <c:v>1</c:v>
                </c:pt>
                <c:pt idx="2">
                  <c:v>3</c:v>
                </c:pt>
                <c:pt idx="3">
                  <c:v>1</c:v>
                </c:pt>
              </c:numCache>
            </c:numRef>
          </c:val>
          <c:extLst>
            <c:ext xmlns:c16="http://schemas.microsoft.com/office/drawing/2014/chart" uri="{C3380CC4-5D6E-409C-BE32-E72D297353CC}">
              <c16:uniqueId val="{00000001-C214-B84F-9C5A-95AE402F5EB7}"/>
            </c:ext>
          </c:extLst>
        </c:ser>
        <c:dLbls>
          <c:showLegendKey val="0"/>
          <c:showVal val="0"/>
          <c:showCatName val="0"/>
          <c:showSerName val="0"/>
          <c:showPercent val="0"/>
          <c:showBubbleSize val="0"/>
        </c:dLbls>
        <c:gapWidth val="219"/>
        <c:overlap val="-27"/>
        <c:axId val="775192671"/>
        <c:axId val="775473951"/>
      </c:barChart>
      <c:catAx>
        <c:axId val="77519267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EE"/>
          </a:p>
        </c:txPr>
        <c:crossAx val="775473951"/>
        <c:crosses val="autoZero"/>
        <c:auto val="1"/>
        <c:lblAlgn val="ctr"/>
        <c:lblOffset val="100"/>
        <c:noMultiLvlLbl val="0"/>
      </c:catAx>
      <c:valAx>
        <c:axId val="775473951"/>
        <c:scaling>
          <c:orientation val="minMax"/>
          <c:max val="4"/>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EE"/>
          </a:p>
        </c:txPr>
        <c:crossAx val="775192671"/>
        <c:crosses val="autoZero"/>
        <c:crossBetween val="between"/>
        <c:majorUnit val="1"/>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EE"/>
        </a:p>
      </c:txPr>
    </c:legend>
    <c:plotVisOnly val="1"/>
    <c:dispBlanksAs val="gap"/>
    <c:showDLblsOverMax val="0"/>
  </c:chart>
  <c:spPr>
    <a:noFill/>
    <a:ln>
      <a:noFill/>
    </a:ln>
    <a:effectLst/>
  </c:spPr>
  <c:txPr>
    <a:bodyPr/>
    <a:lstStyle/>
    <a:p>
      <a:pPr>
        <a:defRPr/>
      </a:pPr>
      <a:endParaRPr lang="en-EE"/>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A207198-C646-4740-8A01-B3113DE25228}" type="datetimeFigureOut">
              <a:rPr lang="en-US" smtClean="0"/>
              <a:t>4/20/26</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FD777BB-602A-4124-BBA3-1C4AA19106C8}" type="slidenum">
              <a:rPr lang="en-US" smtClean="0"/>
              <a:t>‹#›</a:t>
            </a:fld>
            <a:endParaRPr lang="en-US"/>
          </a:p>
        </p:txBody>
      </p:sp>
    </p:spTree>
    <p:extLst>
      <p:ext uri="{BB962C8B-B14F-4D97-AF65-F5344CB8AC3E}">
        <p14:creationId xmlns:p14="http://schemas.microsoft.com/office/powerpoint/2010/main" val="42279723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t-EE" dirty="0"/>
          </a:p>
        </p:txBody>
      </p:sp>
      <p:sp>
        <p:nvSpPr>
          <p:cNvPr id="4" name="Slide Number Placeholder 3"/>
          <p:cNvSpPr>
            <a:spLocks noGrp="1"/>
          </p:cNvSpPr>
          <p:nvPr>
            <p:ph type="sldNum" sz="quarter" idx="5"/>
          </p:nvPr>
        </p:nvSpPr>
        <p:spPr/>
        <p:txBody>
          <a:bodyPr/>
          <a:lstStyle/>
          <a:p>
            <a:fld id="{FFD777BB-602A-4124-BBA3-1C4AA19106C8}" type="slidenum">
              <a:rPr lang="en-US" smtClean="0"/>
              <a:t>2</a:t>
            </a:fld>
            <a:endParaRPr lang="en-US"/>
          </a:p>
        </p:txBody>
      </p:sp>
    </p:spTree>
    <p:extLst>
      <p:ext uri="{BB962C8B-B14F-4D97-AF65-F5344CB8AC3E}">
        <p14:creationId xmlns:p14="http://schemas.microsoft.com/office/powerpoint/2010/main" val="6165873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t-EE" dirty="0"/>
          </a:p>
        </p:txBody>
      </p:sp>
      <p:sp>
        <p:nvSpPr>
          <p:cNvPr id="4" name="Slide Number Placeholder 3"/>
          <p:cNvSpPr>
            <a:spLocks noGrp="1"/>
          </p:cNvSpPr>
          <p:nvPr>
            <p:ph type="sldNum" sz="quarter" idx="5"/>
          </p:nvPr>
        </p:nvSpPr>
        <p:spPr/>
        <p:txBody>
          <a:bodyPr/>
          <a:lstStyle/>
          <a:p>
            <a:fld id="{FFD777BB-602A-4124-BBA3-1C4AA19106C8}" type="slidenum">
              <a:rPr lang="en-US" smtClean="0"/>
              <a:t>3</a:t>
            </a:fld>
            <a:endParaRPr lang="en-US"/>
          </a:p>
        </p:txBody>
      </p:sp>
    </p:spTree>
    <p:extLst>
      <p:ext uri="{BB962C8B-B14F-4D97-AF65-F5344CB8AC3E}">
        <p14:creationId xmlns:p14="http://schemas.microsoft.com/office/powerpoint/2010/main" val="23185046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t-EE" dirty="0"/>
          </a:p>
        </p:txBody>
      </p:sp>
      <p:sp>
        <p:nvSpPr>
          <p:cNvPr id="4" name="Slide Number Placeholder 3"/>
          <p:cNvSpPr>
            <a:spLocks noGrp="1"/>
          </p:cNvSpPr>
          <p:nvPr>
            <p:ph type="sldNum" sz="quarter" idx="5"/>
          </p:nvPr>
        </p:nvSpPr>
        <p:spPr/>
        <p:txBody>
          <a:bodyPr/>
          <a:lstStyle/>
          <a:p>
            <a:fld id="{FFD777BB-602A-4124-BBA3-1C4AA19106C8}" type="slidenum">
              <a:rPr lang="en-US" smtClean="0"/>
              <a:t>5</a:t>
            </a:fld>
            <a:endParaRPr lang="en-US"/>
          </a:p>
        </p:txBody>
      </p:sp>
    </p:spTree>
    <p:extLst>
      <p:ext uri="{BB962C8B-B14F-4D97-AF65-F5344CB8AC3E}">
        <p14:creationId xmlns:p14="http://schemas.microsoft.com/office/powerpoint/2010/main" val="31629242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t-EE" dirty="0"/>
          </a:p>
        </p:txBody>
      </p:sp>
      <p:sp>
        <p:nvSpPr>
          <p:cNvPr id="4" name="Slide Number Placeholder 3"/>
          <p:cNvSpPr>
            <a:spLocks noGrp="1"/>
          </p:cNvSpPr>
          <p:nvPr>
            <p:ph type="sldNum" sz="quarter" idx="5"/>
          </p:nvPr>
        </p:nvSpPr>
        <p:spPr/>
        <p:txBody>
          <a:bodyPr/>
          <a:lstStyle/>
          <a:p>
            <a:fld id="{FFD777BB-602A-4124-BBA3-1C4AA19106C8}" type="slidenum">
              <a:rPr lang="en-US" smtClean="0"/>
              <a:t>8</a:t>
            </a:fld>
            <a:endParaRPr lang="en-US"/>
          </a:p>
        </p:txBody>
      </p:sp>
    </p:spTree>
    <p:extLst>
      <p:ext uri="{BB962C8B-B14F-4D97-AF65-F5344CB8AC3E}">
        <p14:creationId xmlns:p14="http://schemas.microsoft.com/office/powerpoint/2010/main" val="32961366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t-EE" dirty="0"/>
          </a:p>
        </p:txBody>
      </p:sp>
      <p:sp>
        <p:nvSpPr>
          <p:cNvPr id="4" name="Slide Number Placeholder 3"/>
          <p:cNvSpPr>
            <a:spLocks noGrp="1"/>
          </p:cNvSpPr>
          <p:nvPr>
            <p:ph type="sldNum" sz="quarter" idx="5"/>
          </p:nvPr>
        </p:nvSpPr>
        <p:spPr/>
        <p:txBody>
          <a:bodyPr/>
          <a:lstStyle/>
          <a:p>
            <a:fld id="{FFD777BB-602A-4124-BBA3-1C4AA19106C8}" type="slidenum">
              <a:rPr lang="en-US" smtClean="0"/>
              <a:t>9</a:t>
            </a:fld>
            <a:endParaRPr lang="en-US"/>
          </a:p>
        </p:txBody>
      </p:sp>
    </p:spTree>
    <p:extLst>
      <p:ext uri="{BB962C8B-B14F-4D97-AF65-F5344CB8AC3E}">
        <p14:creationId xmlns:p14="http://schemas.microsoft.com/office/powerpoint/2010/main" val="4879046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t-EE" dirty="0"/>
          </a:p>
        </p:txBody>
      </p:sp>
      <p:sp>
        <p:nvSpPr>
          <p:cNvPr id="4" name="Slide Number Placeholder 3"/>
          <p:cNvSpPr>
            <a:spLocks noGrp="1"/>
          </p:cNvSpPr>
          <p:nvPr>
            <p:ph type="sldNum" sz="quarter" idx="5"/>
          </p:nvPr>
        </p:nvSpPr>
        <p:spPr/>
        <p:txBody>
          <a:bodyPr/>
          <a:lstStyle/>
          <a:p>
            <a:fld id="{FFD777BB-602A-4124-BBA3-1C4AA19106C8}" type="slidenum">
              <a:rPr lang="en-US" smtClean="0"/>
              <a:t>11</a:t>
            </a:fld>
            <a:endParaRPr lang="en-US"/>
          </a:p>
        </p:txBody>
      </p:sp>
    </p:spTree>
    <p:extLst>
      <p:ext uri="{BB962C8B-B14F-4D97-AF65-F5344CB8AC3E}">
        <p14:creationId xmlns:p14="http://schemas.microsoft.com/office/powerpoint/2010/main" val="40209819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idi pildi kohatäide 1"/>
          <p:cNvSpPr>
            <a:spLocks noGrp="1" noRot="1" noChangeAspect="1"/>
          </p:cNvSpPr>
          <p:nvPr>
            <p:ph type="sldImg"/>
          </p:nvPr>
        </p:nvSpPr>
        <p:spPr/>
      </p:sp>
      <p:sp>
        <p:nvSpPr>
          <p:cNvPr id="3" name="Märkmete kohatäide 2"/>
          <p:cNvSpPr>
            <a:spLocks noGrp="1"/>
          </p:cNvSpPr>
          <p:nvPr>
            <p:ph type="body" idx="1"/>
          </p:nvPr>
        </p:nvSpPr>
        <p:spPr/>
        <p:txBody>
          <a:bodyPr/>
          <a:lstStyle/>
          <a:p>
            <a:endParaRPr lang="et-EE" dirty="0"/>
          </a:p>
        </p:txBody>
      </p:sp>
      <p:sp>
        <p:nvSpPr>
          <p:cNvPr id="4" name="Slaidinumbri kohatäide 3"/>
          <p:cNvSpPr>
            <a:spLocks noGrp="1"/>
          </p:cNvSpPr>
          <p:nvPr>
            <p:ph type="sldNum" sz="quarter" idx="5"/>
          </p:nvPr>
        </p:nvSpPr>
        <p:spPr/>
        <p:txBody>
          <a:bodyPr/>
          <a:lstStyle/>
          <a:p>
            <a:fld id="{FFD777BB-602A-4124-BBA3-1C4AA19106C8}" type="slidenum">
              <a:rPr lang="en-US" smtClean="0"/>
              <a:t>12</a:t>
            </a:fld>
            <a:endParaRPr lang="en-US"/>
          </a:p>
        </p:txBody>
      </p:sp>
    </p:spTree>
    <p:extLst>
      <p:ext uri="{BB962C8B-B14F-4D97-AF65-F5344CB8AC3E}">
        <p14:creationId xmlns:p14="http://schemas.microsoft.com/office/powerpoint/2010/main" val="7505985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idi pildi kohatäide 1"/>
          <p:cNvSpPr>
            <a:spLocks noGrp="1" noRot="1" noChangeAspect="1"/>
          </p:cNvSpPr>
          <p:nvPr>
            <p:ph type="sldImg"/>
          </p:nvPr>
        </p:nvSpPr>
        <p:spPr/>
      </p:sp>
      <p:sp>
        <p:nvSpPr>
          <p:cNvPr id="3" name="Märkmete kohatäide 2"/>
          <p:cNvSpPr>
            <a:spLocks noGrp="1"/>
          </p:cNvSpPr>
          <p:nvPr>
            <p:ph type="body" idx="1"/>
          </p:nvPr>
        </p:nvSpPr>
        <p:spPr/>
        <p:txBody>
          <a:bodyPr/>
          <a:lstStyle/>
          <a:p>
            <a:endParaRPr lang="et-EE" dirty="0"/>
          </a:p>
        </p:txBody>
      </p:sp>
      <p:sp>
        <p:nvSpPr>
          <p:cNvPr id="4" name="Slaidinumbri kohatäide 3"/>
          <p:cNvSpPr>
            <a:spLocks noGrp="1"/>
          </p:cNvSpPr>
          <p:nvPr>
            <p:ph type="sldNum" sz="quarter" idx="5"/>
          </p:nvPr>
        </p:nvSpPr>
        <p:spPr/>
        <p:txBody>
          <a:bodyPr/>
          <a:lstStyle/>
          <a:p>
            <a:fld id="{FFD777BB-602A-4124-BBA3-1C4AA19106C8}" type="slidenum">
              <a:rPr lang="en-US" smtClean="0"/>
              <a:t>13</a:t>
            </a:fld>
            <a:endParaRPr lang="en-US"/>
          </a:p>
        </p:txBody>
      </p:sp>
    </p:spTree>
    <p:extLst>
      <p:ext uri="{BB962C8B-B14F-4D97-AF65-F5344CB8AC3E}">
        <p14:creationId xmlns:p14="http://schemas.microsoft.com/office/powerpoint/2010/main" val="24553299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t-EE" dirty="0"/>
          </a:p>
        </p:txBody>
      </p:sp>
      <p:sp>
        <p:nvSpPr>
          <p:cNvPr id="4" name="Slide Number Placeholder 3"/>
          <p:cNvSpPr>
            <a:spLocks noGrp="1"/>
          </p:cNvSpPr>
          <p:nvPr>
            <p:ph type="sldNum" sz="quarter" idx="5"/>
          </p:nvPr>
        </p:nvSpPr>
        <p:spPr/>
        <p:txBody>
          <a:bodyPr/>
          <a:lstStyle/>
          <a:p>
            <a:fld id="{FFD777BB-602A-4124-BBA3-1C4AA19106C8}" type="slidenum">
              <a:rPr lang="en-US" smtClean="0"/>
              <a:t>15</a:t>
            </a:fld>
            <a:endParaRPr lang="en-US"/>
          </a:p>
        </p:txBody>
      </p:sp>
    </p:spTree>
    <p:extLst>
      <p:ext uri="{BB962C8B-B14F-4D97-AF65-F5344CB8AC3E}">
        <p14:creationId xmlns:p14="http://schemas.microsoft.com/office/powerpoint/2010/main" val="25375091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t-EE" dirty="0"/>
          </a:p>
        </p:txBody>
      </p:sp>
      <p:sp>
        <p:nvSpPr>
          <p:cNvPr id="4" name="Slide Number Placeholder 3"/>
          <p:cNvSpPr>
            <a:spLocks noGrp="1"/>
          </p:cNvSpPr>
          <p:nvPr>
            <p:ph type="sldNum" sz="quarter" idx="5"/>
          </p:nvPr>
        </p:nvSpPr>
        <p:spPr/>
        <p:txBody>
          <a:bodyPr/>
          <a:lstStyle/>
          <a:p>
            <a:fld id="{FFD777BB-602A-4124-BBA3-1C4AA19106C8}" type="slidenum">
              <a:rPr lang="en-US" smtClean="0"/>
              <a:t>16</a:t>
            </a:fld>
            <a:endParaRPr lang="en-US"/>
          </a:p>
        </p:txBody>
      </p:sp>
    </p:spTree>
    <p:extLst>
      <p:ext uri="{BB962C8B-B14F-4D97-AF65-F5344CB8AC3E}">
        <p14:creationId xmlns:p14="http://schemas.microsoft.com/office/powerpoint/2010/main" val="65823004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hyperlink" Target="Images/ut_logo.svg" TargetMode="External"/><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3.svg"/><Relationship Id="rId4"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3" Type="http://schemas.openxmlformats.org/officeDocument/2006/relationships/hyperlink" Target="Images/ut_logo.svg" TargetMode="External"/><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3.svg"/><Relationship Id="rId4"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3" Type="http://schemas.openxmlformats.org/officeDocument/2006/relationships/hyperlink" Target="Images/ut_logo.svg" TargetMode="External"/><Relationship Id="rId2" Type="http://schemas.openxmlformats.org/officeDocument/2006/relationships/image" Target="../media/image4.jpg"/><Relationship Id="rId1" Type="http://schemas.openxmlformats.org/officeDocument/2006/relationships/slideMaster" Target="../slideMasters/slideMaster1.xml"/><Relationship Id="rId5" Type="http://schemas.openxmlformats.org/officeDocument/2006/relationships/image" Target="../media/image3.svg"/><Relationship Id="rId4"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3" Type="http://schemas.openxmlformats.org/officeDocument/2006/relationships/hyperlink" Target="Images/ut_logo.svg" TargetMode="External"/><Relationship Id="rId2" Type="http://schemas.openxmlformats.org/officeDocument/2006/relationships/image" Target="../media/image5.jpg"/><Relationship Id="rId1" Type="http://schemas.openxmlformats.org/officeDocument/2006/relationships/slideMaster" Target="../slideMasters/slideMaster1.xml"/><Relationship Id="rId5" Type="http://schemas.openxmlformats.org/officeDocument/2006/relationships/image" Target="../media/image3.svg"/><Relationship Id="rId4" Type="http://schemas.openxmlformats.org/officeDocument/2006/relationships/image" Target="../media/image2.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Images/ut_logo.svg" TargetMode="External"/><Relationship Id="rId1" Type="http://schemas.openxmlformats.org/officeDocument/2006/relationships/slideMaster" Target="../slideMasters/slideMaster1.xml"/><Relationship Id="rId4" Type="http://schemas.openxmlformats.org/officeDocument/2006/relationships/image" Target="../media/image7.svg"/></Relationships>
</file>

<file path=ppt/slideLayouts/_rels/slideLayout6.xml.rels><?xml version="1.0" encoding="UTF-8" standalone="yes"?>
<Relationships xmlns="http://schemas.openxmlformats.org/package/2006/relationships"><Relationship Id="rId3" Type="http://schemas.openxmlformats.org/officeDocument/2006/relationships/hyperlink" Target="Images/ut_logo.svg" TargetMode="External"/><Relationship Id="rId2" Type="http://schemas.openxmlformats.org/officeDocument/2006/relationships/image" Target="../media/image8.png"/><Relationship Id="rId1" Type="http://schemas.openxmlformats.org/officeDocument/2006/relationships/slideMaster" Target="../slideMasters/slideMaster1.xml"/><Relationship Id="rId5" Type="http://schemas.openxmlformats.org/officeDocument/2006/relationships/image" Target="../media/image3.svg"/><Relationship Id="rId4" Type="http://schemas.openxmlformats.org/officeDocument/2006/relationships/image" Target="../media/image2.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Images/ut_logo.svg" TargetMode="External"/><Relationship Id="rId2" Type="http://schemas.openxmlformats.org/officeDocument/2006/relationships/image" Target="../media/image8.png"/><Relationship Id="rId1" Type="http://schemas.openxmlformats.org/officeDocument/2006/relationships/slideMaster" Target="../slideMasters/slideMaster1.xml"/><Relationship Id="rId5" Type="http://schemas.openxmlformats.org/officeDocument/2006/relationships/image" Target="../media/image7.svg"/><Relationship Id="rId4" Type="http://schemas.openxmlformats.org/officeDocument/2006/relationships/image" Target="../media/image6.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Images/ut_logo.svg" TargetMode="External"/><Relationship Id="rId1" Type="http://schemas.openxmlformats.org/officeDocument/2006/relationships/slideMaster" Target="../slideMasters/slideMaster1.xml"/><Relationship Id="rId4" Type="http://schemas.openxmlformats.org/officeDocument/2006/relationships/image" Target="../media/image7.svg"/></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Images/ut_logo.svg" TargetMode="External"/><Relationship Id="rId1" Type="http://schemas.openxmlformats.org/officeDocument/2006/relationships/slideMaster" Target="../slideMasters/slideMaster1.xml"/><Relationship Id="rId4" Type="http://schemas.openxmlformats.org/officeDocument/2006/relationships/image" Target="../media/image11.sv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Images/ut_logo.svg" TargetMode="External"/><Relationship Id="rId1" Type="http://schemas.openxmlformats.org/officeDocument/2006/relationships/slideMaster" Target="../slideMasters/slideMaster1.xml"/><Relationship Id="rId4" Type="http://schemas.openxmlformats.org/officeDocument/2006/relationships/image" Target="../media/image11.svg"/></Relationships>
</file>

<file path=ppt/slideLayouts/_rels/slideLayout19.xml.rels><?xml version="1.0" encoding="UTF-8" standalone="yes"?>
<Relationships xmlns="http://schemas.openxmlformats.org/package/2006/relationships"><Relationship Id="rId3" Type="http://schemas.openxmlformats.org/officeDocument/2006/relationships/hyperlink" Target="Images/ut_logo.svg" TargetMode="External"/><Relationship Id="rId2" Type="http://schemas.openxmlformats.org/officeDocument/2006/relationships/image" Target="../media/image12.jpg"/><Relationship Id="rId1" Type="http://schemas.openxmlformats.org/officeDocument/2006/relationships/slideMaster" Target="../slideMasters/slideMaster1.xml"/><Relationship Id="rId5" Type="http://schemas.openxmlformats.org/officeDocument/2006/relationships/image" Target="../media/image7.svg"/><Relationship Id="rId4" Type="http://schemas.openxmlformats.org/officeDocument/2006/relationships/image" Target="../media/image6.png"/></Relationships>
</file>

<file path=ppt/slideLayouts/_rels/slideLayout20.xml.rels><?xml version="1.0" encoding="UTF-8" standalone="yes"?>
<Relationships xmlns="http://schemas.openxmlformats.org/package/2006/relationships"><Relationship Id="rId3" Type="http://schemas.openxmlformats.org/officeDocument/2006/relationships/hyperlink" Target="Images/ut_logo.svg" TargetMode="External"/><Relationship Id="rId2" Type="http://schemas.openxmlformats.org/officeDocument/2006/relationships/image" Target="../media/image13.jpg"/><Relationship Id="rId1" Type="http://schemas.openxmlformats.org/officeDocument/2006/relationships/slideMaster" Target="../slideMasters/slideMaster1.xml"/><Relationship Id="rId5" Type="http://schemas.openxmlformats.org/officeDocument/2006/relationships/image" Target="../media/image7.svg"/><Relationship Id="rId4" Type="http://schemas.openxmlformats.org/officeDocument/2006/relationships/image" Target="../media/image6.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UT19_Start_01">
    <p:bg>
      <p:bgPr>
        <a:blipFill dpi="0" rotWithShape="0">
          <a:blip r:embed="rId2">
            <a:lum/>
          </a:blip>
          <a:srcRect/>
          <a:stretch>
            <a:fillRect l="-10000" r="-17000"/>
          </a:stretch>
        </a:blipFill>
        <a:effectLst/>
      </p:bgPr>
    </p:bg>
    <p:spTree>
      <p:nvGrpSpPr>
        <p:cNvPr id="1" name=""/>
        <p:cNvGrpSpPr/>
        <p:nvPr/>
      </p:nvGrpSpPr>
      <p:grpSpPr>
        <a:xfrm>
          <a:off x="0" y="0"/>
          <a:ext cx="0" cy="0"/>
          <a:chOff x="0" y="0"/>
          <a:chExt cx="0" cy="0"/>
        </a:xfrm>
      </p:grpSpPr>
      <p:pic>
        <p:nvPicPr>
          <p:cNvPr id="4" name="Picture 6">
            <a:hlinkClick r:id="rId3" action="ppaction://hlinkfile"/>
            <a:extLst>
              <a:ext uri="{FF2B5EF4-FFF2-40B4-BE49-F238E27FC236}">
                <a16:creationId xmlns:a16="http://schemas.microsoft.com/office/drawing/2014/main" id="{C6AE2DB9-6ADC-4360-9D1D-50094340B8F3}"/>
              </a:ext>
            </a:extLst>
          </p:cNvPr>
          <p:cNvPicPr>
            <a:picLocks noChangeAspect="1" noChangeArrowheads="1"/>
          </p:cNvPicPr>
          <p:nvPr userDrawn="1"/>
        </p:nvPicPr>
        <p:blipFill>
          <a:blip r:embed="rId4" cstate="hq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bwMode="auto">
          <a:xfrm>
            <a:off x="324000" y="360000"/>
            <a:ext cx="19431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id="{0EC8AE11-918C-4339-935F-EAD4D46F19B4}"/>
              </a:ext>
            </a:extLst>
          </p:cNvPr>
          <p:cNvSpPr>
            <a:spLocks noGrp="1"/>
          </p:cNvSpPr>
          <p:nvPr>
            <p:ph type="ctrTitle"/>
          </p:nvPr>
        </p:nvSpPr>
        <p:spPr>
          <a:xfrm>
            <a:off x="4572000" y="763200"/>
            <a:ext cx="4114800" cy="2387600"/>
          </a:xfrm>
        </p:spPr>
        <p:txBody>
          <a:bodyPr anchor="b"/>
          <a:lstStyle>
            <a:lvl1pPr algn="l">
              <a:defRPr sz="4800"/>
            </a:lvl1pPr>
          </a:lstStyle>
          <a:p>
            <a:r>
              <a:rPr lang="en-US" dirty="0"/>
              <a:t>Click to edit Master title style</a:t>
            </a:r>
          </a:p>
        </p:txBody>
      </p:sp>
      <p:sp>
        <p:nvSpPr>
          <p:cNvPr id="3" name="Subtitle 2">
            <a:extLst>
              <a:ext uri="{FF2B5EF4-FFF2-40B4-BE49-F238E27FC236}">
                <a16:creationId xmlns:a16="http://schemas.microsoft.com/office/drawing/2014/main" id="{CC841A59-81A3-402A-97AC-2DE732209968}"/>
              </a:ext>
            </a:extLst>
          </p:cNvPr>
          <p:cNvSpPr>
            <a:spLocks noGrp="1"/>
          </p:cNvSpPr>
          <p:nvPr>
            <p:ph type="subTitle" idx="1"/>
          </p:nvPr>
        </p:nvSpPr>
        <p:spPr>
          <a:xfrm>
            <a:off x="4571999" y="3243600"/>
            <a:ext cx="4114800" cy="1655762"/>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5" name="Date Placeholder 3">
            <a:extLst>
              <a:ext uri="{FF2B5EF4-FFF2-40B4-BE49-F238E27FC236}">
                <a16:creationId xmlns:a16="http://schemas.microsoft.com/office/drawing/2014/main" id="{B4BA0464-189F-412C-B110-2A926862F978}"/>
              </a:ext>
            </a:extLst>
          </p:cNvPr>
          <p:cNvSpPr>
            <a:spLocks noGrp="1"/>
          </p:cNvSpPr>
          <p:nvPr>
            <p:ph type="dt" sz="half" idx="10"/>
          </p:nvPr>
        </p:nvSpPr>
        <p:spPr>
          <a:xfrm>
            <a:off x="4581686" y="6279425"/>
            <a:ext cx="2057400" cy="365125"/>
          </a:xfrm>
        </p:spPr>
        <p:txBody>
          <a:bodyPr/>
          <a:lstStyle>
            <a:lvl1pPr>
              <a:defRPr sz="1600">
                <a:solidFill>
                  <a:schemeClr val="accent1"/>
                </a:solidFill>
              </a:defRPr>
            </a:lvl1pPr>
          </a:lstStyle>
          <a:p>
            <a:pPr>
              <a:defRPr/>
            </a:pPr>
            <a:endParaRPr lang="en-US" dirty="0"/>
          </a:p>
        </p:txBody>
      </p:sp>
      <p:sp>
        <p:nvSpPr>
          <p:cNvPr id="13" name="Text Placeholder 12">
            <a:extLst>
              <a:ext uri="{FF2B5EF4-FFF2-40B4-BE49-F238E27FC236}">
                <a16:creationId xmlns:a16="http://schemas.microsoft.com/office/drawing/2014/main" id="{43F3314B-9362-4A27-934E-2CF2F3EEE076}"/>
              </a:ext>
            </a:extLst>
          </p:cNvPr>
          <p:cNvSpPr>
            <a:spLocks noGrp="1"/>
          </p:cNvSpPr>
          <p:nvPr>
            <p:ph type="body" sz="quarter" idx="11" hasCustomPrompt="1"/>
          </p:nvPr>
        </p:nvSpPr>
        <p:spPr>
          <a:xfrm>
            <a:off x="5795962" y="5029200"/>
            <a:ext cx="2890838" cy="365125"/>
          </a:xfrm>
        </p:spPr>
        <p:txBody>
          <a:bodyPr/>
          <a:lstStyle>
            <a:lvl1pPr marL="0" indent="0">
              <a:buFontTx/>
              <a:buNone/>
              <a:defRPr sz="2400" b="0">
                <a:latin typeface="+mj-lt"/>
              </a:defRPr>
            </a:lvl1pPr>
            <a:lvl2pPr marL="457200" indent="0">
              <a:buFontTx/>
              <a:buNone/>
              <a:defRPr>
                <a:latin typeface="+mn-lt"/>
              </a:defRPr>
            </a:lvl2pPr>
            <a:lvl3pPr marL="914400" indent="0">
              <a:buFontTx/>
              <a:buNone/>
              <a:defRPr>
                <a:latin typeface="+mn-lt"/>
              </a:defRPr>
            </a:lvl3pPr>
            <a:lvl4pPr marL="1371600" indent="0">
              <a:buFontTx/>
              <a:buNone/>
              <a:defRPr>
                <a:latin typeface="+mn-lt"/>
              </a:defRPr>
            </a:lvl4pPr>
            <a:lvl5pPr marL="1828800" indent="0">
              <a:buFontTx/>
              <a:buNone/>
              <a:defRPr>
                <a:latin typeface="+mn-lt"/>
              </a:defRPr>
            </a:lvl5pPr>
          </a:lstStyle>
          <a:p>
            <a:pPr lvl="0"/>
            <a:r>
              <a:rPr lang="et-EE" dirty="0"/>
              <a:t>Sinu nimi</a:t>
            </a:r>
            <a:endParaRPr lang="en-US" dirty="0"/>
          </a:p>
        </p:txBody>
      </p:sp>
      <p:sp>
        <p:nvSpPr>
          <p:cNvPr id="14" name="Text Placeholder 12">
            <a:extLst>
              <a:ext uri="{FF2B5EF4-FFF2-40B4-BE49-F238E27FC236}">
                <a16:creationId xmlns:a16="http://schemas.microsoft.com/office/drawing/2014/main" id="{CE299A46-8A25-4182-B9E3-BBD0007CABD3}"/>
              </a:ext>
            </a:extLst>
          </p:cNvPr>
          <p:cNvSpPr>
            <a:spLocks noGrp="1"/>
          </p:cNvSpPr>
          <p:nvPr>
            <p:ph type="body" sz="quarter" idx="12" hasCustomPrompt="1"/>
          </p:nvPr>
        </p:nvSpPr>
        <p:spPr>
          <a:xfrm>
            <a:off x="5795963" y="5507670"/>
            <a:ext cx="2890837" cy="664531"/>
          </a:xfrm>
        </p:spPr>
        <p:txBody>
          <a:bodyPr/>
          <a:lstStyle>
            <a:lvl1pPr marL="0" indent="0">
              <a:buFontTx/>
              <a:buNone/>
              <a:defRPr sz="1800" b="0" cap="all" baseline="0">
                <a:solidFill>
                  <a:srgbClr val="B1B3B3"/>
                </a:solidFill>
                <a:latin typeface="+mn-lt"/>
              </a:defRPr>
            </a:lvl1pPr>
            <a:lvl2pPr marL="457200" indent="0">
              <a:buFontTx/>
              <a:buNone/>
              <a:defRPr>
                <a:latin typeface="+mn-lt"/>
              </a:defRPr>
            </a:lvl2pPr>
            <a:lvl3pPr marL="914400" indent="0">
              <a:buFontTx/>
              <a:buNone/>
              <a:defRPr>
                <a:latin typeface="+mn-lt"/>
              </a:defRPr>
            </a:lvl3pPr>
            <a:lvl4pPr marL="1371600" indent="0">
              <a:buFontTx/>
              <a:buNone/>
              <a:defRPr>
                <a:latin typeface="+mn-lt"/>
              </a:defRPr>
            </a:lvl4pPr>
            <a:lvl5pPr marL="1828800" indent="0">
              <a:buFontTx/>
              <a:buNone/>
              <a:defRPr>
                <a:latin typeface="+mn-lt"/>
              </a:defRPr>
            </a:lvl5pPr>
          </a:lstStyle>
          <a:p>
            <a:pPr lvl="0"/>
            <a:r>
              <a:rPr lang="et-EE" dirty="0"/>
              <a:t>Sinu amet</a:t>
            </a:r>
            <a:endParaRPr lang="en-US" dirty="0"/>
          </a:p>
        </p:txBody>
      </p:sp>
      <p:sp>
        <p:nvSpPr>
          <p:cNvPr id="16" name="Picture Placeholder 15">
            <a:extLst>
              <a:ext uri="{FF2B5EF4-FFF2-40B4-BE49-F238E27FC236}">
                <a16:creationId xmlns:a16="http://schemas.microsoft.com/office/drawing/2014/main" id="{37BE9BE2-87D2-4607-9EF1-30AC02D90727}"/>
              </a:ext>
            </a:extLst>
          </p:cNvPr>
          <p:cNvSpPr>
            <a:spLocks noGrp="1"/>
          </p:cNvSpPr>
          <p:nvPr>
            <p:ph type="pic" sz="quarter" idx="13"/>
          </p:nvPr>
        </p:nvSpPr>
        <p:spPr>
          <a:xfrm>
            <a:off x="4572000" y="5006586"/>
            <a:ext cx="1028700" cy="1165615"/>
          </a:xfrm>
        </p:spPr>
        <p:txBody>
          <a:bodyPr/>
          <a:lstStyle>
            <a:lvl1pPr marL="0" indent="0">
              <a:buNone/>
              <a:defRPr sz="1600"/>
            </a:lvl1pPr>
          </a:lstStyle>
          <a:p>
            <a:endParaRPr lang="en-US" dirty="0"/>
          </a:p>
        </p:txBody>
      </p:sp>
      <p:sp>
        <p:nvSpPr>
          <p:cNvPr id="9" name="Slide Number Placeholder 5">
            <a:extLst>
              <a:ext uri="{FF2B5EF4-FFF2-40B4-BE49-F238E27FC236}">
                <a16:creationId xmlns:a16="http://schemas.microsoft.com/office/drawing/2014/main" id="{FB00FEA0-26F5-43E0-AE4F-2C013B1F67E8}"/>
              </a:ext>
            </a:extLst>
          </p:cNvPr>
          <p:cNvSpPr>
            <a:spLocks noGrp="1"/>
          </p:cNvSpPr>
          <p:nvPr>
            <p:ph type="sldNum" sz="quarter" idx="4"/>
          </p:nvPr>
        </p:nvSpPr>
        <p:spPr>
          <a:xfrm>
            <a:off x="7658100" y="6279424"/>
            <a:ext cx="1028700" cy="365125"/>
          </a:xfrm>
          <a:prstGeom prst="rect">
            <a:avLst/>
          </a:prstGeom>
          <a:noFill/>
        </p:spPr>
        <p:txBody>
          <a:bodyPr vert="horz" lIns="91440" tIns="45720" rIns="91440" bIns="45720" rtlCol="0" anchor="ctr"/>
          <a:lstStyle>
            <a:lvl1pPr algn="r" eaLnBrk="1" fontAlgn="auto" hangingPunct="1">
              <a:spcBef>
                <a:spcPts val="0"/>
              </a:spcBef>
              <a:spcAft>
                <a:spcPts val="0"/>
              </a:spcAft>
              <a:defRPr lang="en-US" sz="1600" smtClean="0">
                <a:solidFill>
                  <a:srgbClr val="B1B3B3"/>
                </a:solidFill>
              </a:defRPr>
            </a:lvl1pPr>
          </a:lstStyle>
          <a:p>
            <a:pPr>
              <a:defRPr/>
            </a:pPr>
            <a:fld id="{DADBB38E-37F0-4099-9E14-30415241E9AC}" type="slidenum">
              <a:rPr lang="en-US" smtClean="0"/>
              <a:pPr>
                <a:defRPr/>
              </a:pPr>
              <a:t>‹#›</a:t>
            </a:fld>
            <a:endParaRPr lang="en-US" dirty="0"/>
          </a:p>
        </p:txBody>
      </p:sp>
    </p:spTree>
    <p:extLst>
      <p:ext uri="{BB962C8B-B14F-4D97-AF65-F5344CB8AC3E}">
        <p14:creationId xmlns:p14="http://schemas.microsoft.com/office/powerpoint/2010/main" val="34451036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UT19_Start_02">
    <p:bg>
      <p:bgPr>
        <a:blipFill dpi="0" rotWithShape="0">
          <a:blip r:embed="rId2">
            <a:lum/>
          </a:blip>
          <a:srcRect/>
          <a:stretch>
            <a:fillRect l="-10000" r="-17000"/>
          </a:stretch>
        </a:blipFill>
        <a:effectLst/>
      </p:bgPr>
    </p:bg>
    <p:spTree>
      <p:nvGrpSpPr>
        <p:cNvPr id="1" name=""/>
        <p:cNvGrpSpPr/>
        <p:nvPr/>
      </p:nvGrpSpPr>
      <p:grpSpPr>
        <a:xfrm>
          <a:off x="0" y="0"/>
          <a:ext cx="0" cy="0"/>
          <a:chOff x="0" y="0"/>
          <a:chExt cx="0" cy="0"/>
        </a:xfrm>
      </p:grpSpPr>
      <p:pic>
        <p:nvPicPr>
          <p:cNvPr id="4" name="Picture 6">
            <a:hlinkClick r:id="rId3" action="ppaction://hlinkfile"/>
            <a:extLst>
              <a:ext uri="{FF2B5EF4-FFF2-40B4-BE49-F238E27FC236}">
                <a16:creationId xmlns:a16="http://schemas.microsoft.com/office/drawing/2014/main" id="{C6AE2DB9-6ADC-4360-9D1D-50094340B8F3}"/>
              </a:ext>
            </a:extLst>
          </p:cNvPr>
          <p:cNvPicPr>
            <a:picLocks noChangeAspect="1" noChangeArrowheads="1"/>
          </p:cNvPicPr>
          <p:nvPr userDrawn="1"/>
        </p:nvPicPr>
        <p:blipFill>
          <a:blip r:embed="rId4" cstate="hq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bwMode="auto">
          <a:xfrm>
            <a:off x="324000" y="360000"/>
            <a:ext cx="19431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id="{0EC8AE11-918C-4339-935F-EAD4D46F19B4}"/>
              </a:ext>
            </a:extLst>
          </p:cNvPr>
          <p:cNvSpPr>
            <a:spLocks noGrp="1"/>
          </p:cNvSpPr>
          <p:nvPr>
            <p:ph type="ctrTitle"/>
          </p:nvPr>
        </p:nvSpPr>
        <p:spPr>
          <a:xfrm>
            <a:off x="4572000" y="763200"/>
            <a:ext cx="4114800" cy="2387600"/>
          </a:xfrm>
        </p:spPr>
        <p:txBody>
          <a:bodyPr anchor="b"/>
          <a:lstStyle>
            <a:lvl1pPr algn="l">
              <a:defRPr sz="4800"/>
            </a:lvl1pPr>
          </a:lstStyle>
          <a:p>
            <a:r>
              <a:rPr lang="en-US" dirty="0"/>
              <a:t>Click to edit Master title style</a:t>
            </a:r>
          </a:p>
        </p:txBody>
      </p:sp>
      <p:sp>
        <p:nvSpPr>
          <p:cNvPr id="3" name="Subtitle 2">
            <a:extLst>
              <a:ext uri="{FF2B5EF4-FFF2-40B4-BE49-F238E27FC236}">
                <a16:creationId xmlns:a16="http://schemas.microsoft.com/office/drawing/2014/main" id="{CC841A59-81A3-402A-97AC-2DE732209968}"/>
              </a:ext>
            </a:extLst>
          </p:cNvPr>
          <p:cNvSpPr>
            <a:spLocks noGrp="1"/>
          </p:cNvSpPr>
          <p:nvPr>
            <p:ph type="subTitle" idx="1"/>
          </p:nvPr>
        </p:nvSpPr>
        <p:spPr>
          <a:xfrm>
            <a:off x="4571999" y="3243600"/>
            <a:ext cx="4114800" cy="1655762"/>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5" name="Date Placeholder 3">
            <a:extLst>
              <a:ext uri="{FF2B5EF4-FFF2-40B4-BE49-F238E27FC236}">
                <a16:creationId xmlns:a16="http://schemas.microsoft.com/office/drawing/2014/main" id="{B4BA0464-189F-412C-B110-2A926862F978}"/>
              </a:ext>
            </a:extLst>
          </p:cNvPr>
          <p:cNvSpPr>
            <a:spLocks noGrp="1"/>
          </p:cNvSpPr>
          <p:nvPr>
            <p:ph type="dt" sz="half" idx="10"/>
          </p:nvPr>
        </p:nvSpPr>
        <p:spPr>
          <a:xfrm>
            <a:off x="4581686" y="6279425"/>
            <a:ext cx="2057400" cy="365125"/>
          </a:xfrm>
        </p:spPr>
        <p:txBody>
          <a:bodyPr/>
          <a:lstStyle>
            <a:lvl1pPr>
              <a:defRPr sz="1600">
                <a:solidFill>
                  <a:schemeClr val="accent1"/>
                </a:solidFill>
              </a:defRPr>
            </a:lvl1pPr>
          </a:lstStyle>
          <a:p>
            <a:pPr>
              <a:defRPr/>
            </a:pPr>
            <a:endParaRPr lang="en-US" dirty="0"/>
          </a:p>
        </p:txBody>
      </p:sp>
      <p:sp>
        <p:nvSpPr>
          <p:cNvPr id="13" name="Text Placeholder 12">
            <a:extLst>
              <a:ext uri="{FF2B5EF4-FFF2-40B4-BE49-F238E27FC236}">
                <a16:creationId xmlns:a16="http://schemas.microsoft.com/office/drawing/2014/main" id="{43F3314B-9362-4A27-934E-2CF2F3EEE076}"/>
              </a:ext>
            </a:extLst>
          </p:cNvPr>
          <p:cNvSpPr>
            <a:spLocks noGrp="1"/>
          </p:cNvSpPr>
          <p:nvPr>
            <p:ph type="body" sz="quarter" idx="11" hasCustomPrompt="1"/>
          </p:nvPr>
        </p:nvSpPr>
        <p:spPr>
          <a:xfrm>
            <a:off x="5795962" y="5029200"/>
            <a:ext cx="2890838" cy="365125"/>
          </a:xfrm>
        </p:spPr>
        <p:txBody>
          <a:bodyPr/>
          <a:lstStyle>
            <a:lvl1pPr marL="0" indent="0">
              <a:buFontTx/>
              <a:buNone/>
              <a:defRPr sz="2400" b="0">
                <a:latin typeface="+mj-lt"/>
              </a:defRPr>
            </a:lvl1pPr>
            <a:lvl2pPr marL="457200" indent="0">
              <a:buFontTx/>
              <a:buNone/>
              <a:defRPr>
                <a:latin typeface="+mn-lt"/>
              </a:defRPr>
            </a:lvl2pPr>
            <a:lvl3pPr marL="914400" indent="0">
              <a:buFontTx/>
              <a:buNone/>
              <a:defRPr>
                <a:latin typeface="+mn-lt"/>
              </a:defRPr>
            </a:lvl3pPr>
            <a:lvl4pPr marL="1371600" indent="0">
              <a:buFontTx/>
              <a:buNone/>
              <a:defRPr>
                <a:latin typeface="+mn-lt"/>
              </a:defRPr>
            </a:lvl4pPr>
            <a:lvl5pPr marL="1828800" indent="0">
              <a:buFontTx/>
              <a:buNone/>
              <a:defRPr>
                <a:latin typeface="+mn-lt"/>
              </a:defRPr>
            </a:lvl5pPr>
          </a:lstStyle>
          <a:p>
            <a:pPr lvl="0"/>
            <a:r>
              <a:rPr lang="et-EE" dirty="0"/>
              <a:t>Sinu nimi</a:t>
            </a:r>
            <a:endParaRPr lang="en-US" dirty="0"/>
          </a:p>
        </p:txBody>
      </p:sp>
      <p:sp>
        <p:nvSpPr>
          <p:cNvPr id="14" name="Text Placeholder 12">
            <a:extLst>
              <a:ext uri="{FF2B5EF4-FFF2-40B4-BE49-F238E27FC236}">
                <a16:creationId xmlns:a16="http://schemas.microsoft.com/office/drawing/2014/main" id="{CE299A46-8A25-4182-B9E3-BBD0007CABD3}"/>
              </a:ext>
            </a:extLst>
          </p:cNvPr>
          <p:cNvSpPr>
            <a:spLocks noGrp="1"/>
          </p:cNvSpPr>
          <p:nvPr>
            <p:ph type="body" sz="quarter" idx="12" hasCustomPrompt="1"/>
          </p:nvPr>
        </p:nvSpPr>
        <p:spPr>
          <a:xfrm>
            <a:off x="5795963" y="5507670"/>
            <a:ext cx="2890837" cy="664531"/>
          </a:xfrm>
        </p:spPr>
        <p:txBody>
          <a:bodyPr/>
          <a:lstStyle>
            <a:lvl1pPr marL="0" indent="0">
              <a:buFontTx/>
              <a:buNone/>
              <a:defRPr sz="1800" b="0" cap="all" baseline="0">
                <a:solidFill>
                  <a:srgbClr val="B1B3B3"/>
                </a:solidFill>
                <a:latin typeface="+mn-lt"/>
              </a:defRPr>
            </a:lvl1pPr>
            <a:lvl2pPr marL="457200" indent="0">
              <a:buFontTx/>
              <a:buNone/>
              <a:defRPr>
                <a:latin typeface="+mn-lt"/>
              </a:defRPr>
            </a:lvl2pPr>
            <a:lvl3pPr marL="914400" indent="0">
              <a:buFontTx/>
              <a:buNone/>
              <a:defRPr>
                <a:latin typeface="+mn-lt"/>
              </a:defRPr>
            </a:lvl3pPr>
            <a:lvl4pPr marL="1371600" indent="0">
              <a:buFontTx/>
              <a:buNone/>
              <a:defRPr>
                <a:latin typeface="+mn-lt"/>
              </a:defRPr>
            </a:lvl4pPr>
            <a:lvl5pPr marL="1828800" indent="0">
              <a:buFontTx/>
              <a:buNone/>
              <a:defRPr>
                <a:latin typeface="+mn-lt"/>
              </a:defRPr>
            </a:lvl5pPr>
          </a:lstStyle>
          <a:p>
            <a:pPr lvl="0"/>
            <a:r>
              <a:rPr lang="et-EE" dirty="0"/>
              <a:t>Sinu amet</a:t>
            </a:r>
            <a:endParaRPr lang="en-US" dirty="0"/>
          </a:p>
        </p:txBody>
      </p:sp>
      <p:sp>
        <p:nvSpPr>
          <p:cNvPr id="16" name="Picture Placeholder 15">
            <a:extLst>
              <a:ext uri="{FF2B5EF4-FFF2-40B4-BE49-F238E27FC236}">
                <a16:creationId xmlns:a16="http://schemas.microsoft.com/office/drawing/2014/main" id="{37BE9BE2-87D2-4607-9EF1-30AC02D90727}"/>
              </a:ext>
            </a:extLst>
          </p:cNvPr>
          <p:cNvSpPr>
            <a:spLocks noGrp="1"/>
          </p:cNvSpPr>
          <p:nvPr>
            <p:ph type="pic" sz="quarter" idx="13"/>
          </p:nvPr>
        </p:nvSpPr>
        <p:spPr>
          <a:xfrm>
            <a:off x="4572000" y="5029200"/>
            <a:ext cx="1028700" cy="1143001"/>
          </a:xfrm>
        </p:spPr>
        <p:txBody>
          <a:bodyPr/>
          <a:lstStyle>
            <a:lvl1pPr marL="0" indent="0">
              <a:buNone/>
              <a:defRPr sz="1600"/>
            </a:lvl1pPr>
          </a:lstStyle>
          <a:p>
            <a:endParaRPr lang="en-US" dirty="0"/>
          </a:p>
        </p:txBody>
      </p:sp>
      <p:sp>
        <p:nvSpPr>
          <p:cNvPr id="9" name="Slide Number Placeholder 5">
            <a:extLst>
              <a:ext uri="{FF2B5EF4-FFF2-40B4-BE49-F238E27FC236}">
                <a16:creationId xmlns:a16="http://schemas.microsoft.com/office/drawing/2014/main" id="{FB00FEA0-26F5-43E0-AE4F-2C013B1F67E8}"/>
              </a:ext>
            </a:extLst>
          </p:cNvPr>
          <p:cNvSpPr>
            <a:spLocks noGrp="1"/>
          </p:cNvSpPr>
          <p:nvPr>
            <p:ph type="sldNum" sz="quarter" idx="4"/>
          </p:nvPr>
        </p:nvSpPr>
        <p:spPr>
          <a:xfrm>
            <a:off x="7658100" y="6279424"/>
            <a:ext cx="1028700" cy="365125"/>
          </a:xfrm>
          <a:prstGeom prst="rect">
            <a:avLst/>
          </a:prstGeom>
          <a:noFill/>
        </p:spPr>
        <p:txBody>
          <a:bodyPr vert="horz" lIns="91440" tIns="45720" rIns="91440" bIns="45720" rtlCol="0" anchor="ctr"/>
          <a:lstStyle>
            <a:lvl1pPr algn="r" eaLnBrk="1" fontAlgn="auto" hangingPunct="1">
              <a:spcBef>
                <a:spcPts val="0"/>
              </a:spcBef>
              <a:spcAft>
                <a:spcPts val="0"/>
              </a:spcAft>
              <a:defRPr lang="en-US" sz="1600" smtClean="0">
                <a:solidFill>
                  <a:srgbClr val="B1B3B3"/>
                </a:solidFill>
              </a:defRPr>
            </a:lvl1pPr>
          </a:lstStyle>
          <a:p>
            <a:pPr>
              <a:defRPr/>
            </a:pPr>
            <a:fld id="{DADBB38E-37F0-4099-9E14-30415241E9AC}" type="slidenum">
              <a:rPr lang="en-US" smtClean="0"/>
              <a:pPr>
                <a:defRPr/>
              </a:pPr>
              <a:t>‹#›</a:t>
            </a:fld>
            <a:endParaRPr lang="en-US" dirty="0"/>
          </a:p>
        </p:txBody>
      </p:sp>
    </p:spTree>
    <p:extLst>
      <p:ext uri="{BB962C8B-B14F-4D97-AF65-F5344CB8AC3E}">
        <p14:creationId xmlns:p14="http://schemas.microsoft.com/office/powerpoint/2010/main" val="35646994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UT19_Start_03">
    <p:bg>
      <p:bgPr>
        <a:blipFill dpi="0" rotWithShape="0">
          <a:blip r:embed="rId2">
            <a:lum/>
          </a:blip>
          <a:srcRect/>
          <a:stretch>
            <a:fillRect l="-10000" r="-17000"/>
          </a:stretch>
        </a:blipFill>
        <a:effectLst/>
      </p:bgPr>
    </p:bg>
    <p:spTree>
      <p:nvGrpSpPr>
        <p:cNvPr id="1" name=""/>
        <p:cNvGrpSpPr/>
        <p:nvPr/>
      </p:nvGrpSpPr>
      <p:grpSpPr>
        <a:xfrm>
          <a:off x="0" y="0"/>
          <a:ext cx="0" cy="0"/>
          <a:chOff x="0" y="0"/>
          <a:chExt cx="0" cy="0"/>
        </a:xfrm>
      </p:grpSpPr>
      <p:pic>
        <p:nvPicPr>
          <p:cNvPr id="4" name="Picture 6">
            <a:hlinkClick r:id="rId3" action="ppaction://hlinkfile"/>
            <a:extLst>
              <a:ext uri="{FF2B5EF4-FFF2-40B4-BE49-F238E27FC236}">
                <a16:creationId xmlns:a16="http://schemas.microsoft.com/office/drawing/2014/main" id="{C6AE2DB9-6ADC-4360-9D1D-50094340B8F3}"/>
              </a:ext>
            </a:extLst>
          </p:cNvPr>
          <p:cNvPicPr>
            <a:picLocks noChangeAspect="1" noChangeArrowheads="1"/>
          </p:cNvPicPr>
          <p:nvPr userDrawn="1"/>
        </p:nvPicPr>
        <p:blipFill>
          <a:blip r:embed="rId4" cstate="hq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bwMode="auto">
          <a:xfrm>
            <a:off x="324000" y="360000"/>
            <a:ext cx="19431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id="{0EC8AE11-918C-4339-935F-EAD4D46F19B4}"/>
              </a:ext>
            </a:extLst>
          </p:cNvPr>
          <p:cNvSpPr>
            <a:spLocks noGrp="1"/>
          </p:cNvSpPr>
          <p:nvPr>
            <p:ph type="ctrTitle"/>
          </p:nvPr>
        </p:nvSpPr>
        <p:spPr>
          <a:xfrm>
            <a:off x="3543300" y="457200"/>
            <a:ext cx="5143500" cy="2693600"/>
          </a:xfrm>
        </p:spPr>
        <p:txBody>
          <a:bodyPr anchor="b"/>
          <a:lstStyle>
            <a:lvl1pPr algn="l">
              <a:defRPr sz="4800"/>
            </a:lvl1pPr>
          </a:lstStyle>
          <a:p>
            <a:r>
              <a:rPr lang="en-US" dirty="0"/>
              <a:t>Click to edit Master title style</a:t>
            </a:r>
          </a:p>
        </p:txBody>
      </p:sp>
      <p:sp>
        <p:nvSpPr>
          <p:cNvPr id="3" name="Subtitle 2">
            <a:extLst>
              <a:ext uri="{FF2B5EF4-FFF2-40B4-BE49-F238E27FC236}">
                <a16:creationId xmlns:a16="http://schemas.microsoft.com/office/drawing/2014/main" id="{CC841A59-81A3-402A-97AC-2DE732209968}"/>
              </a:ext>
            </a:extLst>
          </p:cNvPr>
          <p:cNvSpPr>
            <a:spLocks noGrp="1"/>
          </p:cNvSpPr>
          <p:nvPr>
            <p:ph type="subTitle" idx="1"/>
          </p:nvPr>
        </p:nvSpPr>
        <p:spPr>
          <a:xfrm>
            <a:off x="3543299" y="3243600"/>
            <a:ext cx="5143500" cy="2242800"/>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5" name="Date Placeholder 3">
            <a:extLst>
              <a:ext uri="{FF2B5EF4-FFF2-40B4-BE49-F238E27FC236}">
                <a16:creationId xmlns:a16="http://schemas.microsoft.com/office/drawing/2014/main" id="{B4BA0464-189F-412C-B110-2A926862F978}"/>
              </a:ext>
            </a:extLst>
          </p:cNvPr>
          <p:cNvSpPr>
            <a:spLocks noGrp="1"/>
          </p:cNvSpPr>
          <p:nvPr>
            <p:ph type="dt" sz="half" idx="10"/>
          </p:nvPr>
        </p:nvSpPr>
        <p:spPr>
          <a:xfrm>
            <a:off x="3543300" y="6279425"/>
            <a:ext cx="3095786" cy="365125"/>
          </a:xfrm>
        </p:spPr>
        <p:txBody>
          <a:bodyPr/>
          <a:lstStyle>
            <a:lvl1pPr>
              <a:defRPr sz="1600">
                <a:solidFill>
                  <a:schemeClr val="accent1"/>
                </a:solidFill>
              </a:defRPr>
            </a:lvl1pPr>
          </a:lstStyle>
          <a:p>
            <a:pPr>
              <a:defRPr/>
            </a:pPr>
            <a:endParaRPr lang="en-US" dirty="0"/>
          </a:p>
        </p:txBody>
      </p:sp>
      <p:sp>
        <p:nvSpPr>
          <p:cNvPr id="9" name="Slide Number Placeholder 5">
            <a:extLst>
              <a:ext uri="{FF2B5EF4-FFF2-40B4-BE49-F238E27FC236}">
                <a16:creationId xmlns:a16="http://schemas.microsoft.com/office/drawing/2014/main" id="{FB00FEA0-26F5-43E0-AE4F-2C013B1F67E8}"/>
              </a:ext>
            </a:extLst>
          </p:cNvPr>
          <p:cNvSpPr>
            <a:spLocks noGrp="1"/>
          </p:cNvSpPr>
          <p:nvPr>
            <p:ph type="sldNum" sz="quarter" idx="4"/>
          </p:nvPr>
        </p:nvSpPr>
        <p:spPr>
          <a:xfrm>
            <a:off x="7658100" y="6279424"/>
            <a:ext cx="1028700" cy="365125"/>
          </a:xfrm>
          <a:prstGeom prst="rect">
            <a:avLst/>
          </a:prstGeom>
          <a:noFill/>
        </p:spPr>
        <p:txBody>
          <a:bodyPr vert="horz" lIns="91440" tIns="45720" rIns="91440" bIns="45720" rtlCol="0" anchor="ctr"/>
          <a:lstStyle>
            <a:lvl1pPr algn="r" eaLnBrk="1" fontAlgn="auto" hangingPunct="1">
              <a:spcBef>
                <a:spcPts val="0"/>
              </a:spcBef>
              <a:spcAft>
                <a:spcPts val="0"/>
              </a:spcAft>
              <a:defRPr lang="en-US" sz="1600" smtClean="0">
                <a:solidFill>
                  <a:srgbClr val="B1B3B3"/>
                </a:solidFill>
              </a:defRPr>
            </a:lvl1pPr>
          </a:lstStyle>
          <a:p>
            <a:pPr>
              <a:defRPr/>
            </a:pPr>
            <a:fld id="{DADBB38E-37F0-4099-9E14-30415241E9AC}" type="slidenum">
              <a:rPr lang="en-US" smtClean="0"/>
              <a:pPr>
                <a:defRPr/>
              </a:pPr>
              <a:t>‹#›</a:t>
            </a:fld>
            <a:endParaRPr lang="en-US" dirty="0"/>
          </a:p>
        </p:txBody>
      </p:sp>
    </p:spTree>
    <p:extLst>
      <p:ext uri="{BB962C8B-B14F-4D97-AF65-F5344CB8AC3E}">
        <p14:creationId xmlns:p14="http://schemas.microsoft.com/office/powerpoint/2010/main" val="35158681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UT19_Start04">
    <p:bg>
      <p:bgPr>
        <a:blipFill dpi="0" rotWithShape="0">
          <a:blip r:embed="rId2">
            <a:lum/>
          </a:blip>
          <a:srcRect/>
          <a:stretch>
            <a:fillRect l="-10000" r="-17000"/>
          </a:stretch>
        </a:blipFill>
        <a:effectLst/>
      </p:bgPr>
    </p:bg>
    <p:spTree>
      <p:nvGrpSpPr>
        <p:cNvPr id="1" name=""/>
        <p:cNvGrpSpPr/>
        <p:nvPr/>
      </p:nvGrpSpPr>
      <p:grpSpPr>
        <a:xfrm>
          <a:off x="0" y="0"/>
          <a:ext cx="0" cy="0"/>
          <a:chOff x="0" y="0"/>
          <a:chExt cx="0" cy="0"/>
        </a:xfrm>
      </p:grpSpPr>
      <p:pic>
        <p:nvPicPr>
          <p:cNvPr id="4" name="Picture 6">
            <a:hlinkClick r:id="rId3" action="ppaction://hlinkfile"/>
            <a:extLst>
              <a:ext uri="{FF2B5EF4-FFF2-40B4-BE49-F238E27FC236}">
                <a16:creationId xmlns:a16="http://schemas.microsoft.com/office/drawing/2014/main" id="{C6AE2DB9-6ADC-4360-9D1D-50094340B8F3}"/>
              </a:ext>
            </a:extLst>
          </p:cNvPr>
          <p:cNvPicPr>
            <a:picLocks noChangeAspect="1" noChangeArrowheads="1"/>
          </p:cNvPicPr>
          <p:nvPr userDrawn="1"/>
        </p:nvPicPr>
        <p:blipFill>
          <a:blip r:embed="rId4" cstate="hq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bwMode="auto">
          <a:xfrm>
            <a:off x="324000" y="360000"/>
            <a:ext cx="19431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id="{0EC8AE11-918C-4339-935F-EAD4D46F19B4}"/>
              </a:ext>
            </a:extLst>
          </p:cNvPr>
          <p:cNvSpPr>
            <a:spLocks noGrp="1"/>
          </p:cNvSpPr>
          <p:nvPr>
            <p:ph type="ctrTitle"/>
          </p:nvPr>
        </p:nvSpPr>
        <p:spPr>
          <a:xfrm>
            <a:off x="3028951" y="1338130"/>
            <a:ext cx="5657849" cy="1812670"/>
          </a:xfrm>
        </p:spPr>
        <p:txBody>
          <a:bodyPr anchor="b"/>
          <a:lstStyle>
            <a:lvl1pPr algn="l">
              <a:defRPr sz="4800" baseline="0"/>
            </a:lvl1pPr>
          </a:lstStyle>
          <a:p>
            <a:r>
              <a:rPr lang="en-US" dirty="0"/>
              <a:t>Click to edit Master title style</a:t>
            </a:r>
          </a:p>
        </p:txBody>
      </p:sp>
      <p:sp>
        <p:nvSpPr>
          <p:cNvPr id="3" name="Subtitle 2">
            <a:extLst>
              <a:ext uri="{FF2B5EF4-FFF2-40B4-BE49-F238E27FC236}">
                <a16:creationId xmlns:a16="http://schemas.microsoft.com/office/drawing/2014/main" id="{CC841A59-81A3-402A-97AC-2DE732209968}"/>
              </a:ext>
            </a:extLst>
          </p:cNvPr>
          <p:cNvSpPr>
            <a:spLocks noGrp="1"/>
          </p:cNvSpPr>
          <p:nvPr>
            <p:ph type="subTitle" idx="1"/>
          </p:nvPr>
        </p:nvSpPr>
        <p:spPr>
          <a:xfrm>
            <a:off x="3028950" y="3243600"/>
            <a:ext cx="5657850" cy="1655762"/>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5" name="Date Placeholder 3">
            <a:extLst>
              <a:ext uri="{FF2B5EF4-FFF2-40B4-BE49-F238E27FC236}">
                <a16:creationId xmlns:a16="http://schemas.microsoft.com/office/drawing/2014/main" id="{B4BA0464-189F-412C-B110-2A926862F978}"/>
              </a:ext>
            </a:extLst>
          </p:cNvPr>
          <p:cNvSpPr>
            <a:spLocks noGrp="1"/>
          </p:cNvSpPr>
          <p:nvPr>
            <p:ph type="dt" sz="half" idx="10"/>
          </p:nvPr>
        </p:nvSpPr>
        <p:spPr>
          <a:xfrm>
            <a:off x="3028948" y="6279425"/>
            <a:ext cx="1552739" cy="349976"/>
          </a:xfrm>
        </p:spPr>
        <p:txBody>
          <a:bodyPr/>
          <a:lstStyle>
            <a:lvl1pPr>
              <a:defRPr sz="1600">
                <a:solidFill>
                  <a:schemeClr val="accent1"/>
                </a:solidFill>
              </a:defRPr>
            </a:lvl1pPr>
          </a:lstStyle>
          <a:p>
            <a:pPr>
              <a:defRPr/>
            </a:pPr>
            <a:endParaRPr lang="en-US" dirty="0"/>
          </a:p>
        </p:txBody>
      </p:sp>
      <p:sp>
        <p:nvSpPr>
          <p:cNvPr id="13" name="Text Placeholder 12">
            <a:extLst>
              <a:ext uri="{FF2B5EF4-FFF2-40B4-BE49-F238E27FC236}">
                <a16:creationId xmlns:a16="http://schemas.microsoft.com/office/drawing/2014/main" id="{43F3314B-9362-4A27-934E-2CF2F3EEE076}"/>
              </a:ext>
            </a:extLst>
          </p:cNvPr>
          <p:cNvSpPr>
            <a:spLocks noGrp="1"/>
          </p:cNvSpPr>
          <p:nvPr>
            <p:ph type="body" sz="quarter" idx="11" hasCustomPrompt="1"/>
          </p:nvPr>
        </p:nvSpPr>
        <p:spPr>
          <a:xfrm>
            <a:off x="3028949" y="5029199"/>
            <a:ext cx="5657850" cy="371246"/>
          </a:xfrm>
        </p:spPr>
        <p:txBody>
          <a:bodyPr/>
          <a:lstStyle>
            <a:lvl1pPr marL="0" indent="0">
              <a:buFontTx/>
              <a:buNone/>
              <a:defRPr sz="2400" b="0">
                <a:latin typeface="+mj-lt"/>
              </a:defRPr>
            </a:lvl1pPr>
            <a:lvl2pPr marL="457200" indent="0">
              <a:buFontTx/>
              <a:buNone/>
              <a:defRPr>
                <a:latin typeface="+mn-lt"/>
              </a:defRPr>
            </a:lvl2pPr>
            <a:lvl3pPr marL="914400" indent="0">
              <a:buFontTx/>
              <a:buNone/>
              <a:defRPr>
                <a:latin typeface="+mn-lt"/>
              </a:defRPr>
            </a:lvl3pPr>
            <a:lvl4pPr marL="1371600" indent="0">
              <a:buFontTx/>
              <a:buNone/>
              <a:defRPr>
                <a:latin typeface="+mn-lt"/>
              </a:defRPr>
            </a:lvl4pPr>
            <a:lvl5pPr marL="1828800" indent="0">
              <a:buFontTx/>
              <a:buNone/>
              <a:defRPr>
                <a:latin typeface="+mn-lt"/>
              </a:defRPr>
            </a:lvl5pPr>
          </a:lstStyle>
          <a:p>
            <a:pPr lvl="0"/>
            <a:r>
              <a:rPr lang="et-EE" dirty="0"/>
              <a:t>Sinu nimi</a:t>
            </a:r>
            <a:endParaRPr lang="en-US" dirty="0"/>
          </a:p>
        </p:txBody>
      </p:sp>
      <p:sp>
        <p:nvSpPr>
          <p:cNvPr id="14" name="Text Placeholder 12">
            <a:extLst>
              <a:ext uri="{FF2B5EF4-FFF2-40B4-BE49-F238E27FC236}">
                <a16:creationId xmlns:a16="http://schemas.microsoft.com/office/drawing/2014/main" id="{CE299A46-8A25-4182-B9E3-BBD0007CABD3}"/>
              </a:ext>
            </a:extLst>
          </p:cNvPr>
          <p:cNvSpPr>
            <a:spLocks noGrp="1"/>
          </p:cNvSpPr>
          <p:nvPr>
            <p:ph type="body" sz="quarter" idx="12" hasCustomPrompt="1"/>
          </p:nvPr>
        </p:nvSpPr>
        <p:spPr>
          <a:xfrm>
            <a:off x="3028948" y="5507670"/>
            <a:ext cx="5657851" cy="664531"/>
          </a:xfrm>
        </p:spPr>
        <p:txBody>
          <a:bodyPr/>
          <a:lstStyle>
            <a:lvl1pPr marL="0" indent="0">
              <a:buFontTx/>
              <a:buNone/>
              <a:defRPr sz="1800" b="0" cap="all" baseline="0">
                <a:solidFill>
                  <a:srgbClr val="B1B3B3"/>
                </a:solidFill>
                <a:latin typeface="+mn-lt"/>
              </a:defRPr>
            </a:lvl1pPr>
            <a:lvl2pPr marL="457200" indent="0">
              <a:buFontTx/>
              <a:buNone/>
              <a:defRPr>
                <a:latin typeface="+mn-lt"/>
              </a:defRPr>
            </a:lvl2pPr>
            <a:lvl3pPr marL="914400" indent="0">
              <a:buFontTx/>
              <a:buNone/>
              <a:defRPr>
                <a:latin typeface="+mn-lt"/>
              </a:defRPr>
            </a:lvl3pPr>
            <a:lvl4pPr marL="1371600" indent="0">
              <a:buFontTx/>
              <a:buNone/>
              <a:defRPr>
                <a:latin typeface="+mn-lt"/>
              </a:defRPr>
            </a:lvl4pPr>
            <a:lvl5pPr marL="1828800" indent="0">
              <a:buFontTx/>
              <a:buNone/>
              <a:defRPr>
                <a:latin typeface="+mn-lt"/>
              </a:defRPr>
            </a:lvl5pPr>
          </a:lstStyle>
          <a:p>
            <a:pPr lvl="0"/>
            <a:r>
              <a:rPr lang="et-EE" dirty="0"/>
              <a:t>Sinu amet</a:t>
            </a:r>
            <a:endParaRPr lang="en-US" dirty="0"/>
          </a:p>
        </p:txBody>
      </p:sp>
      <p:sp>
        <p:nvSpPr>
          <p:cNvPr id="9" name="Picture Placeholder 15">
            <a:extLst>
              <a:ext uri="{FF2B5EF4-FFF2-40B4-BE49-F238E27FC236}">
                <a16:creationId xmlns:a16="http://schemas.microsoft.com/office/drawing/2014/main" id="{58E1C34A-6EC6-4BCF-BEAC-BE1AAFCC3023}"/>
              </a:ext>
            </a:extLst>
          </p:cNvPr>
          <p:cNvSpPr>
            <a:spLocks noGrp="1"/>
          </p:cNvSpPr>
          <p:nvPr>
            <p:ph type="pic" sz="quarter" idx="13"/>
          </p:nvPr>
        </p:nvSpPr>
        <p:spPr>
          <a:xfrm>
            <a:off x="1828800" y="5029199"/>
            <a:ext cx="1028700" cy="1143002"/>
          </a:xfrm>
        </p:spPr>
        <p:txBody>
          <a:bodyPr/>
          <a:lstStyle>
            <a:lvl1pPr marL="0" indent="0">
              <a:buNone/>
              <a:defRPr sz="1600"/>
            </a:lvl1pPr>
          </a:lstStyle>
          <a:p>
            <a:endParaRPr lang="en-US" dirty="0"/>
          </a:p>
        </p:txBody>
      </p:sp>
      <p:sp>
        <p:nvSpPr>
          <p:cNvPr id="10" name="Slide Number Placeholder 5">
            <a:extLst>
              <a:ext uri="{FF2B5EF4-FFF2-40B4-BE49-F238E27FC236}">
                <a16:creationId xmlns:a16="http://schemas.microsoft.com/office/drawing/2014/main" id="{9B2E460E-E06F-4758-B53F-7F3D23D193E2}"/>
              </a:ext>
            </a:extLst>
          </p:cNvPr>
          <p:cNvSpPr>
            <a:spLocks noGrp="1"/>
          </p:cNvSpPr>
          <p:nvPr>
            <p:ph type="sldNum" sz="quarter" idx="4"/>
          </p:nvPr>
        </p:nvSpPr>
        <p:spPr>
          <a:xfrm>
            <a:off x="7658100" y="6279424"/>
            <a:ext cx="1028700" cy="365125"/>
          </a:xfrm>
          <a:prstGeom prst="rect">
            <a:avLst/>
          </a:prstGeom>
          <a:noFill/>
        </p:spPr>
        <p:txBody>
          <a:bodyPr vert="horz" lIns="91440" tIns="45720" rIns="91440" bIns="45720" rtlCol="0" anchor="ctr"/>
          <a:lstStyle>
            <a:lvl1pPr algn="r" eaLnBrk="1" fontAlgn="auto" hangingPunct="1">
              <a:spcBef>
                <a:spcPts val="0"/>
              </a:spcBef>
              <a:spcAft>
                <a:spcPts val="0"/>
              </a:spcAft>
              <a:defRPr lang="en-US" sz="1600" smtClean="0">
                <a:solidFill>
                  <a:srgbClr val="B1B3B3"/>
                </a:solidFill>
              </a:defRPr>
            </a:lvl1pPr>
          </a:lstStyle>
          <a:p>
            <a:pPr>
              <a:defRPr/>
            </a:pPr>
            <a:fld id="{DADBB38E-37F0-4099-9E14-30415241E9AC}" type="slidenum">
              <a:rPr lang="en-US" smtClean="0"/>
              <a:pPr>
                <a:defRPr/>
              </a:pPr>
              <a:t>‹#›</a:t>
            </a:fld>
            <a:endParaRPr lang="en-US" dirty="0"/>
          </a:p>
        </p:txBody>
      </p:sp>
    </p:spTree>
    <p:extLst>
      <p:ext uri="{BB962C8B-B14F-4D97-AF65-F5344CB8AC3E}">
        <p14:creationId xmlns:p14="http://schemas.microsoft.com/office/powerpoint/2010/main" val="13141525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UT19_Sectionhea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C8AE11-918C-4339-935F-EAD4D46F19B4}"/>
              </a:ext>
            </a:extLst>
          </p:cNvPr>
          <p:cNvSpPr>
            <a:spLocks noGrp="1"/>
          </p:cNvSpPr>
          <p:nvPr>
            <p:ph type="ctrTitle"/>
          </p:nvPr>
        </p:nvSpPr>
        <p:spPr>
          <a:xfrm>
            <a:off x="3028950" y="847726"/>
            <a:ext cx="5657851" cy="2870199"/>
          </a:xfrm>
        </p:spPr>
        <p:txBody>
          <a:bodyPr anchor="b"/>
          <a:lstStyle>
            <a:lvl1pPr algn="l">
              <a:defRPr sz="4800"/>
            </a:lvl1pPr>
          </a:lstStyle>
          <a:p>
            <a:r>
              <a:rPr lang="en-US" dirty="0"/>
              <a:t>Click to edit Master title style</a:t>
            </a:r>
          </a:p>
        </p:txBody>
      </p:sp>
      <p:sp>
        <p:nvSpPr>
          <p:cNvPr id="3" name="Subtitle 2">
            <a:extLst>
              <a:ext uri="{FF2B5EF4-FFF2-40B4-BE49-F238E27FC236}">
                <a16:creationId xmlns:a16="http://schemas.microsoft.com/office/drawing/2014/main" id="{CC841A59-81A3-402A-97AC-2DE732209968}"/>
              </a:ext>
            </a:extLst>
          </p:cNvPr>
          <p:cNvSpPr>
            <a:spLocks noGrp="1"/>
          </p:cNvSpPr>
          <p:nvPr>
            <p:ph type="subTitle" idx="1"/>
          </p:nvPr>
        </p:nvSpPr>
        <p:spPr>
          <a:xfrm>
            <a:off x="3028949" y="3810000"/>
            <a:ext cx="5657852" cy="2362200"/>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pic>
        <p:nvPicPr>
          <p:cNvPr id="8" name="Picture 6">
            <a:hlinkClick r:id="rId2" action="ppaction://hlinkfile"/>
            <a:extLst>
              <a:ext uri="{FF2B5EF4-FFF2-40B4-BE49-F238E27FC236}">
                <a16:creationId xmlns:a16="http://schemas.microsoft.com/office/drawing/2014/main" id="{80A22134-660B-472B-8B6B-06908AA937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bwMode="auto">
          <a:xfrm>
            <a:off x="324000" y="360000"/>
            <a:ext cx="19431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Slide Number Placeholder 5">
            <a:extLst>
              <a:ext uri="{FF2B5EF4-FFF2-40B4-BE49-F238E27FC236}">
                <a16:creationId xmlns:a16="http://schemas.microsoft.com/office/drawing/2014/main" id="{3AA916E9-F087-4FBE-94E2-5BBEA79EEA73}"/>
              </a:ext>
            </a:extLst>
          </p:cNvPr>
          <p:cNvSpPr>
            <a:spLocks noGrp="1"/>
          </p:cNvSpPr>
          <p:nvPr>
            <p:ph type="sldNum" sz="quarter" idx="4"/>
          </p:nvPr>
        </p:nvSpPr>
        <p:spPr>
          <a:xfrm>
            <a:off x="7658100" y="6279424"/>
            <a:ext cx="1028700" cy="365125"/>
          </a:xfrm>
          <a:prstGeom prst="rect">
            <a:avLst/>
          </a:prstGeom>
          <a:noFill/>
        </p:spPr>
        <p:txBody>
          <a:bodyPr vert="horz" lIns="91440" tIns="45720" rIns="91440" bIns="45720" rtlCol="0" anchor="ctr"/>
          <a:lstStyle>
            <a:lvl1pPr algn="r" eaLnBrk="1" fontAlgn="auto" hangingPunct="1">
              <a:spcBef>
                <a:spcPts val="0"/>
              </a:spcBef>
              <a:spcAft>
                <a:spcPts val="0"/>
              </a:spcAft>
              <a:defRPr lang="en-US" sz="1600" smtClean="0">
                <a:solidFill>
                  <a:srgbClr val="B1B3B3"/>
                </a:solidFill>
              </a:defRPr>
            </a:lvl1pPr>
          </a:lstStyle>
          <a:p>
            <a:pPr>
              <a:defRPr/>
            </a:pPr>
            <a:fld id="{DADBB38E-37F0-4099-9E14-30415241E9AC}" type="slidenum">
              <a:rPr lang="en-US" smtClean="0"/>
              <a:pPr>
                <a:defRPr/>
              </a:pPr>
              <a:t>‹#›</a:t>
            </a:fld>
            <a:endParaRPr lang="en-US" dirty="0"/>
          </a:p>
        </p:txBody>
      </p:sp>
    </p:spTree>
    <p:extLst>
      <p:ext uri="{BB962C8B-B14F-4D97-AF65-F5344CB8AC3E}">
        <p14:creationId xmlns:p14="http://schemas.microsoft.com/office/powerpoint/2010/main" val="1111051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UT19_Sectionhead Blue">
    <p:bg>
      <p:bgPr>
        <a:solidFill>
          <a:schemeClr val="tx1"/>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408FF21-948A-4E2D-B75A-CE619EF0B47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05413" y="-344614"/>
            <a:ext cx="13478257" cy="7581519"/>
          </a:xfrm>
          <a:prstGeom prst="rect">
            <a:avLst/>
          </a:prstGeom>
        </p:spPr>
      </p:pic>
      <p:sp>
        <p:nvSpPr>
          <p:cNvPr id="2" name="Title 1">
            <a:extLst>
              <a:ext uri="{FF2B5EF4-FFF2-40B4-BE49-F238E27FC236}">
                <a16:creationId xmlns:a16="http://schemas.microsoft.com/office/drawing/2014/main" id="{0EC8AE11-918C-4339-935F-EAD4D46F19B4}"/>
              </a:ext>
            </a:extLst>
          </p:cNvPr>
          <p:cNvSpPr>
            <a:spLocks noGrp="1"/>
          </p:cNvSpPr>
          <p:nvPr>
            <p:ph type="ctrTitle"/>
          </p:nvPr>
        </p:nvSpPr>
        <p:spPr>
          <a:xfrm>
            <a:off x="3029400" y="847726"/>
            <a:ext cx="5609926" cy="2870199"/>
          </a:xfrm>
        </p:spPr>
        <p:txBody>
          <a:bodyPr anchor="b"/>
          <a:lstStyle>
            <a:lvl1pPr algn="l">
              <a:defRPr sz="4800">
                <a:solidFill>
                  <a:schemeClr val="bg1"/>
                </a:solidFill>
              </a:defRPr>
            </a:lvl1pPr>
          </a:lstStyle>
          <a:p>
            <a:r>
              <a:rPr lang="en-US" dirty="0"/>
              <a:t>Click to edit Master title style</a:t>
            </a:r>
          </a:p>
        </p:txBody>
      </p:sp>
      <p:sp>
        <p:nvSpPr>
          <p:cNvPr id="3" name="Subtitle 2">
            <a:extLst>
              <a:ext uri="{FF2B5EF4-FFF2-40B4-BE49-F238E27FC236}">
                <a16:creationId xmlns:a16="http://schemas.microsoft.com/office/drawing/2014/main" id="{CC841A59-81A3-402A-97AC-2DE732209968}"/>
              </a:ext>
            </a:extLst>
          </p:cNvPr>
          <p:cNvSpPr>
            <a:spLocks noGrp="1"/>
          </p:cNvSpPr>
          <p:nvPr>
            <p:ph type="subTitle" idx="1"/>
          </p:nvPr>
        </p:nvSpPr>
        <p:spPr>
          <a:xfrm>
            <a:off x="3029400" y="3810000"/>
            <a:ext cx="5609927" cy="2362200"/>
          </a:xfrm>
        </p:spPr>
        <p:txBody>
          <a:bodyPr/>
          <a:lstStyle>
            <a:lvl1pPr marL="0" indent="0" algn="l">
              <a:buNone/>
              <a:defRPr sz="24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pic>
        <p:nvPicPr>
          <p:cNvPr id="5" name="Picture 6">
            <a:hlinkClick r:id="rId3" action="ppaction://hlinkfile"/>
            <a:extLst>
              <a:ext uri="{FF2B5EF4-FFF2-40B4-BE49-F238E27FC236}">
                <a16:creationId xmlns:a16="http://schemas.microsoft.com/office/drawing/2014/main" id="{7EB4ED5F-F487-4940-A79D-F008B34916D7}"/>
              </a:ext>
            </a:extLst>
          </p:cNvPr>
          <p:cNvPicPr>
            <a:picLocks noChangeAspect="1" noChangeArrowheads="1"/>
          </p:cNvPicPr>
          <p:nvPr userDrawn="1"/>
        </p:nvPicPr>
        <p:blipFill>
          <a:blip r:embed="rId4" cstate="hq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bwMode="auto">
          <a:xfrm>
            <a:off x="324000" y="360000"/>
            <a:ext cx="19431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Slide Number Placeholder 5">
            <a:extLst>
              <a:ext uri="{FF2B5EF4-FFF2-40B4-BE49-F238E27FC236}">
                <a16:creationId xmlns:a16="http://schemas.microsoft.com/office/drawing/2014/main" id="{76DEA9CA-D5C2-41E8-AC9B-30436F4418BC}"/>
              </a:ext>
            </a:extLst>
          </p:cNvPr>
          <p:cNvSpPr>
            <a:spLocks noGrp="1"/>
          </p:cNvSpPr>
          <p:nvPr>
            <p:ph type="sldNum" sz="quarter" idx="4"/>
          </p:nvPr>
        </p:nvSpPr>
        <p:spPr>
          <a:xfrm>
            <a:off x="7658100" y="6279424"/>
            <a:ext cx="1028700" cy="365125"/>
          </a:xfrm>
          <a:prstGeom prst="rect">
            <a:avLst/>
          </a:prstGeom>
          <a:noFill/>
        </p:spPr>
        <p:txBody>
          <a:bodyPr vert="horz" lIns="91440" tIns="45720" rIns="91440" bIns="45720" rtlCol="0" anchor="ctr"/>
          <a:lstStyle>
            <a:lvl1pPr algn="r" eaLnBrk="1" fontAlgn="auto" hangingPunct="1">
              <a:spcBef>
                <a:spcPts val="0"/>
              </a:spcBef>
              <a:spcAft>
                <a:spcPts val="0"/>
              </a:spcAft>
              <a:defRPr lang="en-US" sz="1600" smtClean="0">
                <a:solidFill>
                  <a:srgbClr val="B1B3B3"/>
                </a:solidFill>
              </a:defRPr>
            </a:lvl1pPr>
          </a:lstStyle>
          <a:p>
            <a:pPr>
              <a:defRPr/>
            </a:pPr>
            <a:fld id="{DADBB38E-37F0-4099-9E14-30415241E9AC}" type="slidenum">
              <a:rPr lang="en-US" smtClean="0"/>
              <a:pPr>
                <a:defRPr/>
              </a:pPr>
              <a:t>‹#›</a:t>
            </a:fld>
            <a:endParaRPr lang="en-US" dirty="0"/>
          </a:p>
        </p:txBody>
      </p:sp>
    </p:spTree>
    <p:extLst>
      <p:ext uri="{BB962C8B-B14F-4D97-AF65-F5344CB8AC3E}">
        <p14:creationId xmlns:p14="http://schemas.microsoft.com/office/powerpoint/2010/main" val="21563980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UT19_Image, 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20917C-B12D-46C7-B6BB-0C34E7D65CC1}"/>
              </a:ext>
            </a:extLst>
          </p:cNvPr>
          <p:cNvSpPr>
            <a:spLocks noGrp="1"/>
          </p:cNvSpPr>
          <p:nvPr>
            <p:ph type="title"/>
          </p:nvPr>
        </p:nvSpPr>
        <p:spPr>
          <a:xfrm>
            <a:off x="3028950" y="365126"/>
            <a:ext cx="5657850" cy="1325563"/>
          </a:xfrm>
        </p:spPr>
        <p:txBody>
          <a:bodyPr/>
          <a:lstStyle>
            <a:lvl1pPr>
              <a:defRPr sz="3600"/>
            </a:lvl1pPr>
          </a:lstStyle>
          <a:p>
            <a:r>
              <a:rPr lang="en-US" dirty="0"/>
              <a:t>Click to edit Master title style</a:t>
            </a:r>
          </a:p>
        </p:txBody>
      </p:sp>
      <p:sp>
        <p:nvSpPr>
          <p:cNvPr id="10" name="Text Placeholder 9">
            <a:extLst>
              <a:ext uri="{FF2B5EF4-FFF2-40B4-BE49-F238E27FC236}">
                <a16:creationId xmlns:a16="http://schemas.microsoft.com/office/drawing/2014/main" id="{2B98602C-5CF7-45C3-AE90-59D07E66BF8F}"/>
              </a:ext>
            </a:extLst>
          </p:cNvPr>
          <p:cNvSpPr>
            <a:spLocks noGrp="1"/>
          </p:cNvSpPr>
          <p:nvPr>
            <p:ph type="body" sz="quarter" idx="10"/>
          </p:nvPr>
        </p:nvSpPr>
        <p:spPr>
          <a:xfrm>
            <a:off x="3028950" y="1828800"/>
            <a:ext cx="5657850" cy="4343400"/>
          </a:xfrm>
        </p:spPr>
        <p:txBody>
          <a:bodyPr/>
          <a:lstStyle>
            <a:lvl1pPr marL="0" indent="0">
              <a:buNone/>
              <a:defRPr>
                <a:solidFill>
                  <a:schemeClr val="tx1"/>
                </a:solidFill>
              </a:defRPr>
            </a:lvl1pPr>
            <a:lvl2pPr marL="457200" indent="0">
              <a:buNone/>
              <a:defRPr>
                <a:solidFill>
                  <a:schemeClr val="tx1"/>
                </a:solidFill>
              </a:defRPr>
            </a:lvl2pPr>
            <a:lvl3pPr marL="914400" indent="0">
              <a:buNone/>
              <a:defRPr>
                <a:solidFill>
                  <a:schemeClr val="tx1"/>
                </a:solidFill>
              </a:defRPr>
            </a:lvl3pPr>
            <a:lvl4pPr marL="1371600" indent="0">
              <a:buNone/>
              <a:defRPr>
                <a:solidFill>
                  <a:schemeClr val="tx1"/>
                </a:solidFill>
              </a:defRPr>
            </a:lvl4pPr>
            <a:lvl5pPr marL="1828800" indent="0">
              <a:buNone/>
              <a:defRPr>
                <a:solidFill>
                  <a:schemeClr val="tx1"/>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Picture Placeholder 11">
            <a:extLst>
              <a:ext uri="{FF2B5EF4-FFF2-40B4-BE49-F238E27FC236}">
                <a16:creationId xmlns:a16="http://schemas.microsoft.com/office/drawing/2014/main" id="{5F9D15BD-9655-41C0-BC62-AA861D9BDDF8}"/>
              </a:ext>
            </a:extLst>
          </p:cNvPr>
          <p:cNvSpPr>
            <a:spLocks noGrp="1"/>
          </p:cNvSpPr>
          <p:nvPr>
            <p:ph type="pic" sz="quarter" idx="11"/>
          </p:nvPr>
        </p:nvSpPr>
        <p:spPr>
          <a:xfrm>
            <a:off x="0" y="0"/>
            <a:ext cx="2857500" cy="6858000"/>
          </a:xfrm>
        </p:spPr>
        <p:txBody>
          <a:bodyPr/>
          <a:lstStyle>
            <a:lvl1pPr marL="0" indent="0">
              <a:buNone/>
              <a:defRPr/>
            </a:lvl1pPr>
          </a:lstStyle>
          <a:p>
            <a:endParaRPr lang="en-US" dirty="0"/>
          </a:p>
        </p:txBody>
      </p:sp>
      <p:sp>
        <p:nvSpPr>
          <p:cNvPr id="5" name="Slide Number Placeholder 5">
            <a:extLst>
              <a:ext uri="{FF2B5EF4-FFF2-40B4-BE49-F238E27FC236}">
                <a16:creationId xmlns:a16="http://schemas.microsoft.com/office/drawing/2014/main" id="{607F442F-6A44-4B33-8CF9-CAAB41F3F40E}"/>
              </a:ext>
            </a:extLst>
          </p:cNvPr>
          <p:cNvSpPr>
            <a:spLocks noGrp="1"/>
          </p:cNvSpPr>
          <p:nvPr>
            <p:ph type="sldNum" sz="quarter" idx="4"/>
          </p:nvPr>
        </p:nvSpPr>
        <p:spPr>
          <a:xfrm>
            <a:off x="7658100" y="6279424"/>
            <a:ext cx="1028700" cy="365125"/>
          </a:xfrm>
          <a:prstGeom prst="rect">
            <a:avLst/>
          </a:prstGeom>
          <a:noFill/>
        </p:spPr>
        <p:txBody>
          <a:bodyPr vert="horz" lIns="91440" tIns="45720" rIns="91440" bIns="45720" rtlCol="0" anchor="ctr"/>
          <a:lstStyle>
            <a:lvl1pPr algn="r" eaLnBrk="1" fontAlgn="auto" hangingPunct="1">
              <a:spcBef>
                <a:spcPts val="0"/>
              </a:spcBef>
              <a:spcAft>
                <a:spcPts val="0"/>
              </a:spcAft>
              <a:defRPr lang="en-US" sz="1600" smtClean="0">
                <a:solidFill>
                  <a:srgbClr val="B1B3B3"/>
                </a:solidFill>
              </a:defRPr>
            </a:lvl1pPr>
          </a:lstStyle>
          <a:p>
            <a:pPr>
              <a:defRPr/>
            </a:pPr>
            <a:fld id="{DADBB38E-37F0-4099-9E14-30415241E9AC}" type="slidenum">
              <a:rPr lang="en-US" smtClean="0"/>
              <a:pPr>
                <a:defRPr/>
              </a:pPr>
              <a:t>‹#›</a:t>
            </a:fld>
            <a:endParaRPr lang="en-US" dirty="0"/>
          </a:p>
        </p:txBody>
      </p:sp>
    </p:spTree>
    <p:extLst>
      <p:ext uri="{BB962C8B-B14F-4D97-AF65-F5344CB8AC3E}">
        <p14:creationId xmlns:p14="http://schemas.microsoft.com/office/powerpoint/2010/main" val="1885196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UT19_Title and Content">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8A58F66E-D844-4CF8-9DF9-50F522F7AF79}"/>
              </a:ext>
            </a:extLst>
          </p:cNvPr>
          <p:cNvSpPr>
            <a:spLocks noGrp="1"/>
          </p:cNvSpPr>
          <p:nvPr>
            <p:ph type="title"/>
          </p:nvPr>
        </p:nvSpPr>
        <p:spPr>
          <a:xfrm>
            <a:off x="457200" y="381000"/>
            <a:ext cx="8229600" cy="685800"/>
          </a:xfrm>
        </p:spPr>
        <p:txBody>
          <a:bodyPr/>
          <a:lstStyle>
            <a:lvl1pPr>
              <a:defRPr sz="3600"/>
            </a:lvl1pPr>
          </a:lstStyle>
          <a:p>
            <a:r>
              <a:rPr lang="en-US" dirty="0"/>
              <a:t>Click to edit Master title style</a:t>
            </a:r>
          </a:p>
        </p:txBody>
      </p:sp>
      <p:sp>
        <p:nvSpPr>
          <p:cNvPr id="7" name="Text Placeholder 9">
            <a:extLst>
              <a:ext uri="{FF2B5EF4-FFF2-40B4-BE49-F238E27FC236}">
                <a16:creationId xmlns:a16="http://schemas.microsoft.com/office/drawing/2014/main" id="{2006B4A6-F6A0-4DF3-8EFE-2DFA6EDA86F3}"/>
              </a:ext>
            </a:extLst>
          </p:cNvPr>
          <p:cNvSpPr>
            <a:spLocks noGrp="1"/>
          </p:cNvSpPr>
          <p:nvPr>
            <p:ph type="body" sz="quarter" idx="10"/>
          </p:nvPr>
        </p:nvSpPr>
        <p:spPr>
          <a:xfrm>
            <a:off x="457200" y="1219200"/>
            <a:ext cx="8229600" cy="4953000"/>
          </a:xfrm>
        </p:spPr>
        <p:txBody>
          <a:bodyPr/>
          <a:lstStyle>
            <a:lvl1pPr marL="0" indent="0">
              <a:buNone/>
              <a:defRPr>
                <a:solidFill>
                  <a:schemeClr val="tx1"/>
                </a:solidFill>
              </a:defRPr>
            </a:lvl1pPr>
            <a:lvl2pPr marL="457200" indent="0">
              <a:buNone/>
              <a:defRPr>
                <a:solidFill>
                  <a:schemeClr val="tx1"/>
                </a:solidFill>
              </a:defRPr>
            </a:lvl2pPr>
            <a:lvl3pPr marL="914400" indent="0">
              <a:buNone/>
              <a:defRPr>
                <a:solidFill>
                  <a:schemeClr val="tx1"/>
                </a:solidFill>
              </a:defRPr>
            </a:lvl3pPr>
            <a:lvl4pPr marL="1371600" indent="0">
              <a:buNone/>
              <a:defRPr>
                <a:solidFill>
                  <a:schemeClr val="tx1"/>
                </a:solidFill>
              </a:defRPr>
            </a:lvl4pPr>
            <a:lvl5pPr marL="1828800" indent="0">
              <a:buNone/>
              <a:defRPr>
                <a:solidFill>
                  <a:schemeClr val="tx1"/>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Slide Number Placeholder 5">
            <a:extLst>
              <a:ext uri="{FF2B5EF4-FFF2-40B4-BE49-F238E27FC236}">
                <a16:creationId xmlns:a16="http://schemas.microsoft.com/office/drawing/2014/main" id="{D39E0658-81CE-4FDC-B4D0-938929781D24}"/>
              </a:ext>
            </a:extLst>
          </p:cNvPr>
          <p:cNvSpPr>
            <a:spLocks noGrp="1"/>
          </p:cNvSpPr>
          <p:nvPr>
            <p:ph type="sldNum" sz="quarter" idx="4"/>
          </p:nvPr>
        </p:nvSpPr>
        <p:spPr>
          <a:xfrm>
            <a:off x="7658100" y="6279424"/>
            <a:ext cx="1028700" cy="365125"/>
          </a:xfrm>
          <a:prstGeom prst="rect">
            <a:avLst/>
          </a:prstGeom>
          <a:noFill/>
        </p:spPr>
        <p:txBody>
          <a:bodyPr vert="horz" lIns="91440" tIns="45720" rIns="91440" bIns="45720" rtlCol="0" anchor="ctr"/>
          <a:lstStyle>
            <a:lvl1pPr algn="r" eaLnBrk="1" fontAlgn="auto" hangingPunct="1">
              <a:spcBef>
                <a:spcPts val="0"/>
              </a:spcBef>
              <a:spcAft>
                <a:spcPts val="0"/>
              </a:spcAft>
              <a:defRPr lang="en-US" sz="1600" smtClean="0">
                <a:solidFill>
                  <a:srgbClr val="B1B3B3"/>
                </a:solidFill>
              </a:defRPr>
            </a:lvl1pPr>
          </a:lstStyle>
          <a:p>
            <a:pPr>
              <a:defRPr/>
            </a:pPr>
            <a:fld id="{DADBB38E-37F0-4099-9E14-30415241E9AC}" type="slidenum">
              <a:rPr lang="en-US" smtClean="0"/>
              <a:pPr>
                <a:defRPr/>
              </a:pPr>
              <a:t>‹#›</a:t>
            </a:fld>
            <a:endParaRPr lang="en-US" dirty="0"/>
          </a:p>
        </p:txBody>
      </p:sp>
    </p:spTree>
    <p:extLst>
      <p:ext uri="{BB962C8B-B14F-4D97-AF65-F5344CB8AC3E}">
        <p14:creationId xmlns:p14="http://schemas.microsoft.com/office/powerpoint/2010/main" val="11444480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UT19_Title and Content_Dark">
    <p:bg>
      <p:bgPr>
        <a:solidFill>
          <a:schemeClr val="tx1"/>
        </a:solid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8A58F66E-D844-4CF8-9DF9-50F522F7AF79}"/>
              </a:ext>
            </a:extLst>
          </p:cNvPr>
          <p:cNvSpPr>
            <a:spLocks noGrp="1"/>
          </p:cNvSpPr>
          <p:nvPr>
            <p:ph type="title"/>
          </p:nvPr>
        </p:nvSpPr>
        <p:spPr>
          <a:xfrm>
            <a:off x="457200" y="381000"/>
            <a:ext cx="8229600" cy="685800"/>
          </a:xfrm>
        </p:spPr>
        <p:txBody>
          <a:bodyPr/>
          <a:lstStyle>
            <a:lvl1pPr>
              <a:defRPr>
                <a:solidFill>
                  <a:schemeClr val="bg1"/>
                </a:solidFill>
              </a:defRPr>
            </a:lvl1pPr>
          </a:lstStyle>
          <a:p>
            <a:r>
              <a:rPr lang="en-US" dirty="0"/>
              <a:t>Click to edit Master title style</a:t>
            </a:r>
          </a:p>
        </p:txBody>
      </p:sp>
      <p:sp>
        <p:nvSpPr>
          <p:cNvPr id="7" name="Text Placeholder 9">
            <a:extLst>
              <a:ext uri="{FF2B5EF4-FFF2-40B4-BE49-F238E27FC236}">
                <a16:creationId xmlns:a16="http://schemas.microsoft.com/office/drawing/2014/main" id="{2006B4A6-F6A0-4DF3-8EFE-2DFA6EDA86F3}"/>
              </a:ext>
            </a:extLst>
          </p:cNvPr>
          <p:cNvSpPr>
            <a:spLocks noGrp="1"/>
          </p:cNvSpPr>
          <p:nvPr>
            <p:ph type="body" sz="quarter" idx="10"/>
          </p:nvPr>
        </p:nvSpPr>
        <p:spPr>
          <a:xfrm>
            <a:off x="457200" y="1219200"/>
            <a:ext cx="8229600" cy="4953000"/>
          </a:xfrm>
        </p:spPr>
        <p:txBody>
          <a:bodyPr/>
          <a:lstStyle>
            <a:lvl1pPr marL="0" indent="0">
              <a:buNone/>
              <a:defRPr>
                <a:solidFill>
                  <a:schemeClr val="bg1"/>
                </a:solidFill>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Slide Number Placeholder 5">
            <a:extLst>
              <a:ext uri="{FF2B5EF4-FFF2-40B4-BE49-F238E27FC236}">
                <a16:creationId xmlns:a16="http://schemas.microsoft.com/office/drawing/2014/main" id="{D39E0658-81CE-4FDC-B4D0-938929781D24}"/>
              </a:ext>
            </a:extLst>
          </p:cNvPr>
          <p:cNvSpPr>
            <a:spLocks noGrp="1"/>
          </p:cNvSpPr>
          <p:nvPr>
            <p:ph type="sldNum" sz="quarter" idx="4"/>
          </p:nvPr>
        </p:nvSpPr>
        <p:spPr>
          <a:xfrm>
            <a:off x="7658100" y="6279424"/>
            <a:ext cx="1028700" cy="365125"/>
          </a:xfrm>
          <a:prstGeom prst="rect">
            <a:avLst/>
          </a:prstGeom>
          <a:noFill/>
        </p:spPr>
        <p:txBody>
          <a:bodyPr vert="horz" lIns="91440" tIns="45720" rIns="91440" bIns="45720" rtlCol="0" anchor="ctr"/>
          <a:lstStyle>
            <a:lvl1pPr algn="r" eaLnBrk="1" fontAlgn="auto" hangingPunct="1">
              <a:spcBef>
                <a:spcPts val="0"/>
              </a:spcBef>
              <a:spcAft>
                <a:spcPts val="0"/>
              </a:spcAft>
              <a:defRPr lang="en-US" sz="1600" smtClean="0">
                <a:solidFill>
                  <a:srgbClr val="B1B3B3"/>
                </a:solidFill>
              </a:defRPr>
            </a:lvl1pPr>
          </a:lstStyle>
          <a:p>
            <a:pPr>
              <a:defRPr/>
            </a:pPr>
            <a:fld id="{DADBB38E-37F0-4099-9E14-30415241E9AC}" type="slidenum">
              <a:rPr lang="en-US" smtClean="0"/>
              <a:pPr>
                <a:defRPr/>
              </a:pPr>
              <a:t>‹#›</a:t>
            </a:fld>
            <a:endParaRPr lang="en-US" dirty="0"/>
          </a:p>
        </p:txBody>
      </p:sp>
    </p:spTree>
    <p:extLst>
      <p:ext uri="{BB962C8B-B14F-4D97-AF65-F5344CB8AC3E}">
        <p14:creationId xmlns:p14="http://schemas.microsoft.com/office/powerpoint/2010/main" val="26841269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UT19_List and Image">
    <p:spTree>
      <p:nvGrpSpPr>
        <p:cNvPr id="1" name=""/>
        <p:cNvGrpSpPr/>
        <p:nvPr/>
      </p:nvGrpSpPr>
      <p:grpSpPr>
        <a:xfrm>
          <a:off x="0" y="0"/>
          <a:ext cx="0" cy="0"/>
          <a:chOff x="0" y="0"/>
          <a:chExt cx="0" cy="0"/>
        </a:xfrm>
      </p:grpSpPr>
      <p:sp>
        <p:nvSpPr>
          <p:cNvPr id="12" name="Picture Placeholder 11">
            <a:extLst>
              <a:ext uri="{FF2B5EF4-FFF2-40B4-BE49-F238E27FC236}">
                <a16:creationId xmlns:a16="http://schemas.microsoft.com/office/drawing/2014/main" id="{5F9D15BD-9655-41C0-BC62-AA861D9BDDF8}"/>
              </a:ext>
            </a:extLst>
          </p:cNvPr>
          <p:cNvSpPr>
            <a:spLocks noGrp="1"/>
          </p:cNvSpPr>
          <p:nvPr>
            <p:ph type="pic" sz="quarter" idx="11"/>
          </p:nvPr>
        </p:nvSpPr>
        <p:spPr>
          <a:xfrm>
            <a:off x="3028950" y="0"/>
            <a:ext cx="6115050" cy="6858000"/>
          </a:xfrm>
        </p:spPr>
        <p:txBody>
          <a:bodyPr/>
          <a:lstStyle>
            <a:lvl1pPr marL="0" indent="0">
              <a:buNone/>
              <a:defRPr/>
            </a:lvl1pPr>
          </a:lstStyle>
          <a:p>
            <a:endParaRPr lang="en-US" dirty="0"/>
          </a:p>
        </p:txBody>
      </p:sp>
      <p:sp>
        <p:nvSpPr>
          <p:cNvPr id="10" name="Text Placeholder 9">
            <a:extLst>
              <a:ext uri="{FF2B5EF4-FFF2-40B4-BE49-F238E27FC236}">
                <a16:creationId xmlns:a16="http://schemas.microsoft.com/office/drawing/2014/main" id="{2B98602C-5CF7-45C3-AE90-59D07E66BF8F}"/>
              </a:ext>
            </a:extLst>
          </p:cNvPr>
          <p:cNvSpPr>
            <a:spLocks noGrp="1"/>
          </p:cNvSpPr>
          <p:nvPr>
            <p:ph type="body" sz="quarter" idx="10"/>
          </p:nvPr>
        </p:nvSpPr>
        <p:spPr>
          <a:xfrm>
            <a:off x="228115" y="685800"/>
            <a:ext cx="2457935" cy="5486400"/>
          </a:xfrm>
        </p:spPr>
        <p:txBody>
          <a:bodyPr/>
          <a:lstStyle>
            <a:lvl1pPr marL="0" indent="0">
              <a:buFontTx/>
              <a:buNone/>
              <a:defRPr>
                <a:solidFill>
                  <a:schemeClr val="tx1"/>
                </a:solidFill>
                <a:latin typeface="+mj-lt"/>
              </a:defRPr>
            </a:lvl1pPr>
            <a:lvl2pPr marL="457200" indent="0">
              <a:buFontTx/>
              <a:buNone/>
              <a:defRPr>
                <a:solidFill>
                  <a:schemeClr val="tx1"/>
                </a:solidFill>
              </a:defRPr>
            </a:lvl2pPr>
            <a:lvl3pPr marL="914400" indent="0">
              <a:buFontTx/>
              <a:buNone/>
              <a:defRPr>
                <a:solidFill>
                  <a:schemeClr val="tx1"/>
                </a:solidFill>
              </a:defRPr>
            </a:lvl3pPr>
            <a:lvl4pPr marL="1371600" indent="0">
              <a:buFontTx/>
              <a:buNone/>
              <a:defRPr>
                <a:solidFill>
                  <a:schemeClr val="tx1"/>
                </a:solidFill>
              </a:defRPr>
            </a:lvl4pPr>
            <a:lvl5pPr marL="1828800" indent="0">
              <a:buFontTx/>
              <a:buNone/>
              <a:defRPr>
                <a:solidFill>
                  <a:schemeClr val="tx1"/>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Slide Number Placeholder 5">
            <a:extLst>
              <a:ext uri="{FF2B5EF4-FFF2-40B4-BE49-F238E27FC236}">
                <a16:creationId xmlns:a16="http://schemas.microsoft.com/office/drawing/2014/main" id="{5FE5A424-D7E1-468C-8698-15E31BEDD42D}"/>
              </a:ext>
            </a:extLst>
          </p:cNvPr>
          <p:cNvSpPr>
            <a:spLocks noGrp="1"/>
          </p:cNvSpPr>
          <p:nvPr>
            <p:ph type="sldNum" sz="quarter" idx="4"/>
          </p:nvPr>
        </p:nvSpPr>
        <p:spPr>
          <a:xfrm>
            <a:off x="7658100" y="6279424"/>
            <a:ext cx="1028700" cy="365125"/>
          </a:xfrm>
          <a:prstGeom prst="rect">
            <a:avLst/>
          </a:prstGeom>
          <a:noFill/>
        </p:spPr>
        <p:txBody>
          <a:bodyPr vert="horz" lIns="91440" tIns="45720" rIns="91440" bIns="45720" rtlCol="0" anchor="ctr"/>
          <a:lstStyle>
            <a:lvl1pPr algn="r" eaLnBrk="1" fontAlgn="auto" hangingPunct="1">
              <a:spcBef>
                <a:spcPts val="0"/>
              </a:spcBef>
              <a:spcAft>
                <a:spcPts val="0"/>
              </a:spcAft>
              <a:defRPr lang="en-US" sz="1600" smtClean="0">
                <a:solidFill>
                  <a:srgbClr val="B1B3B3"/>
                </a:solidFill>
              </a:defRPr>
            </a:lvl1pPr>
          </a:lstStyle>
          <a:p>
            <a:pPr>
              <a:defRPr/>
            </a:pPr>
            <a:fld id="{DADBB38E-37F0-4099-9E14-30415241E9AC}" type="slidenum">
              <a:rPr lang="en-US" smtClean="0"/>
              <a:pPr>
                <a:defRPr/>
              </a:pPr>
              <a:t>‹#›</a:t>
            </a:fld>
            <a:endParaRPr lang="en-US" dirty="0"/>
          </a:p>
        </p:txBody>
      </p:sp>
    </p:spTree>
    <p:extLst>
      <p:ext uri="{BB962C8B-B14F-4D97-AF65-F5344CB8AC3E}">
        <p14:creationId xmlns:p14="http://schemas.microsoft.com/office/powerpoint/2010/main" val="30888220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UT19_Estonia">
    <p:bg>
      <p:bgPr>
        <a:blipFill dpi="0" rotWithShape="1">
          <a:blip r:embed="rId2">
            <a:lum/>
          </a:blip>
          <a:srcRect/>
          <a:stretch>
            <a:fillRect l="-34000"/>
          </a:stretch>
        </a:blipFill>
        <a:effectLst/>
      </p:bgPr>
    </p:bg>
    <p:spTree>
      <p:nvGrpSpPr>
        <p:cNvPr id="1" name=""/>
        <p:cNvGrpSpPr/>
        <p:nvPr/>
      </p:nvGrpSpPr>
      <p:grpSpPr>
        <a:xfrm>
          <a:off x="0" y="0"/>
          <a:ext cx="0" cy="0"/>
          <a:chOff x="0" y="0"/>
          <a:chExt cx="0" cy="0"/>
        </a:xfrm>
      </p:grpSpPr>
      <p:sp>
        <p:nvSpPr>
          <p:cNvPr id="10" name="Text Placeholder 9">
            <a:extLst>
              <a:ext uri="{FF2B5EF4-FFF2-40B4-BE49-F238E27FC236}">
                <a16:creationId xmlns:a16="http://schemas.microsoft.com/office/drawing/2014/main" id="{2B98602C-5CF7-45C3-AE90-59D07E66BF8F}"/>
              </a:ext>
            </a:extLst>
          </p:cNvPr>
          <p:cNvSpPr>
            <a:spLocks noGrp="1"/>
          </p:cNvSpPr>
          <p:nvPr>
            <p:ph type="body" sz="quarter" idx="10" hasCustomPrompt="1"/>
          </p:nvPr>
        </p:nvSpPr>
        <p:spPr>
          <a:xfrm>
            <a:off x="228116" y="685800"/>
            <a:ext cx="2457000" cy="5486400"/>
          </a:xfrm>
        </p:spPr>
        <p:txBody>
          <a:bodyPr/>
          <a:lstStyle>
            <a:lvl1pPr marL="0" indent="0">
              <a:buFontTx/>
              <a:buNone/>
              <a:defRPr>
                <a:solidFill>
                  <a:schemeClr val="tx1"/>
                </a:solidFill>
                <a:latin typeface="+mj-lt"/>
              </a:defRPr>
            </a:lvl1pPr>
            <a:lvl2pPr marL="457200" indent="0">
              <a:buFontTx/>
              <a:buNone/>
              <a:defRPr>
                <a:solidFill>
                  <a:schemeClr val="tx1"/>
                </a:solidFill>
              </a:defRPr>
            </a:lvl2pPr>
            <a:lvl3pPr marL="914400" indent="0">
              <a:buFontTx/>
              <a:buNone/>
              <a:defRPr>
                <a:solidFill>
                  <a:schemeClr val="tx1"/>
                </a:solidFill>
              </a:defRPr>
            </a:lvl3pPr>
            <a:lvl4pPr marL="1371600" indent="0">
              <a:buFontTx/>
              <a:buNone/>
              <a:defRPr>
                <a:solidFill>
                  <a:schemeClr val="tx1"/>
                </a:solidFill>
              </a:defRPr>
            </a:lvl4pPr>
            <a:lvl5pPr marL="1828800" indent="0">
              <a:buFontTx/>
              <a:buNone/>
              <a:defRPr>
                <a:solidFill>
                  <a:schemeClr val="tx1"/>
                </a:solidFill>
              </a:defRPr>
            </a:lvl5pPr>
          </a:lstStyle>
          <a:p>
            <a:pPr lvl="0"/>
            <a:r>
              <a:rPr lang="en-US" dirty="0"/>
              <a:t>Edit Master text styles</a:t>
            </a:r>
          </a:p>
        </p:txBody>
      </p:sp>
      <p:sp>
        <p:nvSpPr>
          <p:cNvPr id="3" name="Slide Number Placeholder 5">
            <a:extLst>
              <a:ext uri="{FF2B5EF4-FFF2-40B4-BE49-F238E27FC236}">
                <a16:creationId xmlns:a16="http://schemas.microsoft.com/office/drawing/2014/main" id="{01652932-D49F-4984-8868-A024D281D091}"/>
              </a:ext>
            </a:extLst>
          </p:cNvPr>
          <p:cNvSpPr>
            <a:spLocks noGrp="1"/>
          </p:cNvSpPr>
          <p:nvPr>
            <p:ph type="sldNum" sz="quarter" idx="4"/>
          </p:nvPr>
        </p:nvSpPr>
        <p:spPr>
          <a:xfrm>
            <a:off x="7658100" y="6279424"/>
            <a:ext cx="1028700" cy="365125"/>
          </a:xfrm>
          <a:prstGeom prst="rect">
            <a:avLst/>
          </a:prstGeom>
          <a:noFill/>
        </p:spPr>
        <p:txBody>
          <a:bodyPr vert="horz" lIns="91440" tIns="45720" rIns="91440" bIns="45720" rtlCol="0" anchor="ctr"/>
          <a:lstStyle>
            <a:lvl1pPr algn="r" eaLnBrk="1" fontAlgn="auto" hangingPunct="1">
              <a:spcBef>
                <a:spcPts val="0"/>
              </a:spcBef>
              <a:spcAft>
                <a:spcPts val="0"/>
              </a:spcAft>
              <a:defRPr lang="en-US" sz="1600" smtClean="0">
                <a:solidFill>
                  <a:srgbClr val="B1B3B3"/>
                </a:solidFill>
              </a:defRPr>
            </a:lvl1pPr>
          </a:lstStyle>
          <a:p>
            <a:pPr>
              <a:defRPr/>
            </a:pPr>
            <a:fld id="{DADBB38E-37F0-4099-9E14-30415241E9AC}" type="slidenum">
              <a:rPr lang="en-US" smtClean="0"/>
              <a:pPr>
                <a:defRPr/>
              </a:pPr>
              <a:t>‹#›</a:t>
            </a:fld>
            <a:endParaRPr lang="en-US" dirty="0"/>
          </a:p>
        </p:txBody>
      </p:sp>
    </p:spTree>
    <p:extLst>
      <p:ext uri="{BB962C8B-B14F-4D97-AF65-F5344CB8AC3E}">
        <p14:creationId xmlns:p14="http://schemas.microsoft.com/office/powerpoint/2010/main" val="38766016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UT19_Logo, Title and Content">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64192FA-2929-4950-B847-AAE6B12BFDB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09600" y="-361760"/>
            <a:ext cx="13478257" cy="7581519"/>
          </a:xfrm>
          <a:prstGeom prst="rect">
            <a:avLst/>
          </a:prstGeom>
        </p:spPr>
      </p:pic>
      <p:sp>
        <p:nvSpPr>
          <p:cNvPr id="2" name="Title 1">
            <a:extLst>
              <a:ext uri="{FF2B5EF4-FFF2-40B4-BE49-F238E27FC236}">
                <a16:creationId xmlns:a16="http://schemas.microsoft.com/office/drawing/2014/main" id="{8520917C-B12D-46C7-B6BB-0C34E7D65CC1}"/>
              </a:ext>
            </a:extLst>
          </p:cNvPr>
          <p:cNvSpPr>
            <a:spLocks noGrp="1"/>
          </p:cNvSpPr>
          <p:nvPr>
            <p:ph type="title"/>
          </p:nvPr>
        </p:nvSpPr>
        <p:spPr>
          <a:xfrm>
            <a:off x="3028950" y="365126"/>
            <a:ext cx="5657850" cy="1325563"/>
          </a:xfrm>
        </p:spPr>
        <p:txBody>
          <a:bodyPr/>
          <a:lstStyle>
            <a:lvl1pPr>
              <a:defRPr sz="3600"/>
            </a:lvl1pPr>
          </a:lstStyle>
          <a:p>
            <a:r>
              <a:rPr lang="en-US" dirty="0"/>
              <a:t>Click to edit Master title style</a:t>
            </a:r>
          </a:p>
        </p:txBody>
      </p:sp>
      <p:sp>
        <p:nvSpPr>
          <p:cNvPr id="10" name="Text Placeholder 9">
            <a:extLst>
              <a:ext uri="{FF2B5EF4-FFF2-40B4-BE49-F238E27FC236}">
                <a16:creationId xmlns:a16="http://schemas.microsoft.com/office/drawing/2014/main" id="{2B98602C-5CF7-45C3-AE90-59D07E66BF8F}"/>
              </a:ext>
            </a:extLst>
          </p:cNvPr>
          <p:cNvSpPr>
            <a:spLocks noGrp="1"/>
          </p:cNvSpPr>
          <p:nvPr>
            <p:ph type="body" sz="quarter" idx="10"/>
          </p:nvPr>
        </p:nvSpPr>
        <p:spPr>
          <a:xfrm>
            <a:off x="3028950" y="1828800"/>
            <a:ext cx="5657850" cy="4343400"/>
          </a:xfrm>
        </p:spPr>
        <p:txBody>
          <a:bodyPr/>
          <a:lstStyle>
            <a:lvl1pPr marL="0" indent="0">
              <a:buNone/>
              <a:defRPr>
                <a:solidFill>
                  <a:schemeClr val="tx1"/>
                </a:solidFill>
              </a:defRPr>
            </a:lvl1pPr>
            <a:lvl2pPr marL="457200" indent="0">
              <a:buNone/>
              <a:defRPr>
                <a:solidFill>
                  <a:schemeClr val="tx1"/>
                </a:solidFill>
              </a:defRPr>
            </a:lvl2pPr>
            <a:lvl3pPr marL="914400" indent="0">
              <a:buNone/>
              <a:defRPr>
                <a:solidFill>
                  <a:schemeClr val="tx1"/>
                </a:solidFill>
              </a:defRPr>
            </a:lvl3pPr>
            <a:lvl4pPr marL="1371600" indent="0">
              <a:buNone/>
              <a:defRPr>
                <a:solidFill>
                  <a:schemeClr val="tx1"/>
                </a:solidFill>
              </a:defRPr>
            </a:lvl4pPr>
            <a:lvl5pPr marL="1828800" indent="0">
              <a:buNone/>
              <a:defRPr>
                <a:solidFill>
                  <a:schemeClr val="tx1"/>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5" name="Picture 6">
            <a:hlinkClick r:id="rId3" action="ppaction://hlinkfile"/>
            <a:extLst>
              <a:ext uri="{FF2B5EF4-FFF2-40B4-BE49-F238E27FC236}">
                <a16:creationId xmlns:a16="http://schemas.microsoft.com/office/drawing/2014/main" id="{583E1FF1-12B0-4B0F-9D99-6D6E7A52EA5D}"/>
              </a:ext>
            </a:extLst>
          </p:cNvPr>
          <p:cNvPicPr>
            <a:picLocks noChangeAspect="1" noChangeArrowheads="1"/>
          </p:cNvPicPr>
          <p:nvPr userDrawn="1"/>
        </p:nvPicPr>
        <p:blipFill>
          <a:blip r:embed="rId4" cstate="hq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bwMode="auto">
          <a:xfrm>
            <a:off x="324000" y="360000"/>
            <a:ext cx="19431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Slide Number Placeholder 5">
            <a:extLst>
              <a:ext uri="{FF2B5EF4-FFF2-40B4-BE49-F238E27FC236}">
                <a16:creationId xmlns:a16="http://schemas.microsoft.com/office/drawing/2014/main" id="{2A6ADEAE-AF39-4D6C-A4BC-5EE14E027CC7}"/>
              </a:ext>
            </a:extLst>
          </p:cNvPr>
          <p:cNvSpPr>
            <a:spLocks noGrp="1"/>
          </p:cNvSpPr>
          <p:nvPr>
            <p:ph type="sldNum" sz="quarter" idx="4"/>
          </p:nvPr>
        </p:nvSpPr>
        <p:spPr>
          <a:xfrm>
            <a:off x="7658100" y="6279424"/>
            <a:ext cx="1028700" cy="365125"/>
          </a:xfrm>
          <a:prstGeom prst="rect">
            <a:avLst/>
          </a:prstGeom>
          <a:noFill/>
        </p:spPr>
        <p:txBody>
          <a:bodyPr vert="horz" lIns="91440" tIns="45720" rIns="91440" bIns="45720" rtlCol="0" anchor="ctr"/>
          <a:lstStyle>
            <a:lvl1pPr algn="r" eaLnBrk="1" fontAlgn="auto" hangingPunct="1">
              <a:spcBef>
                <a:spcPts val="0"/>
              </a:spcBef>
              <a:spcAft>
                <a:spcPts val="0"/>
              </a:spcAft>
              <a:defRPr lang="en-US" sz="1600" smtClean="0">
                <a:solidFill>
                  <a:srgbClr val="B1B3B3"/>
                </a:solidFill>
              </a:defRPr>
            </a:lvl1pPr>
          </a:lstStyle>
          <a:p>
            <a:pPr>
              <a:defRPr/>
            </a:pPr>
            <a:fld id="{DADBB38E-37F0-4099-9E14-30415241E9AC}" type="slidenum">
              <a:rPr lang="en-US" smtClean="0"/>
              <a:pPr>
                <a:defRPr/>
              </a:pPr>
              <a:t>‹#›</a:t>
            </a:fld>
            <a:endParaRPr lang="en-US" dirty="0"/>
          </a:p>
        </p:txBody>
      </p:sp>
    </p:spTree>
    <p:extLst>
      <p:ext uri="{BB962C8B-B14F-4D97-AF65-F5344CB8AC3E}">
        <p14:creationId xmlns:p14="http://schemas.microsoft.com/office/powerpoint/2010/main" val="103990260"/>
      </p:ext>
    </p:extLst>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UT19_Text on Image">
    <p:bg>
      <p:bgPr>
        <a:solidFill>
          <a:schemeClr val="tx1"/>
        </a:solid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0CC793CB-F237-45BF-8F67-B555E6BD8042}"/>
              </a:ext>
            </a:extLst>
          </p:cNvPr>
          <p:cNvSpPr>
            <a:spLocks noGrp="1"/>
          </p:cNvSpPr>
          <p:nvPr>
            <p:ph type="body" idx="1"/>
          </p:nvPr>
        </p:nvSpPr>
        <p:spPr>
          <a:xfrm>
            <a:off x="457200" y="4800600"/>
            <a:ext cx="5143500" cy="1600200"/>
          </a:xfrm>
        </p:spPr>
        <p:txBody>
          <a:bodyPr/>
          <a:lstStyle>
            <a:lvl1pPr marL="0" indent="0">
              <a:buNone/>
              <a:defRPr sz="2400">
                <a:solidFill>
                  <a:schemeClr val="bg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Edit Master text styles</a:t>
            </a:r>
          </a:p>
        </p:txBody>
      </p:sp>
      <p:sp>
        <p:nvSpPr>
          <p:cNvPr id="12" name="Picture Placeholder 3">
            <a:extLst>
              <a:ext uri="{FF2B5EF4-FFF2-40B4-BE49-F238E27FC236}">
                <a16:creationId xmlns:a16="http://schemas.microsoft.com/office/drawing/2014/main" id="{97076630-4D03-480B-AB4E-CAE8943BA3E2}"/>
              </a:ext>
            </a:extLst>
          </p:cNvPr>
          <p:cNvSpPr>
            <a:spLocks noGrp="1"/>
          </p:cNvSpPr>
          <p:nvPr>
            <p:ph type="pic" sz="quarter" idx="11"/>
          </p:nvPr>
        </p:nvSpPr>
        <p:spPr bwMode="auto">
          <a:xfrm>
            <a:off x="1" y="-6116"/>
            <a:ext cx="9153350" cy="6868301"/>
          </a:xfrm>
          <a:custGeom>
            <a:avLst/>
            <a:gdLst>
              <a:gd name="connsiteX0" fmla="*/ 0 w 5943600"/>
              <a:gd name="connsiteY0" fmla="*/ 5486400 h 5486400"/>
              <a:gd name="connsiteX1" fmla="*/ 1371600 w 5943600"/>
              <a:gd name="connsiteY1" fmla="*/ 0 h 5486400"/>
              <a:gd name="connsiteX2" fmla="*/ 5943600 w 5943600"/>
              <a:gd name="connsiteY2" fmla="*/ 0 h 5486400"/>
              <a:gd name="connsiteX3" fmla="*/ 4572000 w 5943600"/>
              <a:gd name="connsiteY3" fmla="*/ 5486400 h 5486400"/>
              <a:gd name="connsiteX4" fmla="*/ 0 w 5943600"/>
              <a:gd name="connsiteY4" fmla="*/ 5486400 h 5486400"/>
              <a:gd name="connsiteX0" fmla="*/ 1383632 w 7327232"/>
              <a:gd name="connsiteY0" fmla="*/ 5486400 h 5486400"/>
              <a:gd name="connsiteX1" fmla="*/ 0 w 7327232"/>
              <a:gd name="connsiteY1" fmla="*/ 733926 h 5486400"/>
              <a:gd name="connsiteX2" fmla="*/ 7327232 w 7327232"/>
              <a:gd name="connsiteY2" fmla="*/ 0 h 5486400"/>
              <a:gd name="connsiteX3" fmla="*/ 5955632 w 7327232"/>
              <a:gd name="connsiteY3" fmla="*/ 5486400 h 5486400"/>
              <a:gd name="connsiteX4" fmla="*/ 1383632 w 7327232"/>
              <a:gd name="connsiteY4" fmla="*/ 5486400 h 5486400"/>
              <a:gd name="connsiteX0" fmla="*/ 12032 w 7327232"/>
              <a:gd name="connsiteY0" fmla="*/ 5498432 h 5498432"/>
              <a:gd name="connsiteX1" fmla="*/ 0 w 7327232"/>
              <a:gd name="connsiteY1" fmla="*/ 733926 h 5498432"/>
              <a:gd name="connsiteX2" fmla="*/ 7327232 w 7327232"/>
              <a:gd name="connsiteY2" fmla="*/ 0 h 5498432"/>
              <a:gd name="connsiteX3" fmla="*/ 5955632 w 7327232"/>
              <a:gd name="connsiteY3" fmla="*/ 5486400 h 5498432"/>
              <a:gd name="connsiteX4" fmla="*/ 12032 w 7327232"/>
              <a:gd name="connsiteY4" fmla="*/ 5498432 h 5498432"/>
              <a:gd name="connsiteX0" fmla="*/ 12032 w 5955632"/>
              <a:gd name="connsiteY0" fmla="*/ 4764506 h 4764506"/>
              <a:gd name="connsiteX1" fmla="*/ 0 w 5955632"/>
              <a:gd name="connsiteY1" fmla="*/ 0 h 4764506"/>
              <a:gd name="connsiteX2" fmla="*/ 3212432 w 5955632"/>
              <a:gd name="connsiteY2" fmla="*/ 1888958 h 4764506"/>
              <a:gd name="connsiteX3" fmla="*/ 5955632 w 5955632"/>
              <a:gd name="connsiteY3" fmla="*/ 4752474 h 4764506"/>
              <a:gd name="connsiteX4" fmla="*/ 12032 w 5955632"/>
              <a:gd name="connsiteY4" fmla="*/ 4764506 h 4764506"/>
              <a:gd name="connsiteX0" fmla="*/ 1158 w 5944758"/>
              <a:gd name="connsiteY0" fmla="*/ 4704348 h 4704348"/>
              <a:gd name="connsiteX1" fmla="*/ 1158 w 5944758"/>
              <a:gd name="connsiteY1" fmla="*/ 0 h 4704348"/>
              <a:gd name="connsiteX2" fmla="*/ 3201558 w 5944758"/>
              <a:gd name="connsiteY2" fmla="*/ 1828800 h 4704348"/>
              <a:gd name="connsiteX3" fmla="*/ 5944758 w 5944758"/>
              <a:gd name="connsiteY3" fmla="*/ 4692316 h 4704348"/>
              <a:gd name="connsiteX4" fmla="*/ 1158 w 5944758"/>
              <a:gd name="connsiteY4" fmla="*/ 4704348 h 4704348"/>
              <a:gd name="connsiteX0" fmla="*/ 1158 w 3201558"/>
              <a:gd name="connsiteY0" fmla="*/ 4704348 h 4728410"/>
              <a:gd name="connsiteX1" fmla="*/ 1158 w 3201558"/>
              <a:gd name="connsiteY1" fmla="*/ 0 h 4728410"/>
              <a:gd name="connsiteX2" fmla="*/ 3201558 w 3201558"/>
              <a:gd name="connsiteY2" fmla="*/ 1828800 h 4728410"/>
              <a:gd name="connsiteX3" fmla="*/ 1529169 w 3201558"/>
              <a:gd name="connsiteY3" fmla="*/ 4728410 h 4728410"/>
              <a:gd name="connsiteX4" fmla="*/ 1158 w 3201558"/>
              <a:gd name="connsiteY4" fmla="*/ 4704348 h 4728410"/>
              <a:gd name="connsiteX0" fmla="*/ 1158 w 3201558"/>
              <a:gd name="connsiteY0" fmla="*/ 4704348 h 4728410"/>
              <a:gd name="connsiteX1" fmla="*/ 1158 w 3201558"/>
              <a:gd name="connsiteY1" fmla="*/ 0 h 4728410"/>
              <a:gd name="connsiteX2" fmla="*/ 3201558 w 3201558"/>
              <a:gd name="connsiteY2" fmla="*/ 1852863 h 4728410"/>
              <a:gd name="connsiteX3" fmla="*/ 1529169 w 3201558"/>
              <a:gd name="connsiteY3" fmla="*/ 4728410 h 4728410"/>
              <a:gd name="connsiteX4" fmla="*/ 1158 w 3201558"/>
              <a:gd name="connsiteY4" fmla="*/ 4704348 h 4728410"/>
              <a:gd name="connsiteX0" fmla="*/ 12032 w 3212432"/>
              <a:gd name="connsiteY0" fmla="*/ 4740442 h 4764504"/>
              <a:gd name="connsiteX1" fmla="*/ 0 w 3212432"/>
              <a:gd name="connsiteY1" fmla="*/ 0 h 4764504"/>
              <a:gd name="connsiteX2" fmla="*/ 3212432 w 3212432"/>
              <a:gd name="connsiteY2" fmla="*/ 1888957 h 4764504"/>
              <a:gd name="connsiteX3" fmla="*/ 1540043 w 3212432"/>
              <a:gd name="connsiteY3" fmla="*/ 4764504 h 4764504"/>
              <a:gd name="connsiteX4" fmla="*/ 12032 w 3212432"/>
              <a:gd name="connsiteY4" fmla="*/ 4740442 h 4764504"/>
              <a:gd name="connsiteX0" fmla="*/ 3111 w 3203511"/>
              <a:gd name="connsiteY0" fmla="*/ 4700297 h 4724359"/>
              <a:gd name="connsiteX1" fmla="*/ 0 w 3203511"/>
              <a:gd name="connsiteY1" fmla="*/ 0 h 4724359"/>
              <a:gd name="connsiteX2" fmla="*/ 3203511 w 3203511"/>
              <a:gd name="connsiteY2" fmla="*/ 1848812 h 4724359"/>
              <a:gd name="connsiteX3" fmla="*/ 1531122 w 3203511"/>
              <a:gd name="connsiteY3" fmla="*/ 4724359 h 4724359"/>
              <a:gd name="connsiteX4" fmla="*/ 3111 w 3203511"/>
              <a:gd name="connsiteY4" fmla="*/ 4700297 h 4724359"/>
              <a:gd name="connsiteX0" fmla="*/ 9461 w 3203511"/>
              <a:gd name="connsiteY0" fmla="*/ 4700297 h 4724359"/>
              <a:gd name="connsiteX1" fmla="*/ 0 w 3203511"/>
              <a:gd name="connsiteY1" fmla="*/ 0 h 4724359"/>
              <a:gd name="connsiteX2" fmla="*/ 3203511 w 3203511"/>
              <a:gd name="connsiteY2" fmla="*/ 1848812 h 4724359"/>
              <a:gd name="connsiteX3" fmla="*/ 1531122 w 3203511"/>
              <a:gd name="connsiteY3" fmla="*/ 4724359 h 4724359"/>
              <a:gd name="connsiteX4" fmla="*/ 9461 w 3203511"/>
              <a:gd name="connsiteY4" fmla="*/ 4700297 h 4724359"/>
              <a:gd name="connsiteX0" fmla="*/ 9461 w 3203511"/>
              <a:gd name="connsiteY0" fmla="*/ 4700297 h 4700297"/>
              <a:gd name="connsiteX1" fmla="*/ 0 w 3203511"/>
              <a:gd name="connsiteY1" fmla="*/ 0 h 4700297"/>
              <a:gd name="connsiteX2" fmla="*/ 3203511 w 3203511"/>
              <a:gd name="connsiteY2" fmla="*/ 1848812 h 4700297"/>
              <a:gd name="connsiteX3" fmla="*/ 1553982 w 3203511"/>
              <a:gd name="connsiteY3" fmla="*/ 4686259 h 4700297"/>
              <a:gd name="connsiteX4" fmla="*/ 9461 w 3203511"/>
              <a:gd name="connsiteY4" fmla="*/ 4700297 h 4700297"/>
              <a:gd name="connsiteX0" fmla="*/ 4381 w 3203511"/>
              <a:gd name="connsiteY0" fmla="*/ 4687597 h 4687597"/>
              <a:gd name="connsiteX1" fmla="*/ 0 w 3203511"/>
              <a:gd name="connsiteY1" fmla="*/ 0 h 4687597"/>
              <a:gd name="connsiteX2" fmla="*/ 3203511 w 3203511"/>
              <a:gd name="connsiteY2" fmla="*/ 1848812 h 4687597"/>
              <a:gd name="connsiteX3" fmla="*/ 1553982 w 3203511"/>
              <a:gd name="connsiteY3" fmla="*/ 4686259 h 4687597"/>
              <a:gd name="connsiteX4" fmla="*/ 4381 w 3203511"/>
              <a:gd name="connsiteY4" fmla="*/ 4687597 h 4687597"/>
              <a:gd name="connsiteX0" fmla="*/ 4381 w 12203820"/>
              <a:gd name="connsiteY0" fmla="*/ 4693711 h 4693711"/>
              <a:gd name="connsiteX1" fmla="*/ 0 w 12203820"/>
              <a:gd name="connsiteY1" fmla="*/ 6114 h 4693711"/>
              <a:gd name="connsiteX2" fmla="*/ 12203820 w 12203820"/>
              <a:gd name="connsiteY2" fmla="*/ 0 h 4693711"/>
              <a:gd name="connsiteX3" fmla="*/ 1553982 w 12203820"/>
              <a:gd name="connsiteY3" fmla="*/ 4692373 h 4693711"/>
              <a:gd name="connsiteX4" fmla="*/ 4381 w 12203820"/>
              <a:gd name="connsiteY4" fmla="*/ 4693711 h 4693711"/>
              <a:gd name="connsiteX0" fmla="*/ 4381 w 12213274"/>
              <a:gd name="connsiteY0" fmla="*/ 4693711 h 6860807"/>
              <a:gd name="connsiteX1" fmla="*/ 0 w 12213274"/>
              <a:gd name="connsiteY1" fmla="*/ 6114 h 6860807"/>
              <a:gd name="connsiteX2" fmla="*/ 12203820 w 12213274"/>
              <a:gd name="connsiteY2" fmla="*/ 0 h 6860807"/>
              <a:gd name="connsiteX3" fmla="*/ 12213274 w 12213274"/>
              <a:gd name="connsiteY3" fmla="*/ 6860807 h 6860807"/>
              <a:gd name="connsiteX4" fmla="*/ 4381 w 12213274"/>
              <a:gd name="connsiteY4" fmla="*/ 4693711 h 6860807"/>
              <a:gd name="connsiteX0" fmla="*/ 4381 w 12213274"/>
              <a:gd name="connsiteY0" fmla="*/ 4693711 h 7224963"/>
              <a:gd name="connsiteX1" fmla="*/ 0 w 12213274"/>
              <a:gd name="connsiteY1" fmla="*/ 6114 h 7224963"/>
              <a:gd name="connsiteX2" fmla="*/ 12203820 w 12213274"/>
              <a:gd name="connsiteY2" fmla="*/ 0 h 7224963"/>
              <a:gd name="connsiteX3" fmla="*/ 12213274 w 12213274"/>
              <a:gd name="connsiteY3" fmla="*/ 6860807 h 7224963"/>
              <a:gd name="connsiteX4" fmla="*/ 9444445 w 12213274"/>
              <a:gd name="connsiteY4" fmla="*/ 7203748 h 7224963"/>
              <a:gd name="connsiteX5" fmla="*/ 4381 w 12213274"/>
              <a:gd name="connsiteY5" fmla="*/ 4693711 h 7224963"/>
              <a:gd name="connsiteX0" fmla="*/ 4381 w 12213274"/>
              <a:gd name="connsiteY0" fmla="*/ 4693711 h 7207198"/>
              <a:gd name="connsiteX1" fmla="*/ 0 w 12213274"/>
              <a:gd name="connsiteY1" fmla="*/ 6114 h 7207198"/>
              <a:gd name="connsiteX2" fmla="*/ 12203820 w 12213274"/>
              <a:gd name="connsiteY2" fmla="*/ 0 h 7207198"/>
              <a:gd name="connsiteX3" fmla="*/ 12213274 w 12213274"/>
              <a:gd name="connsiteY3" fmla="*/ 6860807 h 7207198"/>
              <a:gd name="connsiteX4" fmla="*/ 9444445 w 12213274"/>
              <a:gd name="connsiteY4" fmla="*/ 7203748 h 7207198"/>
              <a:gd name="connsiteX5" fmla="*/ 4381 w 12213274"/>
              <a:gd name="connsiteY5" fmla="*/ 4693711 h 7207198"/>
              <a:gd name="connsiteX0" fmla="*/ 4381 w 12213274"/>
              <a:gd name="connsiteY0" fmla="*/ 4693711 h 6885393"/>
              <a:gd name="connsiteX1" fmla="*/ 0 w 12213274"/>
              <a:gd name="connsiteY1" fmla="*/ 6114 h 6885393"/>
              <a:gd name="connsiteX2" fmla="*/ 12203820 w 12213274"/>
              <a:gd name="connsiteY2" fmla="*/ 0 h 6885393"/>
              <a:gd name="connsiteX3" fmla="*/ 12213274 w 12213274"/>
              <a:gd name="connsiteY3" fmla="*/ 6860807 h 6885393"/>
              <a:gd name="connsiteX4" fmla="*/ 9679576 w 12213274"/>
              <a:gd name="connsiteY4" fmla="*/ 6877176 h 6885393"/>
              <a:gd name="connsiteX5" fmla="*/ 4381 w 12213274"/>
              <a:gd name="connsiteY5" fmla="*/ 4693711 h 6885393"/>
              <a:gd name="connsiteX0" fmla="*/ 4381 w 12213274"/>
              <a:gd name="connsiteY0" fmla="*/ 4693711 h 6901759"/>
              <a:gd name="connsiteX1" fmla="*/ 0 w 12213274"/>
              <a:gd name="connsiteY1" fmla="*/ 6114 h 6901759"/>
              <a:gd name="connsiteX2" fmla="*/ 12203820 w 12213274"/>
              <a:gd name="connsiteY2" fmla="*/ 0 h 6901759"/>
              <a:gd name="connsiteX3" fmla="*/ 12213274 w 12213274"/>
              <a:gd name="connsiteY3" fmla="*/ 6860807 h 6901759"/>
              <a:gd name="connsiteX4" fmla="*/ 9679576 w 12213274"/>
              <a:gd name="connsiteY4" fmla="*/ 6877176 h 6901759"/>
              <a:gd name="connsiteX5" fmla="*/ 4381 w 12213274"/>
              <a:gd name="connsiteY5" fmla="*/ 4693711 h 6901759"/>
              <a:gd name="connsiteX0" fmla="*/ 4381 w 12213274"/>
              <a:gd name="connsiteY0" fmla="*/ 2642843 h 6901759"/>
              <a:gd name="connsiteX1" fmla="*/ 0 w 12213274"/>
              <a:gd name="connsiteY1" fmla="*/ 6114 h 6901759"/>
              <a:gd name="connsiteX2" fmla="*/ 12203820 w 12213274"/>
              <a:gd name="connsiteY2" fmla="*/ 0 h 6901759"/>
              <a:gd name="connsiteX3" fmla="*/ 12213274 w 12213274"/>
              <a:gd name="connsiteY3" fmla="*/ 6860807 h 6901759"/>
              <a:gd name="connsiteX4" fmla="*/ 9679576 w 12213274"/>
              <a:gd name="connsiteY4" fmla="*/ 6877176 h 6901759"/>
              <a:gd name="connsiteX5" fmla="*/ 4381 w 12213274"/>
              <a:gd name="connsiteY5" fmla="*/ 2642843 h 6901759"/>
              <a:gd name="connsiteX0" fmla="*/ 4381 w 12213274"/>
              <a:gd name="connsiteY0" fmla="*/ 2642843 h 6901759"/>
              <a:gd name="connsiteX1" fmla="*/ 0 w 12213274"/>
              <a:gd name="connsiteY1" fmla="*/ 6114 h 6901759"/>
              <a:gd name="connsiteX2" fmla="*/ 12203820 w 12213274"/>
              <a:gd name="connsiteY2" fmla="*/ 0 h 6901759"/>
              <a:gd name="connsiteX3" fmla="*/ 12213274 w 12213274"/>
              <a:gd name="connsiteY3" fmla="*/ 6860807 h 6901759"/>
              <a:gd name="connsiteX4" fmla="*/ 9679576 w 12213274"/>
              <a:gd name="connsiteY4" fmla="*/ 6877176 h 6901759"/>
              <a:gd name="connsiteX5" fmla="*/ 10058399 w 12213274"/>
              <a:gd name="connsiteY5" fmla="*/ 5348824 h 6901759"/>
              <a:gd name="connsiteX6" fmla="*/ 4381 w 12213274"/>
              <a:gd name="connsiteY6" fmla="*/ 2642843 h 6901759"/>
              <a:gd name="connsiteX0" fmla="*/ 4381 w 12213274"/>
              <a:gd name="connsiteY0" fmla="*/ 2642843 h 6901759"/>
              <a:gd name="connsiteX1" fmla="*/ 0 w 12213274"/>
              <a:gd name="connsiteY1" fmla="*/ 6114 h 6901759"/>
              <a:gd name="connsiteX2" fmla="*/ 12203820 w 12213274"/>
              <a:gd name="connsiteY2" fmla="*/ 0 h 6901759"/>
              <a:gd name="connsiteX3" fmla="*/ 12213274 w 12213274"/>
              <a:gd name="connsiteY3" fmla="*/ 6860807 h 6901759"/>
              <a:gd name="connsiteX4" fmla="*/ 9679576 w 12213274"/>
              <a:gd name="connsiteY4" fmla="*/ 6877176 h 6901759"/>
              <a:gd name="connsiteX5" fmla="*/ 10058399 w 12213274"/>
              <a:gd name="connsiteY5" fmla="*/ 5348824 h 6901759"/>
              <a:gd name="connsiteX6" fmla="*/ 4381 w 12213274"/>
              <a:gd name="connsiteY6" fmla="*/ 2642843 h 6901759"/>
              <a:gd name="connsiteX0" fmla="*/ 4381 w 12213274"/>
              <a:gd name="connsiteY0" fmla="*/ 2642843 h 6901759"/>
              <a:gd name="connsiteX1" fmla="*/ 0 w 12213274"/>
              <a:gd name="connsiteY1" fmla="*/ 6114 h 6901759"/>
              <a:gd name="connsiteX2" fmla="*/ 12203820 w 12213274"/>
              <a:gd name="connsiteY2" fmla="*/ 0 h 6901759"/>
              <a:gd name="connsiteX3" fmla="*/ 12213274 w 12213274"/>
              <a:gd name="connsiteY3" fmla="*/ 6860807 h 6901759"/>
              <a:gd name="connsiteX4" fmla="*/ 9679576 w 12213274"/>
              <a:gd name="connsiteY4" fmla="*/ 6877176 h 6901759"/>
              <a:gd name="connsiteX5" fmla="*/ 10058399 w 12213274"/>
              <a:gd name="connsiteY5" fmla="*/ 5348824 h 6901759"/>
              <a:gd name="connsiteX6" fmla="*/ 4381 w 12213274"/>
              <a:gd name="connsiteY6" fmla="*/ 2642843 h 6901759"/>
              <a:gd name="connsiteX0" fmla="*/ 4381 w 12213274"/>
              <a:gd name="connsiteY0" fmla="*/ 2642843 h 6901759"/>
              <a:gd name="connsiteX1" fmla="*/ 0 w 12213274"/>
              <a:gd name="connsiteY1" fmla="*/ 6114 h 6901759"/>
              <a:gd name="connsiteX2" fmla="*/ 12203820 w 12213274"/>
              <a:gd name="connsiteY2" fmla="*/ 0 h 6901759"/>
              <a:gd name="connsiteX3" fmla="*/ 12213274 w 12213274"/>
              <a:gd name="connsiteY3" fmla="*/ 6860807 h 6901759"/>
              <a:gd name="connsiteX4" fmla="*/ 9679576 w 12213274"/>
              <a:gd name="connsiteY4" fmla="*/ 6877176 h 6901759"/>
              <a:gd name="connsiteX5" fmla="*/ 10071462 w 12213274"/>
              <a:gd name="connsiteY5" fmla="*/ 5388012 h 6901759"/>
              <a:gd name="connsiteX6" fmla="*/ 4381 w 12213274"/>
              <a:gd name="connsiteY6" fmla="*/ 2642843 h 6901759"/>
              <a:gd name="connsiteX0" fmla="*/ 4381 w 12213274"/>
              <a:gd name="connsiteY0" fmla="*/ 2668969 h 6901759"/>
              <a:gd name="connsiteX1" fmla="*/ 0 w 12213274"/>
              <a:gd name="connsiteY1" fmla="*/ 6114 h 6901759"/>
              <a:gd name="connsiteX2" fmla="*/ 12203820 w 12213274"/>
              <a:gd name="connsiteY2" fmla="*/ 0 h 6901759"/>
              <a:gd name="connsiteX3" fmla="*/ 12213274 w 12213274"/>
              <a:gd name="connsiteY3" fmla="*/ 6860807 h 6901759"/>
              <a:gd name="connsiteX4" fmla="*/ 9679576 w 12213274"/>
              <a:gd name="connsiteY4" fmla="*/ 6877176 h 6901759"/>
              <a:gd name="connsiteX5" fmla="*/ 10071462 w 12213274"/>
              <a:gd name="connsiteY5" fmla="*/ 5388012 h 6901759"/>
              <a:gd name="connsiteX6" fmla="*/ 4381 w 12213274"/>
              <a:gd name="connsiteY6" fmla="*/ 2668969 h 6901759"/>
              <a:gd name="connsiteX0" fmla="*/ 4381 w 12213274"/>
              <a:gd name="connsiteY0" fmla="*/ 2668969 h 6901759"/>
              <a:gd name="connsiteX1" fmla="*/ 0 w 12213274"/>
              <a:gd name="connsiteY1" fmla="*/ 6114 h 6901759"/>
              <a:gd name="connsiteX2" fmla="*/ 12203820 w 12213274"/>
              <a:gd name="connsiteY2" fmla="*/ 0 h 6901759"/>
              <a:gd name="connsiteX3" fmla="*/ 12213274 w 12213274"/>
              <a:gd name="connsiteY3" fmla="*/ 6860807 h 6901759"/>
              <a:gd name="connsiteX4" fmla="*/ 9679576 w 12213274"/>
              <a:gd name="connsiteY4" fmla="*/ 6877176 h 6901759"/>
              <a:gd name="connsiteX5" fmla="*/ 10084162 w 12213274"/>
              <a:gd name="connsiteY5" fmla="*/ 5375312 h 6901759"/>
              <a:gd name="connsiteX6" fmla="*/ 4381 w 12213274"/>
              <a:gd name="connsiteY6" fmla="*/ 2668969 h 6901759"/>
              <a:gd name="connsiteX0" fmla="*/ 4381 w 12213274"/>
              <a:gd name="connsiteY0" fmla="*/ 2668969 h 6884913"/>
              <a:gd name="connsiteX1" fmla="*/ 0 w 12213274"/>
              <a:gd name="connsiteY1" fmla="*/ 6114 h 6884913"/>
              <a:gd name="connsiteX2" fmla="*/ 12203820 w 12213274"/>
              <a:gd name="connsiteY2" fmla="*/ 0 h 6884913"/>
              <a:gd name="connsiteX3" fmla="*/ 12213274 w 12213274"/>
              <a:gd name="connsiteY3" fmla="*/ 6860807 h 6884913"/>
              <a:gd name="connsiteX4" fmla="*/ 9679576 w 12213274"/>
              <a:gd name="connsiteY4" fmla="*/ 6877176 h 6884913"/>
              <a:gd name="connsiteX5" fmla="*/ 10084162 w 12213274"/>
              <a:gd name="connsiteY5" fmla="*/ 5375312 h 6884913"/>
              <a:gd name="connsiteX6" fmla="*/ 4381 w 12213274"/>
              <a:gd name="connsiteY6" fmla="*/ 2668969 h 6884913"/>
              <a:gd name="connsiteX0" fmla="*/ 4381 w 12204467"/>
              <a:gd name="connsiteY0" fmla="*/ 2668969 h 6881968"/>
              <a:gd name="connsiteX1" fmla="*/ 0 w 12204467"/>
              <a:gd name="connsiteY1" fmla="*/ 6114 h 6881968"/>
              <a:gd name="connsiteX2" fmla="*/ 12203820 w 12204467"/>
              <a:gd name="connsiteY2" fmla="*/ 0 h 6881968"/>
              <a:gd name="connsiteX3" fmla="*/ 12200574 w 12204467"/>
              <a:gd name="connsiteY3" fmla="*/ 6848107 h 6881968"/>
              <a:gd name="connsiteX4" fmla="*/ 9679576 w 12204467"/>
              <a:gd name="connsiteY4" fmla="*/ 6877176 h 6881968"/>
              <a:gd name="connsiteX5" fmla="*/ 10084162 w 12204467"/>
              <a:gd name="connsiteY5" fmla="*/ 5375312 h 6881968"/>
              <a:gd name="connsiteX6" fmla="*/ 4381 w 12204467"/>
              <a:gd name="connsiteY6" fmla="*/ 2668969 h 6881968"/>
              <a:gd name="connsiteX0" fmla="*/ 4381 w 12204467"/>
              <a:gd name="connsiteY0" fmla="*/ 2668969 h 6868301"/>
              <a:gd name="connsiteX1" fmla="*/ 0 w 12204467"/>
              <a:gd name="connsiteY1" fmla="*/ 6114 h 6868301"/>
              <a:gd name="connsiteX2" fmla="*/ 12203820 w 12204467"/>
              <a:gd name="connsiteY2" fmla="*/ 0 h 6868301"/>
              <a:gd name="connsiteX3" fmla="*/ 12200574 w 12204467"/>
              <a:gd name="connsiteY3" fmla="*/ 6848107 h 6868301"/>
              <a:gd name="connsiteX4" fmla="*/ 9679576 w 12204467"/>
              <a:gd name="connsiteY4" fmla="*/ 6858126 h 6868301"/>
              <a:gd name="connsiteX5" fmla="*/ 10084162 w 12204467"/>
              <a:gd name="connsiteY5" fmla="*/ 5375312 h 6868301"/>
              <a:gd name="connsiteX6" fmla="*/ 4381 w 12204467"/>
              <a:gd name="connsiteY6" fmla="*/ 2668969 h 6868301"/>
              <a:gd name="connsiteX0" fmla="*/ 4381 w 12204467"/>
              <a:gd name="connsiteY0" fmla="*/ 2668969 h 6868301"/>
              <a:gd name="connsiteX1" fmla="*/ 0 w 12204467"/>
              <a:gd name="connsiteY1" fmla="*/ 6114 h 6868301"/>
              <a:gd name="connsiteX2" fmla="*/ 12203820 w 12204467"/>
              <a:gd name="connsiteY2" fmla="*/ 0 h 6868301"/>
              <a:gd name="connsiteX3" fmla="*/ 12200574 w 12204467"/>
              <a:gd name="connsiteY3" fmla="*/ 6848107 h 6868301"/>
              <a:gd name="connsiteX4" fmla="*/ 9679576 w 12204467"/>
              <a:gd name="connsiteY4" fmla="*/ 6858126 h 6868301"/>
              <a:gd name="connsiteX5" fmla="*/ 10084162 w 12204467"/>
              <a:gd name="connsiteY5" fmla="*/ 5375312 h 6868301"/>
              <a:gd name="connsiteX6" fmla="*/ 4381 w 12204467"/>
              <a:gd name="connsiteY6" fmla="*/ 2668969 h 68683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204467" h="6868301">
                <a:moveTo>
                  <a:pt x="4381" y="2668969"/>
                </a:moveTo>
                <a:cubicBezTo>
                  <a:pt x="370" y="1080800"/>
                  <a:pt x="4011" y="1594283"/>
                  <a:pt x="0" y="6114"/>
                </a:cubicBezTo>
                <a:lnTo>
                  <a:pt x="12203820" y="0"/>
                </a:lnTo>
                <a:cubicBezTo>
                  <a:pt x="12206971" y="2286936"/>
                  <a:pt x="12197423" y="4561171"/>
                  <a:pt x="12200574" y="6848107"/>
                </a:cubicBezTo>
                <a:cubicBezTo>
                  <a:pt x="12200739" y="6875336"/>
                  <a:pt x="9679048" y="6871175"/>
                  <a:pt x="9679576" y="6858126"/>
                </a:cubicBezTo>
                <a:cubicBezTo>
                  <a:pt x="10086883" y="5381479"/>
                  <a:pt x="10092870" y="5370957"/>
                  <a:pt x="10084162" y="5375312"/>
                </a:cubicBezTo>
                <a:lnTo>
                  <a:pt x="4381" y="2668969"/>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sp>
        <p:nvSpPr>
          <p:cNvPr id="4" name="Slide Number Placeholder 5">
            <a:extLst>
              <a:ext uri="{FF2B5EF4-FFF2-40B4-BE49-F238E27FC236}">
                <a16:creationId xmlns:a16="http://schemas.microsoft.com/office/drawing/2014/main" id="{1374452C-DBBF-4359-803E-2F40B78AD97B}"/>
              </a:ext>
            </a:extLst>
          </p:cNvPr>
          <p:cNvSpPr>
            <a:spLocks noGrp="1"/>
          </p:cNvSpPr>
          <p:nvPr>
            <p:ph type="sldNum" sz="quarter" idx="4"/>
          </p:nvPr>
        </p:nvSpPr>
        <p:spPr>
          <a:xfrm>
            <a:off x="7658100" y="6279424"/>
            <a:ext cx="1028700" cy="365125"/>
          </a:xfrm>
          <a:prstGeom prst="rect">
            <a:avLst/>
          </a:prstGeom>
          <a:noFill/>
        </p:spPr>
        <p:txBody>
          <a:bodyPr vert="horz" lIns="91440" tIns="45720" rIns="91440" bIns="45720" rtlCol="0" anchor="ctr"/>
          <a:lstStyle>
            <a:lvl1pPr algn="r" eaLnBrk="1" fontAlgn="auto" hangingPunct="1">
              <a:spcBef>
                <a:spcPts val="0"/>
              </a:spcBef>
              <a:spcAft>
                <a:spcPts val="0"/>
              </a:spcAft>
              <a:defRPr lang="en-US" sz="1600" smtClean="0">
                <a:solidFill>
                  <a:srgbClr val="B1B3B3"/>
                </a:solidFill>
              </a:defRPr>
            </a:lvl1pPr>
          </a:lstStyle>
          <a:p>
            <a:pPr>
              <a:defRPr/>
            </a:pPr>
            <a:fld id="{DADBB38E-37F0-4099-9E14-30415241E9AC}" type="slidenum">
              <a:rPr lang="en-US" smtClean="0"/>
              <a:pPr>
                <a:defRPr/>
              </a:pPr>
              <a:t>‹#›</a:t>
            </a:fld>
            <a:endParaRPr lang="en-US" dirty="0"/>
          </a:p>
        </p:txBody>
      </p:sp>
    </p:spTree>
    <p:extLst>
      <p:ext uri="{BB962C8B-B14F-4D97-AF65-F5344CB8AC3E}">
        <p14:creationId xmlns:p14="http://schemas.microsoft.com/office/powerpoint/2010/main" val="107090048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UT19_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09D480-F122-4955-9B52-236025FBE0D0}"/>
              </a:ext>
            </a:extLst>
          </p:cNvPr>
          <p:cNvSpPr>
            <a:spLocks noGrp="1"/>
          </p:cNvSpPr>
          <p:nvPr>
            <p:ph type="title"/>
          </p:nvPr>
        </p:nvSpPr>
        <p:spPr>
          <a:xfrm>
            <a:off x="457200" y="365126"/>
            <a:ext cx="8229600" cy="1325563"/>
          </a:xfrm>
        </p:spPr>
        <p:txBody>
          <a:bodyPr/>
          <a:lstStyle>
            <a:lvl1pPr>
              <a:defRPr sz="3600"/>
            </a:lvl1pPr>
          </a:lstStyle>
          <a:p>
            <a:r>
              <a:rPr lang="en-US" dirty="0"/>
              <a:t>Click to edit Master title style</a:t>
            </a:r>
          </a:p>
        </p:txBody>
      </p:sp>
      <p:sp>
        <p:nvSpPr>
          <p:cNvPr id="3" name="Content Placeholder 2">
            <a:extLst>
              <a:ext uri="{FF2B5EF4-FFF2-40B4-BE49-F238E27FC236}">
                <a16:creationId xmlns:a16="http://schemas.microsoft.com/office/drawing/2014/main" id="{15530FBA-AA3D-43AC-89B6-682CCF13B599}"/>
              </a:ext>
            </a:extLst>
          </p:cNvPr>
          <p:cNvSpPr>
            <a:spLocks noGrp="1"/>
          </p:cNvSpPr>
          <p:nvPr>
            <p:ph sz="half" idx="1"/>
          </p:nvPr>
        </p:nvSpPr>
        <p:spPr>
          <a:xfrm>
            <a:off x="457200" y="1825625"/>
            <a:ext cx="4057650" cy="4351338"/>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9BA2B9E6-A1AE-4A2C-AE29-BAD7B3139C8C}"/>
              </a:ext>
            </a:extLst>
          </p:cNvPr>
          <p:cNvSpPr>
            <a:spLocks noGrp="1"/>
          </p:cNvSpPr>
          <p:nvPr>
            <p:ph sz="half" idx="2"/>
          </p:nvPr>
        </p:nvSpPr>
        <p:spPr>
          <a:xfrm>
            <a:off x="4629150" y="1825625"/>
            <a:ext cx="4057650" cy="4351338"/>
          </a:xfrm>
        </p:spPr>
        <p:txBody>
          <a:bodyP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Slide Number Placeholder 5">
            <a:extLst>
              <a:ext uri="{FF2B5EF4-FFF2-40B4-BE49-F238E27FC236}">
                <a16:creationId xmlns:a16="http://schemas.microsoft.com/office/drawing/2014/main" id="{EDCA2C7C-6300-43A0-911F-AB2B01E44488}"/>
              </a:ext>
            </a:extLst>
          </p:cNvPr>
          <p:cNvSpPr>
            <a:spLocks noGrp="1"/>
          </p:cNvSpPr>
          <p:nvPr>
            <p:ph type="sldNum" sz="quarter" idx="4"/>
          </p:nvPr>
        </p:nvSpPr>
        <p:spPr>
          <a:xfrm>
            <a:off x="7658100" y="6279424"/>
            <a:ext cx="1028700" cy="365125"/>
          </a:xfrm>
          <a:prstGeom prst="rect">
            <a:avLst/>
          </a:prstGeom>
          <a:noFill/>
        </p:spPr>
        <p:txBody>
          <a:bodyPr vert="horz" lIns="91440" tIns="45720" rIns="91440" bIns="45720" rtlCol="0" anchor="ctr"/>
          <a:lstStyle>
            <a:lvl1pPr algn="r" eaLnBrk="1" fontAlgn="auto" hangingPunct="1">
              <a:spcBef>
                <a:spcPts val="0"/>
              </a:spcBef>
              <a:spcAft>
                <a:spcPts val="0"/>
              </a:spcAft>
              <a:defRPr lang="en-US" sz="1600" smtClean="0">
                <a:solidFill>
                  <a:srgbClr val="B1B3B3"/>
                </a:solidFill>
              </a:defRPr>
            </a:lvl1pPr>
          </a:lstStyle>
          <a:p>
            <a:pPr>
              <a:defRPr/>
            </a:pPr>
            <a:fld id="{DADBB38E-37F0-4099-9E14-30415241E9AC}" type="slidenum">
              <a:rPr lang="en-US" smtClean="0"/>
              <a:pPr>
                <a:defRPr/>
              </a:pPr>
              <a:t>‹#›</a:t>
            </a:fld>
            <a:endParaRPr lang="en-US" dirty="0"/>
          </a:p>
        </p:txBody>
      </p:sp>
    </p:spTree>
    <p:extLst>
      <p:ext uri="{BB962C8B-B14F-4D97-AF65-F5344CB8AC3E}">
        <p14:creationId xmlns:p14="http://schemas.microsoft.com/office/powerpoint/2010/main" val="29193198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9941C7-5902-4D75-A40E-9BA38149C8FE}"/>
              </a:ext>
            </a:extLst>
          </p:cNvPr>
          <p:cNvSpPr>
            <a:spLocks noGrp="1"/>
          </p:cNvSpPr>
          <p:nvPr>
            <p:ph type="title"/>
          </p:nvPr>
        </p:nvSpPr>
        <p:spPr>
          <a:xfrm>
            <a:off x="457200" y="2103438"/>
            <a:ext cx="8229600" cy="1325563"/>
          </a:xfrm>
        </p:spPr>
        <p:txBody>
          <a:bodyPr/>
          <a:lstStyle>
            <a:lvl1pPr>
              <a:defRPr sz="3600"/>
            </a:lvl1pPr>
          </a:lstStyle>
          <a:p>
            <a:r>
              <a:rPr lang="en-US" dirty="0"/>
              <a:t>Click to edit Master title style</a:t>
            </a:r>
          </a:p>
        </p:txBody>
      </p:sp>
      <p:pic>
        <p:nvPicPr>
          <p:cNvPr id="6" name="Picture 6">
            <a:hlinkClick r:id="rId2" action="ppaction://hlinkfile"/>
            <a:extLst>
              <a:ext uri="{FF2B5EF4-FFF2-40B4-BE49-F238E27FC236}">
                <a16:creationId xmlns:a16="http://schemas.microsoft.com/office/drawing/2014/main" id="{2932082E-EC7B-4E82-907C-A6B30335036E}"/>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bwMode="auto">
          <a:xfrm>
            <a:off x="324000" y="360000"/>
            <a:ext cx="19431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Slide Number Placeholder 5">
            <a:extLst>
              <a:ext uri="{FF2B5EF4-FFF2-40B4-BE49-F238E27FC236}">
                <a16:creationId xmlns:a16="http://schemas.microsoft.com/office/drawing/2014/main" id="{19E6582D-1D00-43AE-9DF6-EBDF057D0923}"/>
              </a:ext>
            </a:extLst>
          </p:cNvPr>
          <p:cNvSpPr>
            <a:spLocks noGrp="1"/>
          </p:cNvSpPr>
          <p:nvPr>
            <p:ph type="sldNum" sz="quarter" idx="4"/>
          </p:nvPr>
        </p:nvSpPr>
        <p:spPr>
          <a:xfrm>
            <a:off x="7658100" y="6279424"/>
            <a:ext cx="1028700" cy="365125"/>
          </a:xfrm>
          <a:prstGeom prst="rect">
            <a:avLst/>
          </a:prstGeom>
          <a:noFill/>
        </p:spPr>
        <p:txBody>
          <a:bodyPr vert="horz" lIns="91440" tIns="45720" rIns="91440" bIns="45720" rtlCol="0" anchor="ctr"/>
          <a:lstStyle>
            <a:lvl1pPr algn="r" eaLnBrk="1" fontAlgn="auto" hangingPunct="1">
              <a:spcBef>
                <a:spcPts val="0"/>
              </a:spcBef>
              <a:spcAft>
                <a:spcPts val="0"/>
              </a:spcAft>
              <a:defRPr lang="en-US" sz="1600" smtClean="0">
                <a:solidFill>
                  <a:srgbClr val="B1B3B3"/>
                </a:solidFill>
              </a:defRPr>
            </a:lvl1pPr>
          </a:lstStyle>
          <a:p>
            <a:pPr>
              <a:defRPr/>
            </a:pPr>
            <a:fld id="{DADBB38E-37F0-4099-9E14-30415241E9AC}" type="slidenum">
              <a:rPr lang="en-US" smtClean="0"/>
              <a:pPr>
                <a:defRPr/>
              </a:pPr>
              <a:t>‹#›</a:t>
            </a:fld>
            <a:endParaRPr lang="en-US" dirty="0"/>
          </a:p>
        </p:txBody>
      </p:sp>
    </p:spTree>
    <p:extLst>
      <p:ext uri="{BB962C8B-B14F-4D97-AF65-F5344CB8AC3E}">
        <p14:creationId xmlns:p14="http://schemas.microsoft.com/office/powerpoint/2010/main" val="20164881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UT19_Cooperation">
    <p:bg>
      <p:bgPr>
        <a:blipFill dpi="0" rotWithShape="1">
          <a:blip r:embed="rId2">
            <a:lum/>
          </a:blip>
          <a:srcRect/>
          <a:stretch>
            <a:fillRect l="-34000"/>
          </a:stretch>
        </a:blipFill>
        <a:effectLst/>
      </p:bgPr>
    </p:bg>
    <p:spTree>
      <p:nvGrpSpPr>
        <p:cNvPr id="1" name=""/>
        <p:cNvGrpSpPr/>
        <p:nvPr/>
      </p:nvGrpSpPr>
      <p:grpSpPr>
        <a:xfrm>
          <a:off x="0" y="0"/>
          <a:ext cx="0" cy="0"/>
          <a:chOff x="0" y="0"/>
          <a:chExt cx="0" cy="0"/>
        </a:xfrm>
      </p:grpSpPr>
      <p:sp>
        <p:nvSpPr>
          <p:cNvPr id="10" name="Text Placeholder 9">
            <a:extLst>
              <a:ext uri="{FF2B5EF4-FFF2-40B4-BE49-F238E27FC236}">
                <a16:creationId xmlns:a16="http://schemas.microsoft.com/office/drawing/2014/main" id="{2B98602C-5CF7-45C3-AE90-59D07E66BF8F}"/>
              </a:ext>
            </a:extLst>
          </p:cNvPr>
          <p:cNvSpPr>
            <a:spLocks noGrp="1"/>
          </p:cNvSpPr>
          <p:nvPr>
            <p:ph type="body" sz="quarter" idx="10" hasCustomPrompt="1"/>
          </p:nvPr>
        </p:nvSpPr>
        <p:spPr>
          <a:xfrm>
            <a:off x="228115" y="4114800"/>
            <a:ext cx="2800835" cy="1295400"/>
          </a:xfrm>
        </p:spPr>
        <p:txBody>
          <a:bodyPr/>
          <a:lstStyle>
            <a:lvl1pPr marL="0" indent="0">
              <a:buFont typeface="Arial" panose="020B0604020202020204" pitchFamily="34" charset="0"/>
              <a:buNone/>
              <a:defRPr>
                <a:solidFill>
                  <a:schemeClr val="tx1"/>
                </a:solidFill>
                <a:latin typeface="+mj-lt"/>
              </a:defRPr>
            </a:lvl1pPr>
            <a:lvl2pPr marL="457200" indent="0">
              <a:buFont typeface="Arial" panose="020B0604020202020204" pitchFamily="34" charset="0"/>
              <a:buNone/>
              <a:defRPr>
                <a:solidFill>
                  <a:schemeClr val="tx1"/>
                </a:solidFill>
              </a:defRPr>
            </a:lvl2pPr>
            <a:lvl3pPr marL="914400" indent="0">
              <a:buFont typeface="Arial" panose="020B0604020202020204" pitchFamily="34" charset="0"/>
              <a:buNone/>
              <a:defRPr>
                <a:solidFill>
                  <a:schemeClr val="tx1"/>
                </a:solidFill>
              </a:defRPr>
            </a:lvl3pPr>
            <a:lvl4pPr marL="1371600" indent="0">
              <a:buFont typeface="Arial" panose="020B0604020202020204" pitchFamily="34" charset="0"/>
              <a:buNone/>
              <a:defRPr>
                <a:solidFill>
                  <a:schemeClr val="tx1"/>
                </a:solidFill>
              </a:defRPr>
            </a:lvl4pPr>
            <a:lvl5pPr marL="1828800" indent="0">
              <a:buFont typeface="Arial" panose="020B0604020202020204" pitchFamily="34" charset="0"/>
              <a:buNone/>
              <a:defRPr>
                <a:solidFill>
                  <a:schemeClr val="tx1"/>
                </a:solidFill>
              </a:defRPr>
            </a:lvl5pPr>
          </a:lstStyle>
          <a:p>
            <a:pPr lvl="0"/>
            <a:r>
              <a:rPr lang="en-US" dirty="0"/>
              <a:t>Edit Master text styles</a:t>
            </a:r>
          </a:p>
        </p:txBody>
      </p:sp>
    </p:spTree>
    <p:extLst>
      <p:ext uri="{BB962C8B-B14F-4D97-AF65-F5344CB8AC3E}">
        <p14:creationId xmlns:p14="http://schemas.microsoft.com/office/powerpoint/2010/main" val="258897714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UT19_White_Logo on Image">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2B7FF3CF-7261-4C31-BA96-1D26E5283625}"/>
              </a:ext>
            </a:extLst>
          </p:cNvPr>
          <p:cNvSpPr>
            <a:spLocks noGrp="1"/>
          </p:cNvSpPr>
          <p:nvPr>
            <p:ph type="pic" sz="quarter" idx="10"/>
          </p:nvPr>
        </p:nvSpPr>
        <p:spPr>
          <a:xfrm>
            <a:off x="0" y="0"/>
            <a:ext cx="9144000" cy="6858000"/>
          </a:xfrm>
        </p:spPr>
        <p:txBody>
          <a:bodyPr/>
          <a:lstStyle/>
          <a:p>
            <a:endParaRPr lang="en-US"/>
          </a:p>
        </p:txBody>
      </p:sp>
      <p:pic>
        <p:nvPicPr>
          <p:cNvPr id="7" name="Picture 6">
            <a:hlinkClick r:id="rId2" action="ppaction://hlinkfile"/>
            <a:extLst>
              <a:ext uri="{FF2B5EF4-FFF2-40B4-BE49-F238E27FC236}">
                <a16:creationId xmlns:a16="http://schemas.microsoft.com/office/drawing/2014/main" id="{C60B0648-14A5-499B-87DB-94B43D3F76E8}"/>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bwMode="auto">
          <a:xfrm>
            <a:off x="324000" y="360000"/>
            <a:ext cx="19431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Slide Number Placeholder 5">
            <a:extLst>
              <a:ext uri="{FF2B5EF4-FFF2-40B4-BE49-F238E27FC236}">
                <a16:creationId xmlns:a16="http://schemas.microsoft.com/office/drawing/2014/main" id="{B6A01F14-9E55-4FE2-9D20-7628D05FA07D}"/>
              </a:ext>
            </a:extLst>
          </p:cNvPr>
          <p:cNvSpPr>
            <a:spLocks noGrp="1"/>
          </p:cNvSpPr>
          <p:nvPr>
            <p:ph type="sldNum" sz="quarter" idx="4"/>
          </p:nvPr>
        </p:nvSpPr>
        <p:spPr>
          <a:xfrm>
            <a:off x="7658100" y="6279424"/>
            <a:ext cx="1028700" cy="365125"/>
          </a:xfrm>
          <a:prstGeom prst="rect">
            <a:avLst/>
          </a:prstGeom>
          <a:noFill/>
        </p:spPr>
        <p:txBody>
          <a:bodyPr vert="horz" lIns="91440" tIns="45720" rIns="91440" bIns="45720" rtlCol="0" anchor="ctr"/>
          <a:lstStyle>
            <a:lvl1pPr algn="r" eaLnBrk="1" fontAlgn="auto" hangingPunct="1">
              <a:spcBef>
                <a:spcPts val="0"/>
              </a:spcBef>
              <a:spcAft>
                <a:spcPts val="0"/>
              </a:spcAft>
              <a:defRPr lang="en-US" sz="1600" smtClean="0">
                <a:solidFill>
                  <a:srgbClr val="B1B3B3"/>
                </a:solidFill>
              </a:defRPr>
            </a:lvl1pPr>
          </a:lstStyle>
          <a:p>
            <a:pPr>
              <a:defRPr/>
            </a:pPr>
            <a:fld id="{DADBB38E-37F0-4099-9E14-30415241E9AC}" type="slidenum">
              <a:rPr lang="en-US" smtClean="0"/>
              <a:pPr>
                <a:defRPr/>
              </a:pPr>
              <a:t>‹#›</a:t>
            </a:fld>
            <a:endParaRPr lang="en-US" dirty="0"/>
          </a:p>
        </p:txBody>
      </p:sp>
    </p:spTree>
    <p:extLst>
      <p:ext uri="{BB962C8B-B14F-4D97-AF65-F5344CB8AC3E}">
        <p14:creationId xmlns:p14="http://schemas.microsoft.com/office/powerpoint/2010/main" val="41799115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UT19_White_Logo on Media">
    <p:spTree>
      <p:nvGrpSpPr>
        <p:cNvPr id="1" name=""/>
        <p:cNvGrpSpPr/>
        <p:nvPr/>
      </p:nvGrpSpPr>
      <p:grpSpPr>
        <a:xfrm>
          <a:off x="0" y="0"/>
          <a:ext cx="0" cy="0"/>
          <a:chOff x="0" y="0"/>
          <a:chExt cx="0" cy="0"/>
        </a:xfrm>
      </p:grpSpPr>
      <p:sp>
        <p:nvSpPr>
          <p:cNvPr id="3" name="Media Placeholder 2">
            <a:extLst>
              <a:ext uri="{FF2B5EF4-FFF2-40B4-BE49-F238E27FC236}">
                <a16:creationId xmlns:a16="http://schemas.microsoft.com/office/drawing/2014/main" id="{2A3322E5-CA0B-4FC7-BB6F-1C415A6CD34F}"/>
              </a:ext>
            </a:extLst>
          </p:cNvPr>
          <p:cNvSpPr>
            <a:spLocks noGrp="1"/>
          </p:cNvSpPr>
          <p:nvPr>
            <p:ph type="media" sz="quarter" idx="10"/>
          </p:nvPr>
        </p:nvSpPr>
        <p:spPr>
          <a:xfrm>
            <a:off x="0" y="0"/>
            <a:ext cx="9144000" cy="6858000"/>
          </a:xfrm>
        </p:spPr>
        <p:txBody>
          <a:bodyPr/>
          <a:lstStyle/>
          <a:p>
            <a:endParaRPr lang="en-US"/>
          </a:p>
        </p:txBody>
      </p:sp>
      <p:pic>
        <p:nvPicPr>
          <p:cNvPr id="7" name="Picture 6">
            <a:hlinkClick r:id="rId2" action="ppaction://hlinkfile"/>
            <a:extLst>
              <a:ext uri="{FF2B5EF4-FFF2-40B4-BE49-F238E27FC236}">
                <a16:creationId xmlns:a16="http://schemas.microsoft.com/office/drawing/2014/main" id="{C60B0648-14A5-499B-87DB-94B43D3F76E8}"/>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bwMode="auto">
          <a:xfrm>
            <a:off x="324000" y="360000"/>
            <a:ext cx="19431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Slide Number Placeholder 5">
            <a:extLst>
              <a:ext uri="{FF2B5EF4-FFF2-40B4-BE49-F238E27FC236}">
                <a16:creationId xmlns:a16="http://schemas.microsoft.com/office/drawing/2014/main" id="{B6A01F14-9E55-4FE2-9D20-7628D05FA07D}"/>
              </a:ext>
            </a:extLst>
          </p:cNvPr>
          <p:cNvSpPr>
            <a:spLocks noGrp="1"/>
          </p:cNvSpPr>
          <p:nvPr>
            <p:ph type="sldNum" sz="quarter" idx="4"/>
          </p:nvPr>
        </p:nvSpPr>
        <p:spPr>
          <a:xfrm>
            <a:off x="7658100" y="6279424"/>
            <a:ext cx="1028700" cy="365125"/>
          </a:xfrm>
          <a:prstGeom prst="rect">
            <a:avLst/>
          </a:prstGeom>
          <a:noFill/>
        </p:spPr>
        <p:txBody>
          <a:bodyPr vert="horz" lIns="91440" tIns="45720" rIns="91440" bIns="45720" rtlCol="0" anchor="ctr"/>
          <a:lstStyle>
            <a:lvl1pPr algn="r" eaLnBrk="1" fontAlgn="auto" hangingPunct="1">
              <a:spcBef>
                <a:spcPts val="0"/>
              </a:spcBef>
              <a:spcAft>
                <a:spcPts val="0"/>
              </a:spcAft>
              <a:defRPr lang="en-US" sz="1600" smtClean="0">
                <a:solidFill>
                  <a:srgbClr val="B1B3B3"/>
                </a:solidFill>
              </a:defRPr>
            </a:lvl1pPr>
          </a:lstStyle>
          <a:p>
            <a:pPr>
              <a:defRPr/>
            </a:pPr>
            <a:fld id="{DADBB38E-37F0-4099-9E14-30415241E9AC}" type="slidenum">
              <a:rPr lang="en-US" smtClean="0"/>
              <a:pPr>
                <a:defRPr/>
              </a:pPr>
              <a:t>‹#›</a:t>
            </a:fld>
            <a:endParaRPr lang="en-US" dirty="0"/>
          </a:p>
        </p:txBody>
      </p:sp>
    </p:spTree>
    <p:extLst>
      <p:ext uri="{BB962C8B-B14F-4D97-AF65-F5344CB8AC3E}">
        <p14:creationId xmlns:p14="http://schemas.microsoft.com/office/powerpoint/2010/main" val="67019177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UT19_Thanks">
    <p:bg>
      <p:bgPr>
        <a:blipFill dpi="0" rotWithShape="1">
          <a:blip r:embed="rId2">
            <a:lum/>
          </a:blip>
          <a:srcRect/>
          <a:stretch>
            <a:fillRect r="-34000"/>
          </a:stretch>
        </a:blipFill>
        <a:effectLst/>
      </p:bgPr>
    </p:bg>
    <p:spTree>
      <p:nvGrpSpPr>
        <p:cNvPr id="1" name=""/>
        <p:cNvGrpSpPr/>
        <p:nvPr/>
      </p:nvGrpSpPr>
      <p:grpSpPr>
        <a:xfrm>
          <a:off x="0" y="0"/>
          <a:ext cx="0" cy="0"/>
          <a:chOff x="0" y="0"/>
          <a:chExt cx="0" cy="0"/>
        </a:xfrm>
      </p:grpSpPr>
      <p:sp>
        <p:nvSpPr>
          <p:cNvPr id="10" name="Text Placeholder 9">
            <a:extLst>
              <a:ext uri="{FF2B5EF4-FFF2-40B4-BE49-F238E27FC236}">
                <a16:creationId xmlns:a16="http://schemas.microsoft.com/office/drawing/2014/main" id="{2B98602C-5CF7-45C3-AE90-59D07E66BF8F}"/>
              </a:ext>
            </a:extLst>
          </p:cNvPr>
          <p:cNvSpPr>
            <a:spLocks noGrp="1"/>
          </p:cNvSpPr>
          <p:nvPr>
            <p:ph type="body" sz="quarter" idx="10" hasCustomPrompt="1"/>
          </p:nvPr>
        </p:nvSpPr>
        <p:spPr>
          <a:xfrm>
            <a:off x="228116" y="1371600"/>
            <a:ext cx="3658084" cy="2743200"/>
          </a:xfrm>
        </p:spPr>
        <p:txBody>
          <a:bodyPr/>
          <a:lstStyle>
            <a:lvl1pPr marL="0" indent="0">
              <a:buFont typeface="Arial" panose="020B0604020202020204" pitchFamily="34" charset="0"/>
              <a:buNone/>
              <a:defRPr sz="2800">
                <a:solidFill>
                  <a:schemeClr val="tx1"/>
                </a:solidFill>
                <a:latin typeface="+mj-lt"/>
              </a:defRPr>
            </a:lvl1pPr>
            <a:lvl2pPr marL="457200" indent="0">
              <a:buFont typeface="Arial" panose="020B0604020202020204" pitchFamily="34" charset="0"/>
              <a:buNone/>
              <a:defRPr>
                <a:solidFill>
                  <a:schemeClr val="tx1"/>
                </a:solidFill>
              </a:defRPr>
            </a:lvl2pPr>
            <a:lvl3pPr marL="914400" indent="0">
              <a:buFont typeface="Arial" panose="020B0604020202020204" pitchFamily="34" charset="0"/>
              <a:buNone/>
              <a:defRPr>
                <a:solidFill>
                  <a:schemeClr val="tx1"/>
                </a:solidFill>
              </a:defRPr>
            </a:lvl3pPr>
            <a:lvl4pPr marL="1371600" indent="0">
              <a:buFont typeface="Arial" panose="020B0604020202020204" pitchFamily="34" charset="0"/>
              <a:buNone/>
              <a:defRPr>
                <a:solidFill>
                  <a:schemeClr val="tx1"/>
                </a:solidFill>
              </a:defRPr>
            </a:lvl4pPr>
            <a:lvl5pPr marL="1828800" indent="0">
              <a:buFont typeface="Arial" panose="020B0604020202020204" pitchFamily="34" charset="0"/>
              <a:buNone/>
              <a:defRPr>
                <a:solidFill>
                  <a:schemeClr val="tx1"/>
                </a:solidFill>
              </a:defRPr>
            </a:lvl5pPr>
          </a:lstStyle>
          <a:p>
            <a:pPr lvl="0"/>
            <a:r>
              <a:rPr lang="en-US" dirty="0"/>
              <a:t>Edit Master text styles</a:t>
            </a:r>
          </a:p>
        </p:txBody>
      </p:sp>
      <p:pic>
        <p:nvPicPr>
          <p:cNvPr id="3" name="Picture 6">
            <a:hlinkClick r:id="rId3" action="ppaction://hlinkfile"/>
            <a:extLst>
              <a:ext uri="{FF2B5EF4-FFF2-40B4-BE49-F238E27FC236}">
                <a16:creationId xmlns:a16="http://schemas.microsoft.com/office/drawing/2014/main" id="{6EBA2D69-2A0B-47F5-B25A-2F7129918010}"/>
              </a:ext>
            </a:extLst>
          </p:cNvPr>
          <p:cNvPicPr>
            <a:picLocks noChangeAspect="1" noChangeArrowheads="1"/>
          </p:cNvPicPr>
          <p:nvPr userDrawn="1"/>
        </p:nvPicPr>
        <p:blipFill>
          <a:blip r:embed="rId4" cstate="hq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bwMode="auto">
          <a:xfrm>
            <a:off x="324000" y="360000"/>
            <a:ext cx="19431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Slide Number Placeholder 5">
            <a:extLst>
              <a:ext uri="{FF2B5EF4-FFF2-40B4-BE49-F238E27FC236}">
                <a16:creationId xmlns:a16="http://schemas.microsoft.com/office/drawing/2014/main" id="{A3B155C1-9AF9-4F62-88B2-05094D420177}"/>
              </a:ext>
            </a:extLst>
          </p:cNvPr>
          <p:cNvSpPr>
            <a:spLocks noGrp="1"/>
          </p:cNvSpPr>
          <p:nvPr>
            <p:ph type="sldNum" sz="quarter" idx="4"/>
          </p:nvPr>
        </p:nvSpPr>
        <p:spPr>
          <a:xfrm>
            <a:off x="7658100" y="6279424"/>
            <a:ext cx="1028700" cy="365125"/>
          </a:xfrm>
          <a:prstGeom prst="rect">
            <a:avLst/>
          </a:prstGeom>
          <a:noFill/>
        </p:spPr>
        <p:txBody>
          <a:bodyPr vert="horz" lIns="91440" tIns="45720" rIns="91440" bIns="45720" rtlCol="0" anchor="ctr"/>
          <a:lstStyle>
            <a:lvl1pPr algn="r" eaLnBrk="1" fontAlgn="auto" hangingPunct="1">
              <a:spcBef>
                <a:spcPts val="0"/>
              </a:spcBef>
              <a:spcAft>
                <a:spcPts val="0"/>
              </a:spcAft>
              <a:defRPr lang="en-US" sz="1600" smtClean="0">
                <a:solidFill>
                  <a:srgbClr val="B1B3B3"/>
                </a:solidFill>
              </a:defRPr>
            </a:lvl1pPr>
          </a:lstStyle>
          <a:p>
            <a:pPr>
              <a:defRPr/>
            </a:pPr>
            <a:fld id="{DADBB38E-37F0-4099-9E14-30415241E9AC}" type="slidenum">
              <a:rPr lang="en-US" smtClean="0"/>
              <a:pPr>
                <a:defRPr/>
              </a:pPr>
              <a:t>‹#›</a:t>
            </a:fld>
            <a:endParaRPr lang="en-US" dirty="0"/>
          </a:p>
        </p:txBody>
      </p:sp>
    </p:spTree>
    <p:extLst>
      <p:ext uri="{BB962C8B-B14F-4D97-AF65-F5344CB8AC3E}">
        <p14:creationId xmlns:p14="http://schemas.microsoft.com/office/powerpoint/2010/main" val="78212451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UT19_Thanks_empty">
    <p:bg>
      <p:bgPr>
        <a:blipFill dpi="0" rotWithShape="1">
          <a:blip r:embed="rId2">
            <a:lum/>
          </a:blip>
          <a:srcRect/>
          <a:stretch>
            <a:fillRect l="-10000" r="-17000"/>
          </a:stretch>
        </a:blipFill>
        <a:effectLst/>
      </p:bgPr>
    </p:bg>
    <p:spTree>
      <p:nvGrpSpPr>
        <p:cNvPr id="1" name=""/>
        <p:cNvGrpSpPr/>
        <p:nvPr/>
      </p:nvGrpSpPr>
      <p:grpSpPr>
        <a:xfrm>
          <a:off x="0" y="0"/>
          <a:ext cx="0" cy="0"/>
          <a:chOff x="0" y="0"/>
          <a:chExt cx="0" cy="0"/>
        </a:xfrm>
      </p:grpSpPr>
      <p:pic>
        <p:nvPicPr>
          <p:cNvPr id="3" name="Picture 6">
            <a:hlinkClick r:id="rId3" action="ppaction://hlinkfile"/>
            <a:extLst>
              <a:ext uri="{FF2B5EF4-FFF2-40B4-BE49-F238E27FC236}">
                <a16:creationId xmlns:a16="http://schemas.microsoft.com/office/drawing/2014/main" id="{6EBA2D69-2A0B-47F5-B25A-2F7129918010}"/>
              </a:ext>
            </a:extLst>
          </p:cNvPr>
          <p:cNvPicPr>
            <a:picLocks noChangeAspect="1" noChangeArrowheads="1"/>
          </p:cNvPicPr>
          <p:nvPr userDrawn="1"/>
        </p:nvPicPr>
        <p:blipFill>
          <a:blip r:embed="rId4" cstate="hq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bwMode="auto">
          <a:xfrm>
            <a:off x="324000" y="360000"/>
            <a:ext cx="19431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Slide Number Placeholder 5">
            <a:extLst>
              <a:ext uri="{FF2B5EF4-FFF2-40B4-BE49-F238E27FC236}">
                <a16:creationId xmlns:a16="http://schemas.microsoft.com/office/drawing/2014/main" id="{A3B155C1-9AF9-4F62-88B2-05094D420177}"/>
              </a:ext>
            </a:extLst>
          </p:cNvPr>
          <p:cNvSpPr>
            <a:spLocks noGrp="1"/>
          </p:cNvSpPr>
          <p:nvPr>
            <p:ph type="sldNum" sz="quarter" idx="4"/>
          </p:nvPr>
        </p:nvSpPr>
        <p:spPr>
          <a:xfrm>
            <a:off x="7658100" y="6279424"/>
            <a:ext cx="1028700" cy="365125"/>
          </a:xfrm>
          <a:prstGeom prst="rect">
            <a:avLst/>
          </a:prstGeom>
          <a:noFill/>
        </p:spPr>
        <p:txBody>
          <a:bodyPr vert="horz" lIns="91440" tIns="45720" rIns="91440" bIns="45720" rtlCol="0" anchor="ctr"/>
          <a:lstStyle>
            <a:lvl1pPr algn="r" eaLnBrk="1" fontAlgn="auto" hangingPunct="1">
              <a:spcBef>
                <a:spcPts val="0"/>
              </a:spcBef>
              <a:spcAft>
                <a:spcPts val="0"/>
              </a:spcAft>
              <a:defRPr lang="en-US" sz="1600" smtClean="0">
                <a:solidFill>
                  <a:srgbClr val="B1B3B3"/>
                </a:solidFill>
              </a:defRPr>
            </a:lvl1pPr>
          </a:lstStyle>
          <a:p>
            <a:pPr>
              <a:defRPr/>
            </a:pPr>
            <a:fld id="{DADBB38E-37F0-4099-9E14-30415241E9AC}" type="slidenum">
              <a:rPr lang="en-US" smtClean="0"/>
              <a:pPr>
                <a:defRPr/>
              </a:pPr>
              <a:t>‹#›</a:t>
            </a:fld>
            <a:endParaRPr lang="en-US" dirty="0"/>
          </a:p>
        </p:txBody>
      </p:sp>
      <p:sp>
        <p:nvSpPr>
          <p:cNvPr id="6" name="Text Placeholder 9">
            <a:extLst>
              <a:ext uri="{FF2B5EF4-FFF2-40B4-BE49-F238E27FC236}">
                <a16:creationId xmlns:a16="http://schemas.microsoft.com/office/drawing/2014/main" id="{4AB75798-8412-435B-880D-FC2BE56FF084}"/>
              </a:ext>
            </a:extLst>
          </p:cNvPr>
          <p:cNvSpPr>
            <a:spLocks noGrp="1"/>
          </p:cNvSpPr>
          <p:nvPr>
            <p:ph type="body" sz="quarter" idx="10" hasCustomPrompt="1"/>
          </p:nvPr>
        </p:nvSpPr>
        <p:spPr>
          <a:xfrm>
            <a:off x="2514600" y="2743200"/>
            <a:ext cx="4114800" cy="4800600"/>
          </a:xfrm>
        </p:spPr>
        <p:txBody>
          <a:bodyPr/>
          <a:lstStyle>
            <a:lvl1pPr marL="0" indent="0" algn="ctr">
              <a:buFontTx/>
              <a:buNone/>
              <a:defRPr>
                <a:solidFill>
                  <a:schemeClr val="bg1"/>
                </a:solidFill>
                <a:latin typeface="+mj-lt"/>
              </a:defRPr>
            </a:lvl1pPr>
            <a:lvl2pPr marL="457200" indent="0" algn="ctr">
              <a:buFontTx/>
              <a:buNone/>
              <a:defRPr>
                <a:solidFill>
                  <a:schemeClr val="bg1"/>
                </a:solidFill>
                <a:latin typeface="+mj-lt"/>
              </a:defRPr>
            </a:lvl2pPr>
            <a:lvl3pPr marL="914400" indent="0" algn="ctr">
              <a:buFontTx/>
              <a:buNone/>
              <a:defRPr>
                <a:solidFill>
                  <a:schemeClr val="bg1"/>
                </a:solidFill>
                <a:latin typeface="+mj-lt"/>
              </a:defRPr>
            </a:lvl3pPr>
            <a:lvl4pPr marL="1371600" indent="0" algn="ctr">
              <a:buFontTx/>
              <a:buNone/>
              <a:defRPr>
                <a:solidFill>
                  <a:schemeClr val="bg1"/>
                </a:solidFill>
                <a:latin typeface="+mj-lt"/>
              </a:defRPr>
            </a:lvl4pPr>
            <a:lvl5pPr marL="1828800" indent="0" algn="ctr">
              <a:buFontTx/>
              <a:buNone/>
              <a:defRPr>
                <a:solidFill>
                  <a:schemeClr val="bg1"/>
                </a:solidFill>
                <a:latin typeface="+mj-lt"/>
              </a:defRPr>
            </a:lvl5pPr>
          </a:lstStyle>
          <a:p>
            <a:pPr lvl="0"/>
            <a:r>
              <a:rPr lang="en-US" dirty="0"/>
              <a:t>Edit Master text styles</a:t>
            </a:r>
          </a:p>
        </p:txBody>
      </p:sp>
    </p:spTree>
    <p:extLst>
      <p:ext uri="{BB962C8B-B14F-4D97-AF65-F5344CB8AC3E}">
        <p14:creationId xmlns:p14="http://schemas.microsoft.com/office/powerpoint/2010/main" val="13316733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5D8A841E-D890-4E99-9E1F-0DB70974BEDC}"/>
              </a:ext>
            </a:extLst>
          </p:cNvPr>
          <p:cNvSpPr>
            <a:spLocks noGrp="1" noChangeArrowheads="1"/>
          </p:cNvSpPr>
          <p:nvPr>
            <p:ph type="title"/>
          </p:nvPr>
        </p:nvSpPr>
        <p:spPr bwMode="auto">
          <a:xfrm>
            <a:off x="628650" y="365126"/>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dirty="0"/>
              <a:t>Click to edit Master title style</a:t>
            </a:r>
          </a:p>
        </p:txBody>
      </p:sp>
      <p:sp>
        <p:nvSpPr>
          <p:cNvPr id="1027" name="Text Placeholder 2">
            <a:extLst>
              <a:ext uri="{FF2B5EF4-FFF2-40B4-BE49-F238E27FC236}">
                <a16:creationId xmlns:a16="http://schemas.microsoft.com/office/drawing/2014/main" id="{D1639F06-EA6C-4DE7-9585-BB74C1D86ECE}"/>
              </a:ext>
            </a:extLst>
          </p:cNvPr>
          <p:cNvSpPr>
            <a:spLocks noGrp="1" noChangeArrowheads="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dirty="0"/>
              <a:t>Edit Master text styles</a:t>
            </a:r>
          </a:p>
          <a:p>
            <a:pPr lvl="1"/>
            <a:r>
              <a:rPr lang="en-US" altLang="en-US" dirty="0"/>
              <a:t>Second level</a:t>
            </a:r>
          </a:p>
          <a:p>
            <a:pPr lvl="2"/>
            <a:r>
              <a:rPr lang="en-US" altLang="en-US" dirty="0"/>
              <a:t>Third level</a:t>
            </a:r>
          </a:p>
          <a:p>
            <a:pPr lvl="3"/>
            <a:r>
              <a:rPr lang="en-US" altLang="en-US" dirty="0"/>
              <a:t>Fourth level</a:t>
            </a:r>
          </a:p>
          <a:p>
            <a:pPr lvl="4"/>
            <a:r>
              <a:rPr lang="en-US" altLang="en-US" dirty="0"/>
              <a:t>Fifth level</a:t>
            </a:r>
          </a:p>
        </p:txBody>
      </p:sp>
      <p:sp>
        <p:nvSpPr>
          <p:cNvPr id="4" name="Date Placeholder 3">
            <a:extLst>
              <a:ext uri="{FF2B5EF4-FFF2-40B4-BE49-F238E27FC236}">
                <a16:creationId xmlns:a16="http://schemas.microsoft.com/office/drawing/2014/main" id="{274CBB18-A9BE-4E26-AEF0-685B460BE63E}"/>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endParaRPr lang="en-US"/>
          </a:p>
        </p:txBody>
      </p:sp>
      <p:sp>
        <p:nvSpPr>
          <p:cNvPr id="5" name="Footer Placeholder 4">
            <a:extLst>
              <a:ext uri="{FF2B5EF4-FFF2-40B4-BE49-F238E27FC236}">
                <a16:creationId xmlns:a16="http://schemas.microsoft.com/office/drawing/2014/main" id="{BADC2685-CBD5-44D1-8549-850B27C75DAC}"/>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a:extLst>
              <a:ext uri="{FF2B5EF4-FFF2-40B4-BE49-F238E27FC236}">
                <a16:creationId xmlns:a16="http://schemas.microsoft.com/office/drawing/2014/main" id="{2E3CEBC4-24A6-4347-B47E-79B2708B9B71}"/>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eaLnBrk="1" fontAlgn="auto" hangingPunct="1">
              <a:spcBef>
                <a:spcPts val="0"/>
              </a:spcBef>
              <a:spcAft>
                <a:spcPts val="0"/>
              </a:spcAft>
              <a:defRPr sz="1200">
                <a:solidFill>
                  <a:schemeClr val="tx1">
                    <a:tint val="75000"/>
                  </a:schemeClr>
                </a:solidFill>
                <a:latin typeface="+mn-lt"/>
              </a:defRPr>
            </a:lvl1pPr>
          </a:lstStyle>
          <a:p>
            <a:pPr>
              <a:defRPr/>
            </a:pPr>
            <a:fld id="{DADBB38E-37F0-4099-9E14-30415241E9AC}"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711" r:id="rId1"/>
    <p:sldLayoutId id="2147483725" r:id="rId2"/>
    <p:sldLayoutId id="2147483726" r:id="rId3"/>
    <p:sldLayoutId id="2147483713" r:id="rId4"/>
    <p:sldLayoutId id="2147483712" r:id="rId5"/>
    <p:sldLayoutId id="2147483714" r:id="rId6"/>
    <p:sldLayoutId id="2147483703" r:id="rId7"/>
    <p:sldLayoutId id="2147483723" r:id="rId8"/>
    <p:sldLayoutId id="2147483728" r:id="rId9"/>
    <p:sldLayoutId id="2147483716" r:id="rId10"/>
    <p:sldLayoutId id="2147483720" r:id="rId11"/>
    <p:sldLayoutId id="2147483715" r:id="rId12"/>
    <p:sldLayoutId id="2147483704" r:id="rId13"/>
    <p:sldLayoutId id="2147483705" r:id="rId14"/>
    <p:sldLayoutId id="2147483707" r:id="rId15"/>
    <p:sldLayoutId id="2147483722" r:id="rId16"/>
    <p:sldLayoutId id="2147483717" r:id="rId17"/>
    <p:sldLayoutId id="2147483724" r:id="rId18"/>
    <p:sldLayoutId id="2147483721" r:id="rId19"/>
    <p:sldLayoutId id="2147483727" r:id="rId20"/>
  </p:sldLayoutIdLst>
  <p:hf hdr="0" ftr="0" dt="0"/>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Rubik Bold" panose="00000800000000000000" pitchFamily="2" charset="-79"/>
        </a:defRPr>
      </a:lvl2pPr>
      <a:lvl3pPr algn="l" rtl="0" eaLnBrk="0" fontAlgn="base" hangingPunct="0">
        <a:lnSpc>
          <a:spcPct val="90000"/>
        </a:lnSpc>
        <a:spcBef>
          <a:spcPct val="0"/>
        </a:spcBef>
        <a:spcAft>
          <a:spcPct val="0"/>
        </a:spcAft>
        <a:defRPr sz="4400">
          <a:solidFill>
            <a:schemeClr val="tx1"/>
          </a:solidFill>
          <a:latin typeface="Rubik Bold" panose="00000800000000000000" pitchFamily="2" charset="-79"/>
        </a:defRPr>
      </a:lvl3pPr>
      <a:lvl4pPr algn="l" rtl="0" eaLnBrk="0" fontAlgn="base" hangingPunct="0">
        <a:lnSpc>
          <a:spcPct val="90000"/>
        </a:lnSpc>
        <a:spcBef>
          <a:spcPct val="0"/>
        </a:spcBef>
        <a:spcAft>
          <a:spcPct val="0"/>
        </a:spcAft>
        <a:defRPr sz="4400">
          <a:solidFill>
            <a:schemeClr val="tx1"/>
          </a:solidFill>
          <a:latin typeface="Rubik Bold" panose="00000800000000000000" pitchFamily="2" charset="-79"/>
        </a:defRPr>
      </a:lvl4pPr>
      <a:lvl5pPr algn="l" rtl="0" eaLnBrk="0" fontAlgn="base" hangingPunct="0">
        <a:lnSpc>
          <a:spcPct val="90000"/>
        </a:lnSpc>
        <a:spcBef>
          <a:spcPct val="0"/>
        </a:spcBef>
        <a:spcAft>
          <a:spcPct val="0"/>
        </a:spcAft>
        <a:defRPr sz="4400">
          <a:solidFill>
            <a:schemeClr val="tx1"/>
          </a:solidFill>
          <a:latin typeface="Rubik Bold" panose="00000800000000000000" pitchFamily="2" charset="-79"/>
        </a:defRPr>
      </a:lvl5pPr>
      <a:lvl6pPr marL="457200" algn="l" rtl="0" fontAlgn="base">
        <a:lnSpc>
          <a:spcPct val="90000"/>
        </a:lnSpc>
        <a:spcBef>
          <a:spcPct val="0"/>
        </a:spcBef>
        <a:spcAft>
          <a:spcPct val="0"/>
        </a:spcAft>
        <a:defRPr sz="4400">
          <a:solidFill>
            <a:schemeClr val="tx1"/>
          </a:solidFill>
          <a:latin typeface="Rubik Bold" panose="00000800000000000000" pitchFamily="2" charset="-79"/>
        </a:defRPr>
      </a:lvl6pPr>
      <a:lvl7pPr marL="914400" algn="l" rtl="0" fontAlgn="base">
        <a:lnSpc>
          <a:spcPct val="90000"/>
        </a:lnSpc>
        <a:spcBef>
          <a:spcPct val="0"/>
        </a:spcBef>
        <a:spcAft>
          <a:spcPct val="0"/>
        </a:spcAft>
        <a:defRPr sz="4400">
          <a:solidFill>
            <a:schemeClr val="tx1"/>
          </a:solidFill>
          <a:latin typeface="Rubik Bold" panose="00000800000000000000" pitchFamily="2" charset="-79"/>
        </a:defRPr>
      </a:lvl7pPr>
      <a:lvl8pPr marL="1371600" algn="l" rtl="0" fontAlgn="base">
        <a:lnSpc>
          <a:spcPct val="90000"/>
        </a:lnSpc>
        <a:spcBef>
          <a:spcPct val="0"/>
        </a:spcBef>
        <a:spcAft>
          <a:spcPct val="0"/>
        </a:spcAft>
        <a:defRPr sz="4400">
          <a:solidFill>
            <a:schemeClr val="tx1"/>
          </a:solidFill>
          <a:latin typeface="Rubik Bold" panose="00000800000000000000" pitchFamily="2" charset="-79"/>
        </a:defRPr>
      </a:lvl8pPr>
      <a:lvl9pPr marL="1828800" algn="l" rtl="0" fontAlgn="base">
        <a:lnSpc>
          <a:spcPct val="90000"/>
        </a:lnSpc>
        <a:spcBef>
          <a:spcPct val="0"/>
        </a:spcBef>
        <a:spcAft>
          <a:spcPct val="0"/>
        </a:spcAft>
        <a:defRPr sz="4400">
          <a:solidFill>
            <a:schemeClr val="tx1"/>
          </a:solidFill>
          <a:latin typeface="Rubik Bold" panose="00000800000000000000" pitchFamily="2" charset="-79"/>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5.xml"/><Relationship Id="rId1" Type="http://schemas.openxmlformats.org/officeDocument/2006/relationships/slideLayout" Target="../slideLayouts/slideLayout8.xml"/><Relationship Id="rId5" Type="http://schemas.openxmlformats.org/officeDocument/2006/relationships/chart" Target="../charts/chart3.xml"/><Relationship Id="rId4" Type="http://schemas.openxmlformats.org/officeDocument/2006/relationships/chart" Target="../charts/char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3" Type="http://schemas.openxmlformats.org/officeDocument/2006/relationships/hyperlink" Target="https://doi.org/10.1080/01434632.2020.1858302" TargetMode="External"/><Relationship Id="rId2" Type="http://schemas.openxmlformats.org/officeDocument/2006/relationships/hyperlink" Target="https://doi.org/10.1080/00220671.2014.959112" TargetMode="External"/><Relationship Id="rId1" Type="http://schemas.openxmlformats.org/officeDocument/2006/relationships/slideLayout" Target="../slideLayouts/slideLayout8.xml"/><Relationship Id="rId4" Type="http://schemas.openxmlformats.org/officeDocument/2006/relationships/hyperlink" Target="https://doi.org/10.1080/00461520.2022.2094383"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a:extLst>
              <a:ext uri="{FF2B5EF4-FFF2-40B4-BE49-F238E27FC236}">
                <a16:creationId xmlns:a16="http://schemas.microsoft.com/office/drawing/2014/main" id="{BD2DCB0B-5AA7-48CC-BA52-4DF6BBBE1600}"/>
              </a:ext>
            </a:extLst>
          </p:cNvPr>
          <p:cNvSpPr>
            <a:spLocks noGrp="1"/>
          </p:cNvSpPr>
          <p:nvPr>
            <p:ph type="ctrTitle"/>
          </p:nvPr>
        </p:nvSpPr>
        <p:spPr>
          <a:xfrm>
            <a:off x="4572000" y="763200"/>
            <a:ext cx="4572000" cy="3380900"/>
          </a:xfrm>
        </p:spPr>
        <p:txBody>
          <a:bodyPr/>
          <a:lstStyle/>
          <a:p>
            <a:r>
              <a:rPr lang="en-EE" sz="2400" b="1" dirty="0"/>
              <a:t>Vene dominantkeelega vanemate eesti keele oskus ja selle tajutud seos lapse toimetulekuga eestikeelses õpikeskkonnas: Tartu näide</a:t>
            </a:r>
            <a:endParaRPr lang="en-US" sz="2400" dirty="0"/>
          </a:p>
        </p:txBody>
      </p:sp>
      <p:sp>
        <p:nvSpPr>
          <p:cNvPr id="15" name="Text Placeholder 14">
            <a:extLst>
              <a:ext uri="{FF2B5EF4-FFF2-40B4-BE49-F238E27FC236}">
                <a16:creationId xmlns:a16="http://schemas.microsoft.com/office/drawing/2014/main" id="{5EB4278F-2789-4086-864B-97EC652BBCE6}"/>
              </a:ext>
            </a:extLst>
          </p:cNvPr>
          <p:cNvSpPr>
            <a:spLocks noGrp="1"/>
          </p:cNvSpPr>
          <p:nvPr>
            <p:ph type="body" sz="quarter" idx="11"/>
          </p:nvPr>
        </p:nvSpPr>
        <p:spPr/>
        <p:txBody>
          <a:bodyPr>
            <a:normAutofit fontScale="92500" lnSpcReduction="20000"/>
          </a:bodyPr>
          <a:lstStyle/>
          <a:p>
            <a:r>
              <a:rPr lang="en-US" dirty="0"/>
              <a:t>Diana Vender</a:t>
            </a:r>
          </a:p>
        </p:txBody>
      </p:sp>
      <p:sp>
        <p:nvSpPr>
          <p:cNvPr id="16" name="Text Placeholder 15">
            <a:extLst>
              <a:ext uri="{FF2B5EF4-FFF2-40B4-BE49-F238E27FC236}">
                <a16:creationId xmlns:a16="http://schemas.microsoft.com/office/drawing/2014/main" id="{F430F86C-2F0F-4536-B78F-516E99E85639}"/>
              </a:ext>
            </a:extLst>
          </p:cNvPr>
          <p:cNvSpPr>
            <a:spLocks noGrp="1"/>
          </p:cNvSpPr>
          <p:nvPr>
            <p:ph type="body" sz="quarter" idx="12"/>
          </p:nvPr>
        </p:nvSpPr>
        <p:spPr/>
        <p:txBody>
          <a:bodyPr/>
          <a:lstStyle/>
          <a:p>
            <a:r>
              <a:rPr lang="en-US" dirty="0"/>
              <a:t>Tartu </a:t>
            </a:r>
            <a:r>
              <a:rPr lang="en-US" dirty="0" err="1"/>
              <a:t>Ülikool</a:t>
            </a:r>
            <a:endParaRPr lang="en-US" dirty="0"/>
          </a:p>
        </p:txBody>
      </p:sp>
      <p:sp>
        <p:nvSpPr>
          <p:cNvPr id="19" name="Slide Number Placeholder 18">
            <a:extLst>
              <a:ext uri="{FF2B5EF4-FFF2-40B4-BE49-F238E27FC236}">
                <a16:creationId xmlns:a16="http://schemas.microsoft.com/office/drawing/2014/main" id="{445A9847-12F6-4C3E-84AA-5C61C6B10786}"/>
              </a:ext>
            </a:extLst>
          </p:cNvPr>
          <p:cNvSpPr>
            <a:spLocks noGrp="1"/>
          </p:cNvSpPr>
          <p:nvPr>
            <p:ph type="sldNum" sz="quarter" idx="4"/>
          </p:nvPr>
        </p:nvSpPr>
        <p:spPr/>
        <p:txBody>
          <a:bodyPr/>
          <a:lstStyle/>
          <a:p>
            <a:pPr>
              <a:defRPr/>
            </a:pPr>
            <a:fld id="{DADBB38E-37F0-4099-9E14-30415241E9AC}" type="slidenum">
              <a:rPr lang="en-US" smtClean="0"/>
              <a:pPr>
                <a:defRPr/>
              </a:pPr>
              <a:t>1</a:t>
            </a:fld>
            <a:endParaRPr lang="en-US" dirty="0"/>
          </a:p>
        </p:txBody>
      </p:sp>
    </p:spTree>
    <p:extLst>
      <p:ext uri="{BB962C8B-B14F-4D97-AF65-F5344CB8AC3E}">
        <p14:creationId xmlns:p14="http://schemas.microsoft.com/office/powerpoint/2010/main" val="17971438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477CCE5-82F3-4C04-95A3-434E7FE86A1D}"/>
              </a:ext>
            </a:extLst>
          </p:cNvPr>
          <p:cNvSpPr>
            <a:spLocks noGrp="1"/>
          </p:cNvSpPr>
          <p:nvPr>
            <p:ph type="title"/>
          </p:nvPr>
        </p:nvSpPr>
        <p:spPr/>
        <p:txBody>
          <a:bodyPr/>
          <a:lstStyle/>
          <a:p>
            <a:r>
              <a:rPr lang="en-US" sz="2800" dirty="0"/>
              <a:t>Üleminek eestikeelsele haridusele ja </a:t>
            </a:r>
            <a:r>
              <a:rPr lang="en-US" sz="2800" dirty="0" err="1"/>
              <a:t>vanemate</a:t>
            </a:r>
            <a:r>
              <a:rPr lang="en-US" sz="2800" dirty="0"/>
              <a:t> roll </a:t>
            </a:r>
            <a:r>
              <a:rPr lang="en-US" sz="2800" dirty="0" err="1"/>
              <a:t>selle</a:t>
            </a:r>
            <a:r>
              <a:rPr lang="en-US" sz="2800" dirty="0"/>
              <a:t> </a:t>
            </a:r>
            <a:r>
              <a:rPr lang="en-US" sz="2800" dirty="0" err="1"/>
              <a:t>algfaasis</a:t>
            </a:r>
            <a:endParaRPr lang="en-US" sz="2800" dirty="0"/>
          </a:p>
        </p:txBody>
      </p:sp>
      <p:sp>
        <p:nvSpPr>
          <p:cNvPr id="5" name="Text Placeholder 4">
            <a:extLst>
              <a:ext uri="{FF2B5EF4-FFF2-40B4-BE49-F238E27FC236}">
                <a16:creationId xmlns:a16="http://schemas.microsoft.com/office/drawing/2014/main" id="{DED14305-DCE1-4C70-842D-8CA506605CDA}"/>
              </a:ext>
            </a:extLst>
          </p:cNvPr>
          <p:cNvSpPr>
            <a:spLocks noGrp="1"/>
          </p:cNvSpPr>
          <p:nvPr>
            <p:ph type="body" sz="quarter" idx="10"/>
          </p:nvPr>
        </p:nvSpPr>
        <p:spPr/>
        <p:txBody>
          <a:bodyPr/>
          <a:lstStyle/>
          <a:p>
            <a:pPr marL="342900" indent="-342900">
              <a:buFont typeface="Arial" panose="020B0604020202020204" pitchFamily="34" charset="0"/>
              <a:buChar char="•"/>
            </a:pPr>
            <a:r>
              <a:rPr lang="en-US" sz="2400" dirty="0"/>
              <a:t>Reform Tartus</a:t>
            </a:r>
          </a:p>
          <a:p>
            <a:pPr marL="342900" indent="-342900">
              <a:buFont typeface="Arial" panose="020B0604020202020204" pitchFamily="34" charset="0"/>
              <a:buChar char="•"/>
            </a:pPr>
            <a:r>
              <a:rPr lang="en-GB" sz="2400" dirty="0"/>
              <a:t>Reform </a:t>
            </a:r>
            <a:r>
              <a:rPr lang="en-GB" sz="2400" dirty="0" err="1"/>
              <a:t>puudutab</a:t>
            </a:r>
            <a:r>
              <a:rPr lang="en-GB" sz="2400" dirty="0"/>
              <a:t> </a:t>
            </a:r>
            <a:r>
              <a:rPr lang="en-GB" sz="2400" dirty="0" err="1"/>
              <a:t>lisaks</a:t>
            </a:r>
            <a:r>
              <a:rPr lang="en-GB" sz="2400" dirty="0"/>
              <a:t> </a:t>
            </a:r>
            <a:r>
              <a:rPr lang="en-GB" sz="2400" dirty="0" err="1"/>
              <a:t>õppekeelele</a:t>
            </a:r>
            <a:r>
              <a:rPr lang="en-GB" sz="2400" dirty="0"/>
              <a:t> ka:</a:t>
            </a:r>
          </a:p>
          <a:p>
            <a:pPr marL="800100" lvl="1" indent="-342900">
              <a:buFont typeface="Arial" panose="020B0604020202020204" pitchFamily="34" charset="0"/>
              <a:buChar char="•"/>
            </a:pPr>
            <a:r>
              <a:rPr lang="en-GB" dirty="0" err="1"/>
              <a:t>pere</a:t>
            </a:r>
            <a:r>
              <a:rPr lang="en-GB" dirty="0"/>
              <a:t> ja </a:t>
            </a:r>
            <a:r>
              <a:rPr lang="en-GB" dirty="0" err="1"/>
              <a:t>haridusasutuse</a:t>
            </a:r>
            <a:r>
              <a:rPr lang="en-GB" dirty="0"/>
              <a:t> </a:t>
            </a:r>
            <a:r>
              <a:rPr lang="en-GB" dirty="0" err="1"/>
              <a:t>koostööd</a:t>
            </a:r>
            <a:endParaRPr lang="en-GB" dirty="0"/>
          </a:p>
          <a:p>
            <a:pPr marL="800100" lvl="1" indent="-342900">
              <a:buFont typeface="Arial" panose="020B0604020202020204" pitchFamily="34" charset="0"/>
              <a:buChar char="•"/>
            </a:pPr>
            <a:r>
              <a:rPr lang="en-GB" sz="2400" dirty="0" err="1"/>
              <a:t>laste</a:t>
            </a:r>
            <a:r>
              <a:rPr lang="en-GB" sz="2400" dirty="0"/>
              <a:t> </a:t>
            </a:r>
            <a:r>
              <a:rPr lang="en-GB" sz="2400" dirty="0" err="1"/>
              <a:t>keelelist</a:t>
            </a:r>
            <a:r>
              <a:rPr lang="en-GB" sz="2400" dirty="0"/>
              <a:t> </a:t>
            </a:r>
            <a:r>
              <a:rPr lang="en-GB" sz="2400" dirty="0" err="1"/>
              <a:t>kohanemist</a:t>
            </a:r>
            <a:endParaRPr lang="en-GB" dirty="0"/>
          </a:p>
          <a:p>
            <a:pPr marL="800100" lvl="1" indent="-342900">
              <a:buFont typeface="Arial" panose="020B0604020202020204" pitchFamily="34" charset="0"/>
              <a:buChar char="•"/>
            </a:pPr>
            <a:r>
              <a:rPr lang="en-GB" sz="2400" dirty="0" err="1"/>
              <a:t>vanemate</a:t>
            </a:r>
            <a:r>
              <a:rPr lang="en-GB" sz="2400" dirty="0"/>
              <a:t> </a:t>
            </a:r>
            <a:r>
              <a:rPr lang="en-GB" sz="2400" dirty="0" err="1"/>
              <a:t>võimalusi</a:t>
            </a:r>
            <a:r>
              <a:rPr lang="en-GB" sz="2400" dirty="0"/>
              <a:t> last </a:t>
            </a:r>
            <a:r>
              <a:rPr lang="en-GB" sz="2400" dirty="0" err="1"/>
              <a:t>toetada</a:t>
            </a:r>
            <a:endParaRPr lang="en-GB" sz="2400" dirty="0"/>
          </a:p>
          <a:p>
            <a:r>
              <a:rPr lang="en-GB" sz="2400" dirty="0"/>
              <a:t>Vene </a:t>
            </a:r>
            <a:r>
              <a:rPr lang="en-GB" sz="2400" dirty="0" err="1"/>
              <a:t>dominantkeelega</a:t>
            </a:r>
            <a:r>
              <a:rPr lang="en-GB" sz="2400" dirty="0"/>
              <a:t> </a:t>
            </a:r>
            <a:r>
              <a:rPr lang="en-GB" sz="2400" dirty="0" err="1"/>
              <a:t>perede</a:t>
            </a:r>
            <a:r>
              <a:rPr lang="en-GB" sz="2400" dirty="0"/>
              <a:t> </a:t>
            </a:r>
            <a:r>
              <a:rPr lang="en-GB" sz="2400" dirty="0" err="1"/>
              <a:t>jaoks</a:t>
            </a:r>
            <a:r>
              <a:rPr lang="en-GB" sz="2400" dirty="0"/>
              <a:t> on </a:t>
            </a:r>
            <a:r>
              <a:rPr lang="en-GB" sz="2400" dirty="0" err="1"/>
              <a:t>oluline</a:t>
            </a:r>
            <a:r>
              <a:rPr lang="en-GB" sz="2400" dirty="0"/>
              <a:t> </a:t>
            </a:r>
            <a:r>
              <a:rPr lang="en-GB" sz="2400" dirty="0" err="1"/>
              <a:t>küsimus</a:t>
            </a:r>
            <a:r>
              <a:rPr lang="en-GB" sz="2400" dirty="0"/>
              <a:t>, </a:t>
            </a:r>
            <a:r>
              <a:rPr lang="en-GB" sz="2400" b="1" dirty="0" err="1"/>
              <a:t>kuidas</a:t>
            </a:r>
            <a:r>
              <a:rPr lang="en-GB" sz="2400" b="1" dirty="0"/>
              <a:t> </a:t>
            </a:r>
            <a:r>
              <a:rPr lang="en-GB" sz="2400" b="1" dirty="0" err="1"/>
              <a:t>toetada</a:t>
            </a:r>
            <a:r>
              <a:rPr lang="en-GB" sz="2400" b="1" dirty="0"/>
              <a:t> last </a:t>
            </a:r>
            <a:r>
              <a:rPr lang="en-GB" sz="2400" b="1" dirty="0" err="1"/>
              <a:t>eestikeelses</a:t>
            </a:r>
            <a:r>
              <a:rPr lang="en-GB" sz="2400" b="1" dirty="0"/>
              <a:t> </a:t>
            </a:r>
            <a:r>
              <a:rPr lang="en-GB" sz="2400" b="1" dirty="0" err="1"/>
              <a:t>õpikeskkonnas</a:t>
            </a:r>
            <a:r>
              <a:rPr lang="en-GB" sz="2400" b="1" dirty="0"/>
              <a:t>, </a:t>
            </a:r>
            <a:r>
              <a:rPr lang="en-GB" sz="2400" b="1" dirty="0" err="1"/>
              <a:t>kui</a:t>
            </a:r>
            <a:r>
              <a:rPr lang="en-GB" sz="2400" b="1" dirty="0"/>
              <a:t> </a:t>
            </a:r>
            <a:r>
              <a:rPr lang="en-GB" sz="2400" b="1" dirty="0" err="1"/>
              <a:t>kodune</a:t>
            </a:r>
            <a:r>
              <a:rPr lang="en-GB" sz="2400" b="1" dirty="0"/>
              <a:t> keel on </a:t>
            </a:r>
            <a:r>
              <a:rPr lang="en-GB" sz="2400" b="1" dirty="0" err="1"/>
              <a:t>vene</a:t>
            </a:r>
            <a:r>
              <a:rPr lang="en-GB" sz="2400" b="1" dirty="0"/>
              <a:t> keel*</a:t>
            </a:r>
            <a:endParaRPr lang="en-GB" sz="2400" dirty="0"/>
          </a:p>
          <a:p>
            <a:endParaRPr lang="en-US" dirty="0"/>
          </a:p>
        </p:txBody>
      </p:sp>
      <p:sp>
        <p:nvSpPr>
          <p:cNvPr id="2" name="Slide Number Placeholder 1">
            <a:extLst>
              <a:ext uri="{FF2B5EF4-FFF2-40B4-BE49-F238E27FC236}">
                <a16:creationId xmlns:a16="http://schemas.microsoft.com/office/drawing/2014/main" id="{5B8EBFE8-26B2-4811-908E-3FA7877EA61C}"/>
              </a:ext>
            </a:extLst>
          </p:cNvPr>
          <p:cNvSpPr>
            <a:spLocks noGrp="1"/>
          </p:cNvSpPr>
          <p:nvPr>
            <p:ph type="sldNum" sz="quarter" idx="4"/>
          </p:nvPr>
        </p:nvSpPr>
        <p:spPr/>
        <p:txBody>
          <a:bodyPr/>
          <a:lstStyle/>
          <a:p>
            <a:pPr>
              <a:defRPr/>
            </a:pPr>
            <a:fld id="{DADBB38E-37F0-4099-9E14-30415241E9AC}" type="slidenum">
              <a:rPr lang="en-US" smtClean="0"/>
              <a:pPr>
                <a:defRPr/>
              </a:pPr>
              <a:t>2</a:t>
            </a:fld>
            <a:endParaRPr lang="en-US" dirty="0"/>
          </a:p>
        </p:txBody>
      </p:sp>
    </p:spTree>
    <p:extLst>
      <p:ext uri="{BB962C8B-B14F-4D97-AF65-F5344CB8AC3E}">
        <p14:creationId xmlns:p14="http://schemas.microsoft.com/office/powerpoint/2010/main" val="979447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1B4C4C-0F83-A2E1-FD0B-2D7F8A5C47F4}"/>
              </a:ext>
            </a:extLst>
          </p:cNvPr>
          <p:cNvSpPr>
            <a:spLocks noGrp="1"/>
          </p:cNvSpPr>
          <p:nvPr>
            <p:ph type="title"/>
          </p:nvPr>
        </p:nvSpPr>
        <p:spPr/>
        <p:txBody>
          <a:bodyPr/>
          <a:lstStyle/>
          <a:p>
            <a:r>
              <a:rPr lang="et-EE" sz="2800" dirty="0"/>
              <a:t>Eesmärk ja uurimisküsimused</a:t>
            </a:r>
          </a:p>
        </p:txBody>
      </p:sp>
      <p:sp>
        <p:nvSpPr>
          <p:cNvPr id="3" name="Text Placeholder 2">
            <a:extLst>
              <a:ext uri="{FF2B5EF4-FFF2-40B4-BE49-F238E27FC236}">
                <a16:creationId xmlns:a16="http://schemas.microsoft.com/office/drawing/2014/main" id="{B3171A2E-7739-FA45-D365-00F301082E9E}"/>
              </a:ext>
            </a:extLst>
          </p:cNvPr>
          <p:cNvSpPr>
            <a:spLocks noGrp="1"/>
          </p:cNvSpPr>
          <p:nvPr>
            <p:ph type="body" sz="quarter" idx="10"/>
          </p:nvPr>
        </p:nvSpPr>
        <p:spPr>
          <a:xfrm>
            <a:off x="457200" y="1219200"/>
            <a:ext cx="8229600" cy="5257800"/>
          </a:xfrm>
        </p:spPr>
        <p:txBody>
          <a:bodyPr/>
          <a:lstStyle/>
          <a:p>
            <a:r>
              <a:rPr lang="en-GB" sz="2000" b="1" dirty="0" err="1"/>
              <a:t>Eesmärk</a:t>
            </a:r>
            <a:r>
              <a:rPr lang="en-GB" sz="2000" dirty="0"/>
              <a:t> on</a:t>
            </a:r>
            <a:r>
              <a:rPr lang="en-GB" sz="2000" b="1" dirty="0"/>
              <a:t> </a:t>
            </a:r>
            <a:r>
              <a:rPr lang="en-GB" sz="2000" dirty="0" err="1"/>
              <a:t>uurida</a:t>
            </a:r>
            <a:r>
              <a:rPr lang="en-GB" sz="2000" dirty="0"/>
              <a:t>, </a:t>
            </a:r>
            <a:r>
              <a:rPr lang="en-GB" sz="2000" dirty="0" err="1"/>
              <a:t>kuidas</a:t>
            </a:r>
            <a:r>
              <a:rPr lang="en-GB" sz="2000" dirty="0"/>
              <a:t> </a:t>
            </a:r>
            <a:r>
              <a:rPr lang="en-GB" sz="2000" dirty="0" err="1"/>
              <a:t>vene</a:t>
            </a:r>
            <a:r>
              <a:rPr lang="en-GB" sz="2000" dirty="0"/>
              <a:t> </a:t>
            </a:r>
            <a:r>
              <a:rPr lang="en-GB" sz="2000" dirty="0" err="1"/>
              <a:t>dominantkeelega</a:t>
            </a:r>
            <a:r>
              <a:rPr lang="en-GB" sz="2000" dirty="0"/>
              <a:t> </a:t>
            </a:r>
            <a:r>
              <a:rPr lang="en-GB" sz="2000" dirty="0" err="1"/>
              <a:t>vanemate</a:t>
            </a:r>
            <a:r>
              <a:rPr lang="en-GB" sz="2000" dirty="0"/>
              <a:t> </a:t>
            </a:r>
            <a:r>
              <a:rPr lang="en-GB" sz="2000" dirty="0" err="1"/>
              <a:t>enesehinnanguline</a:t>
            </a:r>
            <a:r>
              <a:rPr lang="en-GB" sz="2000" dirty="0"/>
              <a:t> eesti keele oskus ja </a:t>
            </a:r>
            <a:r>
              <a:rPr lang="en-GB" sz="2000" dirty="0" err="1"/>
              <a:t>arusaamad</a:t>
            </a:r>
            <a:r>
              <a:rPr lang="en-GB" sz="2000" dirty="0"/>
              <a:t> </a:t>
            </a:r>
            <a:r>
              <a:rPr lang="en-GB" sz="2000" dirty="0" err="1"/>
              <a:t>oma</a:t>
            </a:r>
            <a:r>
              <a:rPr lang="en-GB" sz="2000" dirty="0"/>
              <a:t> </a:t>
            </a:r>
            <a:r>
              <a:rPr lang="en-GB" sz="2000" dirty="0" err="1"/>
              <a:t>rollist</a:t>
            </a:r>
            <a:r>
              <a:rPr lang="en-GB" sz="2000" dirty="0"/>
              <a:t> </a:t>
            </a:r>
            <a:r>
              <a:rPr lang="en-GB" sz="2000" dirty="0" err="1"/>
              <a:t>seostuvad</a:t>
            </a:r>
            <a:r>
              <a:rPr lang="en-GB" sz="2000" dirty="0"/>
              <a:t> </a:t>
            </a:r>
            <a:r>
              <a:rPr lang="en-GB" sz="2000" dirty="0" err="1"/>
              <a:t>nende</a:t>
            </a:r>
            <a:r>
              <a:rPr lang="en-GB" sz="2000" dirty="0"/>
              <a:t> </a:t>
            </a:r>
            <a:r>
              <a:rPr lang="en-GB" sz="2000" dirty="0" err="1"/>
              <a:t>hinnangutega</a:t>
            </a:r>
            <a:r>
              <a:rPr lang="en-GB" sz="2000" dirty="0"/>
              <a:t> lapse (</a:t>
            </a:r>
            <a:r>
              <a:rPr lang="en-GB" sz="2000" dirty="0" err="1"/>
              <a:t>tulevasele</a:t>
            </a:r>
            <a:r>
              <a:rPr lang="en-GB" sz="2000" dirty="0"/>
              <a:t>) </a:t>
            </a:r>
            <a:r>
              <a:rPr lang="en-GB" sz="2000" dirty="0" err="1"/>
              <a:t>toimetulekule</a:t>
            </a:r>
            <a:r>
              <a:rPr lang="en-GB" sz="2000" dirty="0"/>
              <a:t> </a:t>
            </a:r>
            <a:r>
              <a:rPr lang="en-GB" sz="2000" dirty="0" err="1"/>
              <a:t>eestikeelses</a:t>
            </a:r>
            <a:r>
              <a:rPr lang="en-GB" sz="2000" dirty="0"/>
              <a:t> </a:t>
            </a:r>
            <a:r>
              <a:rPr lang="en-GB" sz="2000" dirty="0" err="1"/>
              <a:t>õpikeskkonnas</a:t>
            </a:r>
            <a:r>
              <a:rPr lang="en-GB" sz="2000" dirty="0"/>
              <a:t> </a:t>
            </a:r>
            <a:r>
              <a:rPr lang="en-GB" sz="2000" dirty="0" err="1"/>
              <a:t>ülemineku</a:t>
            </a:r>
            <a:r>
              <a:rPr lang="en-GB" sz="2000" dirty="0"/>
              <a:t> </a:t>
            </a:r>
            <a:r>
              <a:rPr lang="en-GB" sz="2000" dirty="0" err="1"/>
              <a:t>algfaasis</a:t>
            </a:r>
            <a:r>
              <a:rPr lang="en-GB" sz="2000" dirty="0"/>
              <a:t>.</a:t>
            </a:r>
          </a:p>
          <a:p>
            <a:endParaRPr lang="en-GB" sz="2000" dirty="0"/>
          </a:p>
          <a:p>
            <a:pPr marL="457200" indent="-457200">
              <a:spcBef>
                <a:spcPts val="1600"/>
              </a:spcBef>
              <a:spcAft>
                <a:spcPts val="1200"/>
              </a:spcAft>
              <a:buFont typeface="+mj-lt"/>
              <a:buAutoNum type="arabicPeriod"/>
            </a:pPr>
            <a:r>
              <a:rPr lang="en-GB" sz="2000" dirty="0"/>
              <a:t>Kas ja </a:t>
            </a:r>
            <a:r>
              <a:rPr lang="en-GB" sz="2000" dirty="0" err="1"/>
              <a:t>kuidas</a:t>
            </a:r>
            <a:r>
              <a:rPr lang="en-GB" sz="2000" dirty="0"/>
              <a:t> </a:t>
            </a:r>
            <a:r>
              <a:rPr lang="en-GB" sz="2000" dirty="0" err="1"/>
              <a:t>seostub</a:t>
            </a:r>
            <a:r>
              <a:rPr lang="en-GB" sz="2000" dirty="0"/>
              <a:t> </a:t>
            </a:r>
            <a:r>
              <a:rPr lang="en-GB" sz="2000" dirty="0" err="1"/>
              <a:t>vanemate</a:t>
            </a:r>
            <a:r>
              <a:rPr lang="en-GB" sz="2000" dirty="0"/>
              <a:t> </a:t>
            </a:r>
            <a:r>
              <a:rPr lang="en-GB" sz="2000" dirty="0" err="1"/>
              <a:t>enesehinnanguline</a:t>
            </a:r>
            <a:r>
              <a:rPr lang="en-GB" sz="2000" dirty="0"/>
              <a:t> eesti keele oskus lapse </a:t>
            </a:r>
            <a:r>
              <a:rPr lang="en-GB" sz="2000" dirty="0" err="1"/>
              <a:t>keelelise</a:t>
            </a:r>
            <a:r>
              <a:rPr lang="en-GB" sz="2000" dirty="0"/>
              <a:t>, </a:t>
            </a:r>
            <a:r>
              <a:rPr lang="en-GB" sz="2000" dirty="0" err="1"/>
              <a:t>akadeemilise</a:t>
            </a:r>
            <a:r>
              <a:rPr lang="en-GB" sz="2000" dirty="0"/>
              <a:t>, </a:t>
            </a:r>
            <a:r>
              <a:rPr lang="en-GB" sz="2000" dirty="0" err="1"/>
              <a:t>sotsiaalse</a:t>
            </a:r>
            <a:r>
              <a:rPr lang="en-GB" sz="2000" dirty="0"/>
              <a:t> ja </a:t>
            </a:r>
            <a:r>
              <a:rPr lang="en-GB" sz="2000" dirty="0" err="1"/>
              <a:t>emotsionaalse</a:t>
            </a:r>
            <a:r>
              <a:rPr lang="en-GB" sz="2000" dirty="0"/>
              <a:t> </a:t>
            </a:r>
            <a:r>
              <a:rPr lang="en-GB" sz="2000" dirty="0" err="1"/>
              <a:t>toimetulekuga</a:t>
            </a:r>
            <a:r>
              <a:rPr lang="en-GB" sz="2000" dirty="0"/>
              <a:t> </a:t>
            </a:r>
            <a:r>
              <a:rPr lang="en-GB" sz="2000" dirty="0" err="1"/>
              <a:t>eestikeelses</a:t>
            </a:r>
            <a:r>
              <a:rPr lang="en-GB" sz="2000" dirty="0"/>
              <a:t> </a:t>
            </a:r>
            <a:r>
              <a:rPr lang="en-GB" sz="2000" dirty="0" err="1"/>
              <a:t>õpikeskkonnas</a:t>
            </a:r>
            <a:r>
              <a:rPr lang="en-GB" sz="2000" dirty="0"/>
              <a:t>?</a:t>
            </a:r>
          </a:p>
          <a:p>
            <a:pPr marL="457200" indent="-457200">
              <a:spcBef>
                <a:spcPts val="1600"/>
              </a:spcBef>
              <a:spcAft>
                <a:spcPts val="1200"/>
              </a:spcAft>
              <a:buFont typeface="+mj-lt"/>
              <a:buAutoNum type="arabicPeriod"/>
            </a:pPr>
            <a:r>
              <a:rPr lang="en-GB" sz="2000" dirty="0" err="1"/>
              <a:t>Kuidas</a:t>
            </a:r>
            <a:r>
              <a:rPr lang="en-GB" sz="2000" dirty="0"/>
              <a:t> </a:t>
            </a:r>
            <a:r>
              <a:rPr lang="en-GB" sz="2000" dirty="0" err="1"/>
              <a:t>seostuvad</a:t>
            </a:r>
            <a:r>
              <a:rPr lang="en-GB" sz="2000" dirty="0"/>
              <a:t> </a:t>
            </a:r>
            <a:r>
              <a:rPr lang="en-GB" sz="2000" dirty="0" err="1"/>
              <a:t>vanemate</a:t>
            </a:r>
            <a:r>
              <a:rPr lang="en-GB" sz="2000" dirty="0"/>
              <a:t> </a:t>
            </a:r>
            <a:r>
              <a:rPr lang="en-GB" sz="2000" dirty="0" err="1"/>
              <a:t>arusaamad</a:t>
            </a:r>
            <a:r>
              <a:rPr lang="en-GB" sz="2000" dirty="0"/>
              <a:t> </a:t>
            </a:r>
            <a:r>
              <a:rPr lang="en-GB" sz="2000" dirty="0" err="1"/>
              <a:t>oma</a:t>
            </a:r>
            <a:r>
              <a:rPr lang="en-GB" sz="2000" dirty="0"/>
              <a:t> </a:t>
            </a:r>
            <a:r>
              <a:rPr lang="en-GB" sz="2000" dirty="0" err="1"/>
              <a:t>rollist</a:t>
            </a:r>
            <a:r>
              <a:rPr lang="en-GB" sz="2000" dirty="0"/>
              <a:t> </a:t>
            </a:r>
            <a:r>
              <a:rPr lang="en-GB" sz="2000" dirty="0" err="1"/>
              <a:t>nende</a:t>
            </a:r>
            <a:r>
              <a:rPr lang="en-GB" sz="2000" dirty="0"/>
              <a:t> </a:t>
            </a:r>
            <a:r>
              <a:rPr lang="en-GB" sz="2000" dirty="0" err="1"/>
              <a:t>hinnangutega</a:t>
            </a:r>
            <a:r>
              <a:rPr lang="en-GB" sz="2000" dirty="0"/>
              <a:t> lapse </a:t>
            </a:r>
            <a:r>
              <a:rPr lang="en-GB" sz="2000" dirty="0" err="1"/>
              <a:t>keelelisele</a:t>
            </a:r>
            <a:r>
              <a:rPr lang="en-GB" sz="2000" dirty="0"/>
              <a:t>, </a:t>
            </a:r>
            <a:r>
              <a:rPr lang="en-GB" sz="2000" dirty="0" err="1"/>
              <a:t>akadeemilisele</a:t>
            </a:r>
            <a:r>
              <a:rPr lang="en-GB" sz="2000" dirty="0"/>
              <a:t>, </a:t>
            </a:r>
            <a:r>
              <a:rPr lang="en-GB" sz="2000" dirty="0" err="1"/>
              <a:t>sotsiaalsele</a:t>
            </a:r>
            <a:r>
              <a:rPr lang="en-GB" sz="2000" dirty="0"/>
              <a:t> ja </a:t>
            </a:r>
            <a:r>
              <a:rPr lang="en-GB" sz="2000" dirty="0" err="1"/>
              <a:t>emotsionaalsele</a:t>
            </a:r>
            <a:r>
              <a:rPr lang="en-GB" sz="2000" dirty="0"/>
              <a:t> </a:t>
            </a:r>
            <a:r>
              <a:rPr lang="en-GB" sz="2000" dirty="0" err="1"/>
              <a:t>toimetulekule</a:t>
            </a:r>
            <a:r>
              <a:rPr lang="en-GB" sz="2000" dirty="0"/>
              <a:t> </a:t>
            </a:r>
            <a:r>
              <a:rPr lang="en-GB" sz="2000" dirty="0" err="1"/>
              <a:t>eestikeelses</a:t>
            </a:r>
            <a:r>
              <a:rPr lang="en-GB" sz="2000" dirty="0"/>
              <a:t> </a:t>
            </a:r>
            <a:r>
              <a:rPr lang="en-GB" sz="2000" dirty="0" err="1"/>
              <a:t>õpikeskkonnas</a:t>
            </a:r>
            <a:r>
              <a:rPr lang="en-GB" sz="2000" dirty="0"/>
              <a:t>?</a:t>
            </a:r>
          </a:p>
          <a:p>
            <a:pPr marL="457200" indent="-457200">
              <a:spcBef>
                <a:spcPts val="1600"/>
              </a:spcBef>
              <a:spcAft>
                <a:spcPts val="1200"/>
              </a:spcAft>
              <a:buFont typeface="+mj-lt"/>
              <a:buAutoNum type="arabicPeriod"/>
            </a:pPr>
            <a:r>
              <a:rPr lang="en-GB" sz="2000" dirty="0"/>
              <a:t>Milliseid </a:t>
            </a:r>
            <a:r>
              <a:rPr lang="en-GB" sz="2000" dirty="0" err="1"/>
              <a:t>muid</a:t>
            </a:r>
            <a:r>
              <a:rPr lang="en-GB" sz="2000" dirty="0"/>
              <a:t> </a:t>
            </a:r>
            <a:r>
              <a:rPr lang="en-GB" sz="2000" dirty="0" err="1"/>
              <a:t>tegureid</a:t>
            </a:r>
            <a:r>
              <a:rPr lang="en-GB" sz="2000" dirty="0"/>
              <a:t> </a:t>
            </a:r>
            <a:r>
              <a:rPr lang="en-GB" sz="2000" dirty="0" err="1"/>
              <a:t>peavad</a:t>
            </a:r>
            <a:r>
              <a:rPr lang="en-GB" sz="2000" dirty="0"/>
              <a:t> </a:t>
            </a:r>
            <a:r>
              <a:rPr lang="en-GB" sz="2000" dirty="0" err="1"/>
              <a:t>vanemad</a:t>
            </a:r>
            <a:r>
              <a:rPr lang="en-GB" sz="2000" dirty="0"/>
              <a:t> lapse </a:t>
            </a:r>
            <a:r>
              <a:rPr lang="en-GB" sz="2000" dirty="0" err="1"/>
              <a:t>toimetuleku</a:t>
            </a:r>
            <a:r>
              <a:rPr lang="en-GB" sz="2000" dirty="0"/>
              <a:t> </a:t>
            </a:r>
            <a:r>
              <a:rPr lang="en-GB" sz="2000" dirty="0" err="1"/>
              <a:t>seisukohalt</a:t>
            </a:r>
            <a:r>
              <a:rPr lang="en-GB" sz="2000" dirty="0"/>
              <a:t> </a:t>
            </a:r>
            <a:r>
              <a:rPr lang="en-GB" sz="2000" dirty="0" err="1"/>
              <a:t>oluliseks</a:t>
            </a:r>
            <a:r>
              <a:rPr lang="en-GB" sz="2000" dirty="0"/>
              <a:t> </a:t>
            </a:r>
            <a:r>
              <a:rPr lang="en-GB" sz="2000" dirty="0" err="1"/>
              <a:t>peale</a:t>
            </a:r>
            <a:r>
              <a:rPr lang="en-GB" sz="2000" dirty="0"/>
              <a:t> </a:t>
            </a:r>
            <a:r>
              <a:rPr lang="en-GB" sz="2000" dirty="0" err="1"/>
              <a:t>vanema</a:t>
            </a:r>
            <a:r>
              <a:rPr lang="en-GB" sz="2000" dirty="0"/>
              <a:t> </a:t>
            </a:r>
            <a:r>
              <a:rPr lang="en-GB" sz="2000" dirty="0" err="1"/>
              <a:t>enda</a:t>
            </a:r>
            <a:r>
              <a:rPr lang="en-GB" sz="2000" dirty="0"/>
              <a:t> </a:t>
            </a:r>
            <a:r>
              <a:rPr lang="en-GB" sz="2000" dirty="0" err="1"/>
              <a:t>keeleoskuse</a:t>
            </a:r>
            <a:r>
              <a:rPr lang="en-GB" sz="2000" dirty="0"/>
              <a:t>?</a:t>
            </a:r>
          </a:p>
        </p:txBody>
      </p:sp>
      <p:sp>
        <p:nvSpPr>
          <p:cNvPr id="4" name="Slide Number Placeholder 3">
            <a:extLst>
              <a:ext uri="{FF2B5EF4-FFF2-40B4-BE49-F238E27FC236}">
                <a16:creationId xmlns:a16="http://schemas.microsoft.com/office/drawing/2014/main" id="{A4EC9F2C-8B74-5368-57D0-F097A24ED699}"/>
              </a:ext>
            </a:extLst>
          </p:cNvPr>
          <p:cNvSpPr>
            <a:spLocks noGrp="1"/>
          </p:cNvSpPr>
          <p:nvPr>
            <p:ph type="sldNum" sz="quarter" idx="4"/>
          </p:nvPr>
        </p:nvSpPr>
        <p:spPr/>
        <p:txBody>
          <a:bodyPr/>
          <a:lstStyle/>
          <a:p>
            <a:pPr>
              <a:defRPr/>
            </a:pPr>
            <a:fld id="{DADBB38E-37F0-4099-9E14-30415241E9AC}" type="slidenum">
              <a:rPr lang="en-US" smtClean="0"/>
              <a:pPr>
                <a:defRPr/>
              </a:pPr>
              <a:t>3</a:t>
            </a:fld>
            <a:endParaRPr lang="en-US" dirty="0"/>
          </a:p>
        </p:txBody>
      </p:sp>
    </p:spTree>
    <p:extLst>
      <p:ext uri="{BB962C8B-B14F-4D97-AF65-F5344CB8AC3E}">
        <p14:creationId xmlns:p14="http://schemas.microsoft.com/office/powerpoint/2010/main" val="25788527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03CFCA-5DFD-1F41-77DD-6D7B9110BAF5}"/>
              </a:ext>
            </a:extLst>
          </p:cNvPr>
          <p:cNvSpPr>
            <a:spLocks noGrp="1"/>
          </p:cNvSpPr>
          <p:nvPr>
            <p:ph type="title"/>
          </p:nvPr>
        </p:nvSpPr>
        <p:spPr/>
        <p:txBody>
          <a:bodyPr/>
          <a:lstStyle/>
          <a:p>
            <a:r>
              <a:rPr lang="et-EE" sz="2800" dirty="0"/>
              <a:t>Vanema roll ja lapse toetamine</a:t>
            </a:r>
          </a:p>
        </p:txBody>
      </p:sp>
      <p:sp>
        <p:nvSpPr>
          <p:cNvPr id="3" name="Text Placeholder 2">
            <a:extLst>
              <a:ext uri="{FF2B5EF4-FFF2-40B4-BE49-F238E27FC236}">
                <a16:creationId xmlns:a16="http://schemas.microsoft.com/office/drawing/2014/main" id="{AA4F6FA4-F88A-08DE-2B4E-63F97E83E550}"/>
              </a:ext>
            </a:extLst>
          </p:cNvPr>
          <p:cNvSpPr>
            <a:spLocks noGrp="1"/>
          </p:cNvSpPr>
          <p:nvPr>
            <p:ph type="body" sz="quarter" idx="10"/>
          </p:nvPr>
        </p:nvSpPr>
        <p:spPr>
          <a:xfrm>
            <a:off x="457200" y="1219200"/>
            <a:ext cx="8229600" cy="5562600"/>
          </a:xfrm>
        </p:spPr>
        <p:txBody>
          <a:bodyPr/>
          <a:lstStyle/>
          <a:p>
            <a:pPr marL="342900" indent="-342900">
              <a:spcAft>
                <a:spcPts val="600"/>
              </a:spcAft>
              <a:buFont typeface="Arial" panose="020B0604020202020204" pitchFamily="34" charset="0"/>
              <a:buChar char="•"/>
            </a:pPr>
            <a:r>
              <a:rPr lang="en-GB" sz="1800" dirty="0" err="1"/>
              <a:t>Vanemate</a:t>
            </a:r>
            <a:r>
              <a:rPr lang="en-GB" sz="1800" dirty="0"/>
              <a:t> </a:t>
            </a:r>
            <a:r>
              <a:rPr lang="en-GB" sz="1800" dirty="0" err="1"/>
              <a:t>arusaamad</a:t>
            </a:r>
            <a:r>
              <a:rPr lang="en-GB" sz="1800" dirty="0"/>
              <a:t> </a:t>
            </a:r>
            <a:r>
              <a:rPr lang="en-GB" sz="1800" dirty="0" err="1"/>
              <a:t>keelte</a:t>
            </a:r>
            <a:r>
              <a:rPr lang="en-GB" sz="1800" dirty="0"/>
              <a:t> </a:t>
            </a:r>
            <a:r>
              <a:rPr lang="en-GB" sz="1800" dirty="0" err="1"/>
              <a:t>rollist</a:t>
            </a:r>
            <a:r>
              <a:rPr lang="en-GB" sz="1800" dirty="0"/>
              <a:t>, lapse </a:t>
            </a:r>
            <a:r>
              <a:rPr lang="en-GB" sz="1800" dirty="0" err="1"/>
              <a:t>arengust</a:t>
            </a:r>
            <a:r>
              <a:rPr lang="en-GB" sz="1800" dirty="0"/>
              <a:t> ja </a:t>
            </a:r>
            <a:r>
              <a:rPr lang="en-GB" sz="1800" dirty="0" err="1"/>
              <a:t>kasvatamisest</a:t>
            </a:r>
            <a:r>
              <a:rPr lang="en-GB" sz="1800" dirty="0"/>
              <a:t> </a:t>
            </a:r>
            <a:r>
              <a:rPr lang="en-GB" sz="1800" dirty="0" err="1"/>
              <a:t>kujundavad</a:t>
            </a:r>
            <a:r>
              <a:rPr lang="en-GB" sz="1800" dirty="0"/>
              <a:t> </a:t>
            </a:r>
            <a:r>
              <a:rPr lang="en-GB" sz="1800" dirty="0" err="1"/>
              <a:t>seda</a:t>
            </a:r>
            <a:r>
              <a:rPr lang="en-GB" sz="1800" dirty="0"/>
              <a:t>, </a:t>
            </a:r>
            <a:r>
              <a:rPr lang="en-GB" sz="1800" dirty="0" err="1"/>
              <a:t>kuidas</a:t>
            </a:r>
            <a:r>
              <a:rPr lang="en-GB" sz="1800" dirty="0"/>
              <a:t> </a:t>
            </a:r>
            <a:r>
              <a:rPr lang="en-GB" sz="1800" dirty="0" err="1"/>
              <a:t>nad</a:t>
            </a:r>
            <a:r>
              <a:rPr lang="en-GB" sz="1800" dirty="0"/>
              <a:t> </a:t>
            </a:r>
            <a:r>
              <a:rPr lang="en-GB" sz="1800" dirty="0" err="1"/>
              <a:t>mõtestavad</a:t>
            </a:r>
            <a:r>
              <a:rPr lang="en-GB" sz="1800" dirty="0"/>
              <a:t> </a:t>
            </a:r>
            <a:r>
              <a:rPr lang="en-GB" sz="1800" dirty="0" err="1"/>
              <a:t>oma</a:t>
            </a:r>
            <a:r>
              <a:rPr lang="en-GB" sz="1800" dirty="0"/>
              <a:t> </a:t>
            </a:r>
            <a:r>
              <a:rPr lang="en-GB" sz="1800" dirty="0" err="1"/>
              <a:t>rolli</a:t>
            </a:r>
            <a:r>
              <a:rPr lang="en-GB" sz="1800" dirty="0"/>
              <a:t> lapse </a:t>
            </a:r>
            <a:r>
              <a:rPr lang="en-GB" sz="1800" dirty="0" err="1"/>
              <a:t>õppimise</a:t>
            </a:r>
            <a:r>
              <a:rPr lang="en-GB" sz="1800" dirty="0"/>
              <a:t> ja </a:t>
            </a:r>
            <a:r>
              <a:rPr lang="en-GB" sz="1800" dirty="0" err="1"/>
              <a:t>kohanemise</a:t>
            </a:r>
            <a:r>
              <a:rPr lang="en-GB" sz="1800" dirty="0"/>
              <a:t> </a:t>
            </a:r>
            <a:r>
              <a:rPr lang="en-GB" sz="1800" dirty="0" err="1"/>
              <a:t>toetamisel</a:t>
            </a:r>
            <a:r>
              <a:rPr lang="en-GB" sz="1800" dirty="0"/>
              <a:t> (</a:t>
            </a:r>
            <a:r>
              <a:rPr lang="en-GB" sz="1800" i="1" dirty="0"/>
              <a:t>parental </a:t>
            </a:r>
            <a:r>
              <a:rPr lang="en-GB" sz="1800" i="1" dirty="0" err="1"/>
              <a:t>ethnotheories</a:t>
            </a:r>
            <a:r>
              <a:rPr lang="en-GB" sz="1800" dirty="0"/>
              <a:t>) (Fogle 2013).</a:t>
            </a:r>
          </a:p>
          <a:p>
            <a:pPr marL="342900" indent="-342900">
              <a:spcAft>
                <a:spcPts val="600"/>
              </a:spcAft>
              <a:buFont typeface="Arial" panose="020B0604020202020204" pitchFamily="34" charset="0"/>
              <a:buChar char="•"/>
            </a:pPr>
            <a:r>
              <a:rPr lang="en-GB" sz="1800" dirty="0" err="1"/>
              <a:t>Vanema</a:t>
            </a:r>
            <a:r>
              <a:rPr lang="en-GB" sz="1800" dirty="0"/>
              <a:t> roll </a:t>
            </a:r>
            <a:r>
              <a:rPr lang="en-GB" sz="1800" dirty="0" err="1"/>
              <a:t>võib</a:t>
            </a:r>
            <a:r>
              <a:rPr lang="en-GB" sz="1800" dirty="0"/>
              <a:t> </a:t>
            </a:r>
            <a:r>
              <a:rPr lang="en-GB" sz="1800" dirty="0" err="1"/>
              <a:t>avalduda</a:t>
            </a:r>
            <a:r>
              <a:rPr lang="en-GB" sz="1800" dirty="0"/>
              <a:t> </a:t>
            </a:r>
            <a:r>
              <a:rPr lang="en-GB" sz="1800" dirty="0" err="1"/>
              <a:t>nii</a:t>
            </a:r>
            <a:r>
              <a:rPr lang="en-GB" sz="1800" dirty="0"/>
              <a:t> </a:t>
            </a:r>
            <a:r>
              <a:rPr lang="en-GB" sz="1800" dirty="0" err="1"/>
              <a:t>kodus</a:t>
            </a:r>
            <a:r>
              <a:rPr lang="en-GB" sz="1800" dirty="0"/>
              <a:t> </a:t>
            </a:r>
            <a:r>
              <a:rPr lang="en-GB" sz="1800" dirty="0" err="1"/>
              <a:t>kui</a:t>
            </a:r>
            <a:r>
              <a:rPr lang="en-GB" sz="1800" dirty="0"/>
              <a:t> ka </a:t>
            </a:r>
            <a:r>
              <a:rPr lang="en-GB" sz="1800" dirty="0" err="1"/>
              <a:t>kooli</a:t>
            </a:r>
            <a:r>
              <a:rPr lang="en-GB" sz="1800" dirty="0"/>
              <a:t> </a:t>
            </a:r>
            <a:r>
              <a:rPr lang="en-GB" sz="1800" dirty="0" err="1"/>
              <a:t>suhtes</a:t>
            </a:r>
            <a:r>
              <a:rPr lang="en-GB" sz="1800" dirty="0"/>
              <a:t>: </a:t>
            </a:r>
            <a:r>
              <a:rPr lang="en-GB" sz="1800" dirty="0" err="1"/>
              <a:t>koduste</a:t>
            </a:r>
            <a:r>
              <a:rPr lang="en-GB" sz="1800" dirty="0"/>
              <a:t> keele- ja </a:t>
            </a:r>
            <a:r>
              <a:rPr lang="en-GB" sz="1800" dirty="0" err="1"/>
              <a:t>õppimispraktikate</a:t>
            </a:r>
            <a:r>
              <a:rPr lang="en-GB" sz="1800" dirty="0"/>
              <a:t>, </a:t>
            </a:r>
            <a:r>
              <a:rPr lang="en-GB" sz="1800" dirty="0" err="1"/>
              <a:t>emotsionaalse</a:t>
            </a:r>
            <a:r>
              <a:rPr lang="en-GB" sz="1800" dirty="0"/>
              <a:t> toe, </a:t>
            </a:r>
            <a:r>
              <a:rPr lang="en-GB" sz="1800" dirty="0" err="1"/>
              <a:t>õppimise</a:t>
            </a:r>
            <a:r>
              <a:rPr lang="en-GB" sz="1800" dirty="0"/>
              <a:t> </a:t>
            </a:r>
            <a:r>
              <a:rPr lang="en-GB" sz="1800" dirty="0" err="1"/>
              <a:t>korraldamise</a:t>
            </a:r>
            <a:r>
              <a:rPr lang="en-GB" sz="1800" dirty="0"/>
              <a:t> </a:t>
            </a:r>
            <a:r>
              <a:rPr lang="en-GB" sz="1800" dirty="0" err="1"/>
              <a:t>ning</a:t>
            </a:r>
            <a:r>
              <a:rPr lang="en-GB" sz="1800" dirty="0"/>
              <a:t> </a:t>
            </a:r>
            <a:r>
              <a:rPr lang="en-GB" sz="1800" dirty="0" err="1"/>
              <a:t>kooliga</a:t>
            </a:r>
            <a:r>
              <a:rPr lang="en-GB" sz="1800" dirty="0"/>
              <a:t> </a:t>
            </a:r>
            <a:r>
              <a:rPr lang="en-GB" sz="1800" dirty="0" err="1"/>
              <a:t>suhtlemise</a:t>
            </a:r>
            <a:r>
              <a:rPr lang="en-GB" sz="1800" dirty="0"/>
              <a:t> </a:t>
            </a:r>
            <a:r>
              <a:rPr lang="en-GB" sz="1800" dirty="0" err="1"/>
              <a:t>kaudu</a:t>
            </a:r>
            <a:r>
              <a:rPr lang="en-GB" sz="1800" dirty="0"/>
              <a:t> (Yamamoto et al 2022).</a:t>
            </a:r>
          </a:p>
          <a:p>
            <a:pPr marL="342900" indent="-342900">
              <a:spcAft>
                <a:spcPts val="600"/>
              </a:spcAft>
              <a:buFont typeface="Arial" panose="020B0604020202020204" pitchFamily="34" charset="0"/>
              <a:buChar char="•"/>
            </a:pPr>
            <a:r>
              <a:rPr lang="en-GB" sz="1800" dirty="0" err="1"/>
              <a:t>Uuemad</a:t>
            </a:r>
            <a:r>
              <a:rPr lang="en-GB" sz="1800" dirty="0"/>
              <a:t> L2-uuringud </a:t>
            </a:r>
            <a:r>
              <a:rPr lang="en-GB" sz="1800" dirty="0" err="1"/>
              <a:t>osutavad</a:t>
            </a:r>
            <a:r>
              <a:rPr lang="en-GB" sz="1800" dirty="0"/>
              <a:t>, et </a:t>
            </a:r>
            <a:r>
              <a:rPr lang="en-GB" sz="1800" dirty="0" err="1"/>
              <a:t>vanemate</a:t>
            </a:r>
            <a:r>
              <a:rPr lang="en-GB" sz="1800" dirty="0"/>
              <a:t> </a:t>
            </a:r>
            <a:r>
              <a:rPr lang="en-GB" sz="1800" dirty="0" err="1"/>
              <a:t>osalus</a:t>
            </a:r>
            <a:r>
              <a:rPr lang="en-GB" sz="1800" dirty="0"/>
              <a:t> ei ole </a:t>
            </a:r>
            <a:r>
              <a:rPr lang="en-GB" sz="1800" dirty="0" err="1"/>
              <a:t>ühtne</a:t>
            </a:r>
            <a:r>
              <a:rPr lang="en-GB" sz="1800" dirty="0"/>
              <a:t> </a:t>
            </a:r>
            <a:r>
              <a:rPr lang="en-GB" sz="1800" dirty="0" err="1"/>
              <a:t>nähtus</a:t>
            </a:r>
            <a:r>
              <a:rPr lang="en-GB" sz="1800" dirty="0"/>
              <a:t>, </a:t>
            </a:r>
            <a:r>
              <a:rPr lang="en-GB" sz="1800" dirty="0" err="1"/>
              <a:t>vaid</a:t>
            </a:r>
            <a:r>
              <a:rPr lang="en-GB" sz="1800" dirty="0"/>
              <a:t> </a:t>
            </a:r>
            <a:r>
              <a:rPr lang="en-GB" sz="1800" dirty="0" err="1"/>
              <a:t>koosneb</a:t>
            </a:r>
            <a:r>
              <a:rPr lang="en-GB" sz="1800" dirty="0"/>
              <a:t> </a:t>
            </a:r>
            <a:r>
              <a:rPr lang="en-GB" sz="1800" dirty="0" err="1"/>
              <a:t>erinevatest</a:t>
            </a:r>
            <a:r>
              <a:rPr lang="en-GB" sz="1800" dirty="0"/>
              <a:t> </a:t>
            </a:r>
            <a:r>
              <a:rPr lang="en-GB" sz="1800" dirty="0" err="1"/>
              <a:t>osaluse</a:t>
            </a:r>
            <a:r>
              <a:rPr lang="en-GB" sz="1800" dirty="0"/>
              <a:t> </a:t>
            </a:r>
            <a:r>
              <a:rPr lang="en-GB" sz="1800" dirty="0" err="1"/>
              <a:t>profiilidest</a:t>
            </a:r>
            <a:r>
              <a:rPr lang="en-GB" sz="1800" dirty="0"/>
              <a:t>, </a:t>
            </a:r>
            <a:r>
              <a:rPr lang="en-GB" sz="1800" dirty="0" err="1"/>
              <a:t>millel</a:t>
            </a:r>
            <a:r>
              <a:rPr lang="en-GB" sz="1800" dirty="0"/>
              <a:t> </a:t>
            </a:r>
            <a:r>
              <a:rPr lang="en-GB" sz="1800" dirty="0" err="1"/>
              <a:t>võivad</a:t>
            </a:r>
            <a:r>
              <a:rPr lang="en-GB" sz="1800" dirty="0"/>
              <a:t> olla </a:t>
            </a:r>
            <a:r>
              <a:rPr lang="en-GB" sz="1800" dirty="0" err="1"/>
              <a:t>erinevad</a:t>
            </a:r>
            <a:r>
              <a:rPr lang="en-GB" sz="1800" dirty="0"/>
              <a:t> </a:t>
            </a:r>
            <a:r>
              <a:rPr lang="en-GB" sz="1800" dirty="0" err="1"/>
              <a:t>seosed</a:t>
            </a:r>
            <a:r>
              <a:rPr lang="en-GB" sz="1800" dirty="0"/>
              <a:t> </a:t>
            </a:r>
            <a:r>
              <a:rPr lang="en-GB" sz="1800" dirty="0" err="1"/>
              <a:t>laste</a:t>
            </a:r>
            <a:r>
              <a:rPr lang="en-GB" sz="1800" dirty="0"/>
              <a:t> </a:t>
            </a:r>
            <a:r>
              <a:rPr lang="en-GB" sz="1800" dirty="0" err="1"/>
              <a:t>motivatsiooni</a:t>
            </a:r>
            <a:r>
              <a:rPr lang="en-GB" sz="1800" dirty="0"/>
              <a:t> ja </a:t>
            </a:r>
            <a:r>
              <a:rPr lang="en-GB" sz="1800" dirty="0" err="1"/>
              <a:t>kaasatusega</a:t>
            </a:r>
            <a:r>
              <a:rPr lang="en-GB" sz="1800" dirty="0"/>
              <a:t> (Liang et al 2024).</a:t>
            </a:r>
          </a:p>
          <a:p>
            <a:pPr marL="342900" indent="-342900">
              <a:spcAft>
                <a:spcPts val="600"/>
              </a:spcAft>
              <a:buFont typeface="Arial" panose="020B0604020202020204" pitchFamily="34" charset="0"/>
              <a:buChar char="•"/>
            </a:pPr>
            <a:r>
              <a:rPr lang="en-GB" sz="1800" dirty="0"/>
              <a:t>Pere </a:t>
            </a:r>
            <a:r>
              <a:rPr lang="en-GB" sz="1800" dirty="0" err="1"/>
              <a:t>keelepoliitika</a:t>
            </a:r>
            <a:r>
              <a:rPr lang="en-GB" sz="1800" dirty="0"/>
              <a:t> </a:t>
            </a:r>
            <a:r>
              <a:rPr lang="en-GB" sz="1800" dirty="0" err="1"/>
              <a:t>seoseid</a:t>
            </a:r>
            <a:r>
              <a:rPr lang="en-GB" sz="1800" dirty="0"/>
              <a:t> on </a:t>
            </a:r>
            <a:r>
              <a:rPr lang="en-GB" sz="1800" dirty="0" err="1"/>
              <a:t>uuritud</a:t>
            </a:r>
            <a:r>
              <a:rPr lang="en-GB" sz="1800" dirty="0"/>
              <a:t> </a:t>
            </a:r>
            <a:r>
              <a:rPr lang="en-GB" sz="1800" dirty="0" err="1"/>
              <a:t>peamiselt</a:t>
            </a:r>
            <a:r>
              <a:rPr lang="en-GB" sz="1800" dirty="0"/>
              <a:t> lapse </a:t>
            </a:r>
            <a:r>
              <a:rPr lang="en-GB" sz="1800" dirty="0" err="1"/>
              <a:t>keelelise</a:t>
            </a:r>
            <a:r>
              <a:rPr lang="en-GB" sz="1800" dirty="0"/>
              <a:t> </a:t>
            </a:r>
            <a:r>
              <a:rPr lang="en-GB" sz="1800" dirty="0" err="1"/>
              <a:t>arengu</a:t>
            </a:r>
            <a:r>
              <a:rPr lang="en-GB" sz="1800" dirty="0"/>
              <a:t> </a:t>
            </a:r>
            <a:r>
              <a:rPr lang="en-GB" sz="1800" dirty="0" err="1"/>
              <a:t>kaudu</a:t>
            </a:r>
            <a:r>
              <a:rPr lang="en-GB" sz="1800" dirty="0"/>
              <a:t>, </a:t>
            </a:r>
            <a:r>
              <a:rPr lang="en-GB" sz="1800" dirty="0" err="1"/>
              <a:t>samas</a:t>
            </a:r>
            <a:r>
              <a:rPr lang="en-GB" sz="1800" dirty="0"/>
              <a:t> </a:t>
            </a:r>
            <a:r>
              <a:rPr lang="en-GB" sz="1800" dirty="0" err="1"/>
              <a:t>kui</a:t>
            </a:r>
            <a:r>
              <a:rPr lang="en-GB" sz="1800" dirty="0"/>
              <a:t> </a:t>
            </a:r>
            <a:r>
              <a:rPr lang="en-GB" sz="1800" dirty="0" err="1"/>
              <a:t>sotsiaal-emotsionaalne</a:t>
            </a:r>
            <a:r>
              <a:rPr lang="en-GB" sz="1800" dirty="0"/>
              <a:t> ja </a:t>
            </a:r>
            <a:r>
              <a:rPr lang="en-GB" sz="1800" dirty="0" err="1"/>
              <a:t>laiem</a:t>
            </a:r>
            <a:r>
              <a:rPr lang="en-GB" sz="1800" dirty="0"/>
              <a:t> </a:t>
            </a:r>
            <a:r>
              <a:rPr lang="en-GB" sz="1800" dirty="0" err="1"/>
              <a:t>kooliline</a:t>
            </a:r>
            <a:r>
              <a:rPr lang="en-GB" sz="1800" dirty="0"/>
              <a:t> </a:t>
            </a:r>
            <a:r>
              <a:rPr lang="en-GB" sz="1800" dirty="0" err="1"/>
              <a:t>toimetulek</a:t>
            </a:r>
            <a:r>
              <a:rPr lang="en-GB" sz="1800" dirty="0"/>
              <a:t> on </a:t>
            </a:r>
            <a:r>
              <a:rPr lang="en-GB" sz="1800" dirty="0" err="1"/>
              <a:t>olnud</a:t>
            </a:r>
            <a:r>
              <a:rPr lang="en-GB" sz="1800" dirty="0"/>
              <a:t> </a:t>
            </a:r>
            <a:r>
              <a:rPr lang="en-GB" sz="1800" dirty="0" err="1"/>
              <a:t>vähem</a:t>
            </a:r>
            <a:r>
              <a:rPr lang="en-GB" sz="1800" dirty="0"/>
              <a:t> </a:t>
            </a:r>
            <a:r>
              <a:rPr lang="en-GB" sz="1800" dirty="0" err="1"/>
              <a:t>tähelepanu</a:t>
            </a:r>
            <a:r>
              <a:rPr lang="en-GB" sz="1800" dirty="0"/>
              <a:t> all (</a:t>
            </a:r>
            <a:r>
              <a:rPr lang="en-GB" sz="1800" dirty="0" err="1"/>
              <a:t>Hollebeke</a:t>
            </a:r>
            <a:r>
              <a:rPr lang="en-GB" sz="1800" dirty="0"/>
              <a:t> et al 2023).</a:t>
            </a:r>
          </a:p>
          <a:p>
            <a:pPr marL="342900" indent="-342900">
              <a:spcAft>
                <a:spcPts val="600"/>
              </a:spcAft>
              <a:buFont typeface="Arial" panose="020B0604020202020204" pitchFamily="34" charset="0"/>
              <a:buChar char="•"/>
            </a:pPr>
            <a:r>
              <a:rPr lang="en-GB" sz="1800" dirty="0"/>
              <a:t>Selles </a:t>
            </a:r>
            <a:r>
              <a:rPr lang="en-GB" sz="1800" dirty="0" err="1"/>
              <a:t>uuringus</a:t>
            </a:r>
            <a:r>
              <a:rPr lang="en-GB" sz="1800" dirty="0"/>
              <a:t> </a:t>
            </a:r>
            <a:r>
              <a:rPr lang="en-GB" sz="1800" dirty="0" err="1"/>
              <a:t>käsitletakse</a:t>
            </a:r>
            <a:r>
              <a:rPr lang="en-GB" sz="1800" dirty="0"/>
              <a:t> </a:t>
            </a:r>
            <a:r>
              <a:rPr lang="en-GB" sz="1800" dirty="0" err="1"/>
              <a:t>vanema</a:t>
            </a:r>
            <a:r>
              <a:rPr lang="en-GB" sz="1800" dirty="0"/>
              <a:t> </a:t>
            </a:r>
            <a:r>
              <a:rPr lang="en-GB" sz="1800" dirty="0" err="1"/>
              <a:t>rolli</a:t>
            </a:r>
            <a:r>
              <a:rPr lang="en-GB" sz="1800" dirty="0"/>
              <a:t> </a:t>
            </a:r>
            <a:r>
              <a:rPr lang="en-GB" sz="1800" dirty="0" err="1"/>
              <a:t>kui</a:t>
            </a:r>
            <a:r>
              <a:rPr lang="en-GB" sz="1800" dirty="0"/>
              <a:t> </a:t>
            </a:r>
            <a:r>
              <a:rPr lang="en-GB" sz="1800" dirty="0" err="1"/>
              <a:t>toetusstrateegiate</a:t>
            </a:r>
            <a:r>
              <a:rPr lang="en-GB" sz="1800" dirty="0"/>
              <a:t> </a:t>
            </a:r>
            <a:r>
              <a:rPr lang="en-GB" sz="1800" dirty="0" err="1"/>
              <a:t>mustrit</a:t>
            </a:r>
            <a:r>
              <a:rPr lang="en-GB" sz="1800" dirty="0"/>
              <a:t>, mis </a:t>
            </a:r>
            <a:r>
              <a:rPr lang="en-GB" sz="1800" dirty="0" err="1"/>
              <a:t>võib</a:t>
            </a:r>
            <a:r>
              <a:rPr lang="en-GB" sz="1800" dirty="0"/>
              <a:t> </a:t>
            </a:r>
            <a:r>
              <a:rPr lang="en-GB" sz="1800" dirty="0" err="1"/>
              <a:t>avalduda</a:t>
            </a:r>
            <a:r>
              <a:rPr lang="en-GB" sz="1800" dirty="0"/>
              <a:t> </a:t>
            </a:r>
            <a:r>
              <a:rPr lang="en-GB" sz="1800" dirty="0" err="1"/>
              <a:t>pigem</a:t>
            </a:r>
            <a:r>
              <a:rPr lang="en-GB" sz="1800" dirty="0"/>
              <a:t> </a:t>
            </a:r>
            <a:r>
              <a:rPr lang="en-GB" sz="1800" dirty="0" err="1"/>
              <a:t>toetava</a:t>
            </a:r>
            <a:r>
              <a:rPr lang="en-GB" sz="1800" dirty="0"/>
              <a:t> </a:t>
            </a:r>
            <a:r>
              <a:rPr lang="en-GB" sz="1800" dirty="0" err="1"/>
              <a:t>või</a:t>
            </a:r>
            <a:r>
              <a:rPr lang="en-GB" sz="1800" dirty="0"/>
              <a:t> </a:t>
            </a:r>
            <a:r>
              <a:rPr lang="en-GB" sz="1800" dirty="0" err="1"/>
              <a:t>sekkuva</a:t>
            </a:r>
            <a:r>
              <a:rPr lang="en-GB" sz="1800" dirty="0"/>
              <a:t> </a:t>
            </a:r>
            <a:r>
              <a:rPr lang="en-GB" sz="1800" dirty="0" err="1"/>
              <a:t>tegutsemisena</a:t>
            </a:r>
            <a:r>
              <a:rPr lang="en-GB" sz="1800" dirty="0"/>
              <a:t>, </a:t>
            </a:r>
            <a:r>
              <a:rPr lang="en-GB" sz="1800" dirty="0" err="1"/>
              <a:t>ning</a:t>
            </a:r>
            <a:r>
              <a:rPr lang="en-GB" sz="1800" dirty="0"/>
              <a:t> </a:t>
            </a:r>
            <a:r>
              <a:rPr lang="en-GB" sz="1800" dirty="0" err="1"/>
              <a:t>vaadeldakse</a:t>
            </a:r>
            <a:r>
              <a:rPr lang="en-GB" sz="1800" dirty="0"/>
              <a:t> </a:t>
            </a:r>
            <a:r>
              <a:rPr lang="en-GB" sz="1800" dirty="0" err="1"/>
              <a:t>selle</a:t>
            </a:r>
            <a:r>
              <a:rPr lang="en-GB" sz="1800" dirty="0"/>
              <a:t> </a:t>
            </a:r>
            <a:r>
              <a:rPr lang="en-GB" sz="1800" dirty="0" err="1"/>
              <a:t>seoseid</a:t>
            </a:r>
            <a:r>
              <a:rPr lang="en-GB" sz="1800" dirty="0"/>
              <a:t> </a:t>
            </a:r>
            <a:r>
              <a:rPr lang="en-GB" sz="1800" dirty="0" err="1"/>
              <a:t>vanema</a:t>
            </a:r>
            <a:r>
              <a:rPr lang="en-GB" sz="1800" dirty="0"/>
              <a:t> eesti keele </a:t>
            </a:r>
            <a:r>
              <a:rPr lang="en-GB" sz="1800" dirty="0" err="1"/>
              <a:t>oskuse</a:t>
            </a:r>
            <a:r>
              <a:rPr lang="en-GB" sz="1800" dirty="0"/>
              <a:t>, </a:t>
            </a:r>
            <a:r>
              <a:rPr lang="en-GB" sz="1800" dirty="0" err="1"/>
              <a:t>koduste</a:t>
            </a:r>
            <a:r>
              <a:rPr lang="en-GB" sz="1800" dirty="0"/>
              <a:t> </a:t>
            </a:r>
            <a:r>
              <a:rPr lang="en-GB" sz="1800" dirty="0" err="1"/>
              <a:t>praktikate</a:t>
            </a:r>
            <a:r>
              <a:rPr lang="en-GB" sz="1800" dirty="0"/>
              <a:t> ja lapse </a:t>
            </a:r>
            <a:r>
              <a:rPr lang="en-GB" sz="1800" dirty="0" err="1"/>
              <a:t>toimetulekuga</a:t>
            </a:r>
            <a:r>
              <a:rPr lang="en-GB" sz="1800" dirty="0"/>
              <a:t> eestikeelsele </a:t>
            </a:r>
            <a:r>
              <a:rPr lang="en-GB" sz="1800" dirty="0" err="1"/>
              <a:t>õppele</a:t>
            </a:r>
            <a:r>
              <a:rPr lang="en-GB" sz="1800" dirty="0"/>
              <a:t> </a:t>
            </a:r>
            <a:r>
              <a:rPr lang="en-GB" sz="1800" dirty="0" err="1"/>
              <a:t>ülemineku</a:t>
            </a:r>
            <a:r>
              <a:rPr lang="en-GB" sz="1800" dirty="0"/>
              <a:t> </a:t>
            </a:r>
            <a:r>
              <a:rPr lang="en-GB" sz="1800" dirty="0" err="1"/>
              <a:t>algfaasis</a:t>
            </a:r>
            <a:r>
              <a:rPr lang="en-GB" sz="1800" dirty="0"/>
              <a:t>.</a:t>
            </a:r>
          </a:p>
        </p:txBody>
      </p:sp>
      <p:sp>
        <p:nvSpPr>
          <p:cNvPr id="4" name="Slide Number Placeholder 3">
            <a:extLst>
              <a:ext uri="{FF2B5EF4-FFF2-40B4-BE49-F238E27FC236}">
                <a16:creationId xmlns:a16="http://schemas.microsoft.com/office/drawing/2014/main" id="{8AFCD3A9-B843-5C8C-3E36-2B30E3C93187}"/>
              </a:ext>
            </a:extLst>
          </p:cNvPr>
          <p:cNvSpPr>
            <a:spLocks noGrp="1"/>
          </p:cNvSpPr>
          <p:nvPr>
            <p:ph type="sldNum" sz="quarter" idx="4"/>
          </p:nvPr>
        </p:nvSpPr>
        <p:spPr/>
        <p:txBody>
          <a:bodyPr/>
          <a:lstStyle/>
          <a:p>
            <a:pPr>
              <a:defRPr/>
            </a:pPr>
            <a:fld id="{DADBB38E-37F0-4099-9E14-30415241E9AC}" type="slidenum">
              <a:rPr lang="en-US" smtClean="0"/>
              <a:pPr>
                <a:defRPr/>
              </a:pPr>
              <a:t>4</a:t>
            </a:fld>
            <a:endParaRPr lang="en-US" dirty="0"/>
          </a:p>
        </p:txBody>
      </p:sp>
    </p:spTree>
    <p:extLst>
      <p:ext uri="{BB962C8B-B14F-4D97-AF65-F5344CB8AC3E}">
        <p14:creationId xmlns:p14="http://schemas.microsoft.com/office/powerpoint/2010/main" val="7380114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B234A2-5954-2B82-E3BE-DEBD4ED27DA9}"/>
              </a:ext>
            </a:extLst>
          </p:cNvPr>
          <p:cNvSpPr>
            <a:spLocks noGrp="1"/>
          </p:cNvSpPr>
          <p:nvPr>
            <p:ph type="title"/>
          </p:nvPr>
        </p:nvSpPr>
        <p:spPr/>
        <p:txBody>
          <a:bodyPr/>
          <a:lstStyle/>
          <a:p>
            <a:r>
              <a:rPr lang="et-EE" sz="2800" dirty="0"/>
              <a:t>Vanema sihtkeeleoskus kui lapse akadeemilise toimetuleku võimalik mõjutegur</a:t>
            </a:r>
          </a:p>
        </p:txBody>
      </p:sp>
      <p:sp>
        <p:nvSpPr>
          <p:cNvPr id="3" name="Text Placeholder 2">
            <a:extLst>
              <a:ext uri="{FF2B5EF4-FFF2-40B4-BE49-F238E27FC236}">
                <a16:creationId xmlns:a16="http://schemas.microsoft.com/office/drawing/2014/main" id="{787DCD62-C5AE-ABFA-6CA2-33D26979A6C4}"/>
              </a:ext>
            </a:extLst>
          </p:cNvPr>
          <p:cNvSpPr>
            <a:spLocks noGrp="1"/>
          </p:cNvSpPr>
          <p:nvPr>
            <p:ph type="body" sz="quarter" idx="10"/>
          </p:nvPr>
        </p:nvSpPr>
        <p:spPr>
          <a:xfrm>
            <a:off x="457200" y="1676399"/>
            <a:ext cx="8229600" cy="4800601"/>
          </a:xfrm>
        </p:spPr>
        <p:txBody>
          <a:bodyPr anchor="t" anchorCtr="0">
            <a:normAutofit/>
          </a:bodyPr>
          <a:lstStyle/>
          <a:p>
            <a:pPr marL="457200" indent="-457200">
              <a:spcBef>
                <a:spcPts val="1600"/>
              </a:spcBef>
              <a:spcAft>
                <a:spcPts val="1200"/>
              </a:spcAft>
              <a:buFont typeface="Arial" panose="020B0604020202020204" pitchFamily="34" charset="0"/>
              <a:buChar char="•"/>
            </a:pPr>
            <a:r>
              <a:rPr lang="en-GB" sz="2000" dirty="0"/>
              <a:t>On </a:t>
            </a:r>
            <a:r>
              <a:rPr lang="en-GB" sz="2000" dirty="0" err="1"/>
              <a:t>leitud</a:t>
            </a:r>
            <a:r>
              <a:rPr lang="en-GB" sz="2000" dirty="0"/>
              <a:t>, et </a:t>
            </a:r>
            <a:r>
              <a:rPr lang="en-GB" sz="2000" dirty="0" err="1"/>
              <a:t>immigrantvanemate</a:t>
            </a:r>
            <a:r>
              <a:rPr lang="en-GB" sz="2000" dirty="0"/>
              <a:t> </a:t>
            </a:r>
            <a:r>
              <a:rPr lang="en-GB" sz="2000" dirty="0" err="1"/>
              <a:t>sihtkeeleoskus</a:t>
            </a:r>
            <a:r>
              <a:rPr lang="en-GB" sz="2000" dirty="0"/>
              <a:t> </a:t>
            </a:r>
            <a:r>
              <a:rPr lang="en-GB" sz="2000" dirty="0" err="1"/>
              <a:t>võib</a:t>
            </a:r>
            <a:r>
              <a:rPr lang="en-GB" sz="2000" dirty="0"/>
              <a:t> olla </a:t>
            </a:r>
            <a:r>
              <a:rPr lang="en-GB" sz="2000" dirty="0" err="1"/>
              <a:t>seotud</a:t>
            </a:r>
            <a:r>
              <a:rPr lang="en-GB" sz="2000" dirty="0"/>
              <a:t> </a:t>
            </a:r>
            <a:r>
              <a:rPr lang="en-GB" sz="2000" dirty="0" err="1"/>
              <a:t>laste</a:t>
            </a:r>
            <a:r>
              <a:rPr lang="en-GB" sz="2000" dirty="0"/>
              <a:t> </a:t>
            </a:r>
            <a:r>
              <a:rPr lang="en-GB" sz="2000" dirty="0" err="1"/>
              <a:t>akadeemiliste</a:t>
            </a:r>
            <a:r>
              <a:rPr lang="en-GB" sz="2000" dirty="0"/>
              <a:t> </a:t>
            </a:r>
            <a:r>
              <a:rPr lang="en-GB" sz="2000" dirty="0" err="1"/>
              <a:t>tulemustega</a:t>
            </a:r>
            <a:r>
              <a:rPr lang="en-GB" sz="2000" dirty="0"/>
              <a:t>, </a:t>
            </a:r>
            <a:r>
              <a:rPr lang="en-GB" sz="2000" dirty="0" err="1"/>
              <a:t>sh</a:t>
            </a:r>
            <a:r>
              <a:rPr lang="en-GB" sz="2000" dirty="0"/>
              <a:t> </a:t>
            </a:r>
            <a:r>
              <a:rPr lang="en-GB" sz="2000" dirty="0" err="1"/>
              <a:t>lugemis</a:t>
            </a:r>
            <a:r>
              <a:rPr lang="en-GB" sz="2000" dirty="0"/>
              <a:t>- ja </a:t>
            </a:r>
            <a:r>
              <a:rPr lang="en-GB" sz="2000" dirty="0" err="1"/>
              <a:t>matemaatikatulemustega</a:t>
            </a:r>
            <a:r>
              <a:rPr lang="en-GB" sz="2000" dirty="0"/>
              <a:t> (Ortega &amp; Ludwig, 2023).</a:t>
            </a:r>
          </a:p>
          <a:p>
            <a:pPr marL="457200" indent="-457200">
              <a:spcBef>
                <a:spcPts val="1600"/>
              </a:spcBef>
              <a:spcAft>
                <a:spcPts val="1200"/>
              </a:spcAft>
              <a:buFont typeface="Arial" panose="020B0604020202020204" pitchFamily="34" charset="0"/>
              <a:buChar char="•"/>
            </a:pPr>
            <a:r>
              <a:rPr lang="en-GB" sz="2000" dirty="0" err="1"/>
              <a:t>Vanema</a:t>
            </a:r>
            <a:r>
              <a:rPr lang="en-GB" sz="2000" dirty="0"/>
              <a:t> </a:t>
            </a:r>
            <a:r>
              <a:rPr lang="en-GB" sz="2000" dirty="0" err="1"/>
              <a:t>sihtkeeleoskus</a:t>
            </a:r>
            <a:r>
              <a:rPr lang="en-GB" sz="2000" dirty="0"/>
              <a:t> </a:t>
            </a:r>
            <a:r>
              <a:rPr lang="en-GB" sz="2000" dirty="0" err="1"/>
              <a:t>võib</a:t>
            </a:r>
            <a:r>
              <a:rPr lang="en-GB" sz="2000" dirty="0"/>
              <a:t> </a:t>
            </a:r>
            <a:r>
              <a:rPr lang="en-GB" sz="2000" dirty="0" err="1"/>
              <a:t>mõjutada</a:t>
            </a:r>
            <a:r>
              <a:rPr lang="en-GB" sz="2000" dirty="0"/>
              <a:t> ka </a:t>
            </a:r>
            <a:r>
              <a:rPr lang="en-GB" sz="2000" dirty="0" err="1"/>
              <a:t>vanema</a:t>
            </a:r>
            <a:r>
              <a:rPr lang="en-GB" sz="2000" dirty="0"/>
              <a:t> </a:t>
            </a:r>
            <a:r>
              <a:rPr lang="en-GB" sz="2000" dirty="0" err="1"/>
              <a:t>osalust</a:t>
            </a:r>
            <a:r>
              <a:rPr lang="en-GB" sz="2000" dirty="0"/>
              <a:t> </a:t>
            </a:r>
            <a:r>
              <a:rPr lang="en-GB" sz="2000" dirty="0" err="1"/>
              <a:t>koolielus</a:t>
            </a:r>
            <a:r>
              <a:rPr lang="en-GB" sz="2000" dirty="0"/>
              <a:t>, </a:t>
            </a:r>
            <a:r>
              <a:rPr lang="en-GB" sz="2000" dirty="0" err="1"/>
              <a:t>suhtlust</a:t>
            </a:r>
            <a:r>
              <a:rPr lang="en-GB" sz="2000" dirty="0"/>
              <a:t> </a:t>
            </a:r>
            <a:r>
              <a:rPr lang="en-GB" sz="2000" dirty="0" err="1"/>
              <a:t>õpetajatega</a:t>
            </a:r>
            <a:r>
              <a:rPr lang="en-GB" sz="2000" dirty="0"/>
              <a:t> ja </a:t>
            </a:r>
            <a:r>
              <a:rPr lang="en-GB" sz="2000" dirty="0" err="1"/>
              <a:t>ligipääsu</a:t>
            </a:r>
            <a:r>
              <a:rPr lang="en-GB" sz="2000" dirty="0"/>
              <a:t> </a:t>
            </a:r>
            <a:r>
              <a:rPr lang="en-GB" sz="2000" dirty="0" err="1"/>
              <a:t>kooliga</a:t>
            </a:r>
            <a:r>
              <a:rPr lang="en-GB" sz="2000" dirty="0"/>
              <a:t> </a:t>
            </a:r>
            <a:r>
              <a:rPr lang="en-GB" sz="2000" dirty="0" err="1"/>
              <a:t>seotud</a:t>
            </a:r>
            <a:r>
              <a:rPr lang="en-GB" sz="2000" dirty="0"/>
              <a:t> </a:t>
            </a:r>
            <a:r>
              <a:rPr lang="en-GB" sz="2000" dirty="0" err="1"/>
              <a:t>infole</a:t>
            </a:r>
            <a:r>
              <a:rPr lang="en-GB" sz="2000" dirty="0"/>
              <a:t> (Jung &amp; Zhang, 2016; Ortega &amp; Ludwig, 2023).</a:t>
            </a:r>
          </a:p>
          <a:p>
            <a:pPr marL="914400" lvl="1" indent="-457200">
              <a:spcBef>
                <a:spcPts val="1600"/>
              </a:spcBef>
              <a:spcAft>
                <a:spcPts val="1200"/>
              </a:spcAft>
              <a:buFont typeface="Arial" panose="020B0604020202020204" pitchFamily="34" charset="0"/>
              <a:buChar char="•"/>
            </a:pPr>
            <a:r>
              <a:rPr lang="en-GB" sz="1800" dirty="0" err="1"/>
              <a:t>Näiteks</a:t>
            </a:r>
            <a:r>
              <a:rPr lang="en-GB" sz="1800" dirty="0"/>
              <a:t>, USA </a:t>
            </a:r>
            <a:r>
              <a:rPr lang="en-GB" sz="1800" dirty="0" err="1"/>
              <a:t>immigrantvanemate</a:t>
            </a:r>
            <a:r>
              <a:rPr lang="en-GB" sz="1800" dirty="0"/>
              <a:t> </a:t>
            </a:r>
            <a:r>
              <a:rPr lang="en-GB" sz="1800" dirty="0" err="1"/>
              <a:t>hea</a:t>
            </a:r>
            <a:r>
              <a:rPr lang="en-GB" sz="1800" dirty="0"/>
              <a:t> inglese keele oskus ja </a:t>
            </a:r>
            <a:r>
              <a:rPr lang="en-GB" sz="1800" dirty="0" err="1"/>
              <a:t>aktiivne</a:t>
            </a:r>
            <a:r>
              <a:rPr lang="en-GB" sz="1800" dirty="0"/>
              <a:t> </a:t>
            </a:r>
            <a:r>
              <a:rPr lang="en-GB" sz="1800" dirty="0" err="1"/>
              <a:t>osalus</a:t>
            </a:r>
            <a:r>
              <a:rPr lang="en-GB" sz="1800" dirty="0"/>
              <a:t> lapse </a:t>
            </a:r>
            <a:r>
              <a:rPr lang="en-GB" sz="1800" dirty="0" err="1"/>
              <a:t>koolielus</a:t>
            </a:r>
            <a:r>
              <a:rPr lang="en-GB" sz="1800" dirty="0"/>
              <a:t> on </a:t>
            </a:r>
            <a:r>
              <a:rPr lang="en-GB" sz="1800" dirty="0" err="1"/>
              <a:t>positiivselt</a:t>
            </a:r>
            <a:r>
              <a:rPr lang="en-GB" sz="1800" dirty="0"/>
              <a:t> </a:t>
            </a:r>
            <a:r>
              <a:rPr lang="en-GB" sz="1800" dirty="0" err="1"/>
              <a:t>seotud</a:t>
            </a:r>
            <a:r>
              <a:rPr lang="en-GB" sz="1800" dirty="0"/>
              <a:t> lapse </a:t>
            </a:r>
            <a:r>
              <a:rPr lang="en-GB" sz="1800" dirty="0" err="1"/>
              <a:t>akadeemilise</a:t>
            </a:r>
            <a:r>
              <a:rPr lang="en-GB" sz="1800" dirty="0"/>
              <a:t> </a:t>
            </a:r>
            <a:r>
              <a:rPr lang="en-GB" sz="1800" dirty="0" err="1"/>
              <a:t>toimetulekuga</a:t>
            </a:r>
            <a:r>
              <a:rPr lang="en-GB" sz="1800" dirty="0"/>
              <a:t> (Jung &amp; Zhang, 2016).</a:t>
            </a:r>
          </a:p>
          <a:p>
            <a:pPr marL="457200" indent="-457200">
              <a:spcBef>
                <a:spcPts val="1600"/>
              </a:spcBef>
              <a:spcAft>
                <a:spcPts val="1200"/>
              </a:spcAft>
              <a:buFont typeface="Arial" panose="020B0604020202020204" pitchFamily="34" charset="0"/>
              <a:buChar char="•"/>
            </a:pPr>
            <a:r>
              <a:rPr lang="en-GB" sz="2000" dirty="0" err="1"/>
              <a:t>Seetõttu</a:t>
            </a:r>
            <a:r>
              <a:rPr lang="en-GB" sz="2000" dirty="0"/>
              <a:t> </a:t>
            </a:r>
            <a:r>
              <a:rPr lang="en-GB" sz="2000" dirty="0" err="1"/>
              <a:t>võib</a:t>
            </a:r>
            <a:r>
              <a:rPr lang="en-GB" sz="2000" dirty="0"/>
              <a:t> ka </a:t>
            </a:r>
            <a:r>
              <a:rPr lang="en-GB" sz="2000" dirty="0" err="1"/>
              <a:t>vanema</a:t>
            </a:r>
            <a:r>
              <a:rPr lang="en-GB" sz="2000" dirty="0"/>
              <a:t> </a:t>
            </a:r>
            <a:r>
              <a:rPr lang="en-GB" sz="2000" dirty="0" err="1"/>
              <a:t>enesehinnanguline</a:t>
            </a:r>
            <a:r>
              <a:rPr lang="en-GB" sz="2000" dirty="0"/>
              <a:t> eesti keele oskus olla </a:t>
            </a:r>
            <a:r>
              <a:rPr lang="en-GB" sz="2000" dirty="0" err="1"/>
              <a:t>oluline</a:t>
            </a:r>
            <a:r>
              <a:rPr lang="en-GB" sz="2000" dirty="0"/>
              <a:t> lapse </a:t>
            </a:r>
            <a:r>
              <a:rPr lang="en-GB" sz="2000" dirty="0" err="1"/>
              <a:t>keelelise</a:t>
            </a:r>
            <a:r>
              <a:rPr lang="en-GB" sz="2000" dirty="0"/>
              <a:t> ja </a:t>
            </a:r>
            <a:r>
              <a:rPr lang="en-GB" sz="2000" dirty="0" err="1"/>
              <a:t>akadeemilise</a:t>
            </a:r>
            <a:r>
              <a:rPr lang="en-GB" sz="2000" dirty="0"/>
              <a:t> </a:t>
            </a:r>
            <a:r>
              <a:rPr lang="en-GB" sz="2000" dirty="0" err="1"/>
              <a:t>toimetuleku</a:t>
            </a:r>
            <a:r>
              <a:rPr lang="en-GB" sz="2000" dirty="0"/>
              <a:t> </a:t>
            </a:r>
            <a:r>
              <a:rPr lang="en-GB" sz="2000" dirty="0" err="1"/>
              <a:t>mõistmisel</a:t>
            </a:r>
            <a:r>
              <a:rPr lang="en-GB" sz="2000" dirty="0"/>
              <a:t> eestikeelsele </a:t>
            </a:r>
            <a:r>
              <a:rPr lang="en-GB" sz="2000" dirty="0" err="1"/>
              <a:t>õppele</a:t>
            </a:r>
            <a:r>
              <a:rPr lang="en-GB" sz="2000" dirty="0"/>
              <a:t> </a:t>
            </a:r>
            <a:r>
              <a:rPr lang="en-GB" sz="2000" dirty="0" err="1"/>
              <a:t>ülemineku</a:t>
            </a:r>
            <a:r>
              <a:rPr lang="en-GB" sz="2000" dirty="0"/>
              <a:t> </a:t>
            </a:r>
            <a:r>
              <a:rPr lang="en-GB" sz="2000" dirty="0" err="1"/>
              <a:t>algfaasis</a:t>
            </a:r>
            <a:r>
              <a:rPr lang="en-GB" sz="2000" dirty="0"/>
              <a:t>.</a:t>
            </a:r>
          </a:p>
        </p:txBody>
      </p:sp>
      <p:sp>
        <p:nvSpPr>
          <p:cNvPr id="4" name="Slide Number Placeholder 3">
            <a:extLst>
              <a:ext uri="{FF2B5EF4-FFF2-40B4-BE49-F238E27FC236}">
                <a16:creationId xmlns:a16="http://schemas.microsoft.com/office/drawing/2014/main" id="{1B4743BB-D41C-66F0-392E-F29D00CD2C30}"/>
              </a:ext>
            </a:extLst>
          </p:cNvPr>
          <p:cNvSpPr>
            <a:spLocks noGrp="1"/>
          </p:cNvSpPr>
          <p:nvPr>
            <p:ph type="sldNum" sz="quarter" idx="4"/>
          </p:nvPr>
        </p:nvSpPr>
        <p:spPr/>
        <p:txBody>
          <a:bodyPr/>
          <a:lstStyle/>
          <a:p>
            <a:pPr>
              <a:defRPr/>
            </a:pPr>
            <a:fld id="{DADBB38E-37F0-4099-9E14-30415241E9AC}" type="slidenum">
              <a:rPr lang="en-US" smtClean="0"/>
              <a:pPr>
                <a:defRPr/>
              </a:pPr>
              <a:t>5</a:t>
            </a:fld>
            <a:endParaRPr lang="en-US" dirty="0"/>
          </a:p>
        </p:txBody>
      </p:sp>
    </p:spTree>
    <p:extLst>
      <p:ext uri="{BB962C8B-B14F-4D97-AF65-F5344CB8AC3E}">
        <p14:creationId xmlns:p14="http://schemas.microsoft.com/office/powerpoint/2010/main" val="36587549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E58849-6147-F4E7-427F-416682831DA7}"/>
              </a:ext>
            </a:extLst>
          </p:cNvPr>
          <p:cNvSpPr>
            <a:spLocks noGrp="1"/>
          </p:cNvSpPr>
          <p:nvPr>
            <p:ph type="title"/>
          </p:nvPr>
        </p:nvSpPr>
        <p:spPr/>
        <p:txBody>
          <a:bodyPr/>
          <a:lstStyle/>
          <a:p>
            <a:r>
              <a:rPr lang="et-EE" sz="2800" dirty="0"/>
              <a:t>Meetod</a:t>
            </a:r>
          </a:p>
        </p:txBody>
      </p:sp>
      <p:sp>
        <p:nvSpPr>
          <p:cNvPr id="3" name="Text Placeholder 2">
            <a:extLst>
              <a:ext uri="{FF2B5EF4-FFF2-40B4-BE49-F238E27FC236}">
                <a16:creationId xmlns:a16="http://schemas.microsoft.com/office/drawing/2014/main" id="{CAB0507E-0A96-96E7-64CF-6EC35A93E968}"/>
              </a:ext>
            </a:extLst>
          </p:cNvPr>
          <p:cNvSpPr>
            <a:spLocks noGrp="1"/>
          </p:cNvSpPr>
          <p:nvPr>
            <p:ph type="body" sz="quarter" idx="10"/>
          </p:nvPr>
        </p:nvSpPr>
        <p:spPr/>
        <p:txBody>
          <a:bodyPr/>
          <a:lstStyle/>
          <a:p>
            <a:r>
              <a:rPr lang="en-GB" sz="2000" b="1" dirty="0"/>
              <a:t>25 </a:t>
            </a:r>
            <a:r>
              <a:rPr lang="en-GB" sz="2000" b="1" dirty="0" err="1"/>
              <a:t>poolstruktureeritud</a:t>
            </a:r>
            <a:r>
              <a:rPr lang="en-GB" sz="2000" b="1" dirty="0"/>
              <a:t> </a:t>
            </a:r>
            <a:r>
              <a:rPr lang="en-GB" sz="2000" b="1" dirty="0" err="1"/>
              <a:t>intervjuud</a:t>
            </a:r>
            <a:endParaRPr lang="en-GB" sz="2000" dirty="0"/>
          </a:p>
          <a:p>
            <a:pPr marL="342900" indent="-342900">
              <a:buFont typeface="Arial" panose="020B0604020202020204" pitchFamily="34" charset="0"/>
              <a:buChar char="•"/>
            </a:pPr>
            <a:r>
              <a:rPr lang="en-GB" sz="2000" dirty="0" err="1"/>
              <a:t>läbiviidud</a:t>
            </a:r>
            <a:r>
              <a:rPr lang="en-GB" sz="2000" dirty="0"/>
              <a:t> </a:t>
            </a:r>
            <a:r>
              <a:rPr lang="en-GB" sz="2000" b="1" dirty="0"/>
              <a:t>2023. </a:t>
            </a:r>
            <a:r>
              <a:rPr lang="en-GB" sz="2000" b="1" dirty="0" err="1"/>
              <a:t>aasta</a:t>
            </a:r>
            <a:r>
              <a:rPr lang="en-GB" sz="2000" b="1" dirty="0"/>
              <a:t> </a:t>
            </a:r>
            <a:r>
              <a:rPr lang="en-GB" sz="2000" b="1" dirty="0" err="1"/>
              <a:t>talvel-kevadel</a:t>
            </a:r>
            <a:endParaRPr lang="en-GB" sz="2000" b="1" dirty="0"/>
          </a:p>
          <a:p>
            <a:pPr marL="800100" lvl="1" indent="-342900">
              <a:buFont typeface="Arial" panose="020B0604020202020204" pitchFamily="34" charset="0"/>
              <a:buChar char="•"/>
            </a:pPr>
            <a:r>
              <a:rPr lang="en-GB" sz="2000" dirty="0"/>
              <a:t>2023. </a:t>
            </a:r>
            <a:r>
              <a:rPr lang="en-GB" sz="2000" dirty="0" err="1"/>
              <a:t>aasta</a:t>
            </a:r>
            <a:r>
              <a:rPr lang="en-GB" sz="2000" dirty="0"/>
              <a:t> </a:t>
            </a:r>
            <a:r>
              <a:rPr lang="en-GB" sz="2000" dirty="0" err="1"/>
              <a:t>intervjuud</a:t>
            </a:r>
            <a:r>
              <a:rPr lang="en-GB" sz="2000" dirty="0"/>
              <a:t> </a:t>
            </a:r>
            <a:r>
              <a:rPr lang="en-GB" sz="2000" dirty="0" err="1"/>
              <a:t>kui</a:t>
            </a:r>
            <a:r>
              <a:rPr lang="en-GB" sz="2000" dirty="0"/>
              <a:t> </a:t>
            </a:r>
            <a:r>
              <a:rPr lang="en-GB" sz="2000" dirty="0" err="1"/>
              <a:t>ülemineku</a:t>
            </a:r>
            <a:r>
              <a:rPr lang="en-GB" sz="2000" dirty="0"/>
              <a:t> </a:t>
            </a:r>
            <a:r>
              <a:rPr lang="en-GB" sz="2000" dirty="0" err="1"/>
              <a:t>algfaasi</a:t>
            </a:r>
            <a:r>
              <a:rPr lang="en-GB" sz="2000" dirty="0"/>
              <a:t> </a:t>
            </a:r>
            <a:r>
              <a:rPr lang="en-GB" sz="2000" dirty="0" err="1"/>
              <a:t>lähteandmestik</a:t>
            </a:r>
            <a:endParaRPr lang="en-GB" sz="1400" dirty="0"/>
          </a:p>
          <a:p>
            <a:pPr marL="342900" indent="-342900">
              <a:buFont typeface="Arial" panose="020B0604020202020204" pitchFamily="34" charset="0"/>
              <a:buChar char="•"/>
            </a:pPr>
            <a:r>
              <a:rPr lang="en-GB" sz="2000" dirty="0" err="1"/>
              <a:t>osalejad</a:t>
            </a:r>
            <a:r>
              <a:rPr lang="en-GB" sz="2000" dirty="0"/>
              <a:t>: </a:t>
            </a:r>
            <a:r>
              <a:rPr lang="en-GB" sz="2000" dirty="0" err="1"/>
              <a:t>vene</a:t>
            </a:r>
            <a:r>
              <a:rPr lang="en-GB" sz="2000" dirty="0"/>
              <a:t> </a:t>
            </a:r>
            <a:r>
              <a:rPr lang="en-GB" sz="2000" dirty="0" err="1"/>
              <a:t>dominantkeelega</a:t>
            </a:r>
            <a:r>
              <a:rPr lang="en-GB" sz="2000" dirty="0"/>
              <a:t> </a:t>
            </a:r>
            <a:r>
              <a:rPr lang="en-GB" sz="2000" dirty="0" err="1"/>
              <a:t>vanemad</a:t>
            </a:r>
            <a:r>
              <a:rPr lang="en-GB" sz="2000" dirty="0"/>
              <a:t> (</a:t>
            </a:r>
            <a:r>
              <a:rPr lang="en-GB" sz="2000" dirty="0" err="1"/>
              <a:t>vähemalt</a:t>
            </a:r>
            <a:r>
              <a:rPr lang="en-GB" sz="2000" dirty="0"/>
              <a:t> </a:t>
            </a:r>
            <a:r>
              <a:rPr lang="en-GB" sz="2000" dirty="0" err="1"/>
              <a:t>üks</a:t>
            </a:r>
            <a:r>
              <a:rPr lang="en-GB" sz="2000" dirty="0"/>
              <a:t> </a:t>
            </a:r>
            <a:r>
              <a:rPr lang="en-GB" sz="2000" dirty="0" err="1"/>
              <a:t>emakeeltest</a:t>
            </a:r>
            <a:r>
              <a:rPr lang="en-GB" sz="2000" dirty="0"/>
              <a:t> on </a:t>
            </a:r>
            <a:r>
              <a:rPr lang="en-GB" sz="2000" dirty="0" err="1"/>
              <a:t>vene</a:t>
            </a:r>
            <a:r>
              <a:rPr lang="en-GB" sz="2000" dirty="0"/>
              <a:t> keel), </a:t>
            </a:r>
            <a:r>
              <a:rPr lang="en-GB" sz="2000" dirty="0" err="1"/>
              <a:t>kelle</a:t>
            </a:r>
            <a:r>
              <a:rPr lang="en-GB" sz="2000" dirty="0"/>
              <a:t> lapsed </a:t>
            </a:r>
            <a:r>
              <a:rPr lang="en-GB" sz="2000" dirty="0" err="1"/>
              <a:t>käisid</a:t>
            </a:r>
            <a:r>
              <a:rPr lang="en-GB" sz="2000" dirty="0"/>
              <a:t> Tartu </a:t>
            </a:r>
            <a:r>
              <a:rPr lang="en-GB" sz="2000" dirty="0" err="1"/>
              <a:t>ülemineku-haridusasutustes</a:t>
            </a:r>
            <a:r>
              <a:rPr lang="en-GB" sz="2000" dirty="0"/>
              <a:t> (5)</a:t>
            </a:r>
          </a:p>
          <a:p>
            <a:pPr marL="342900" indent="-342900">
              <a:buFont typeface="Arial" panose="020B0604020202020204" pitchFamily="34" charset="0"/>
              <a:buChar char="•"/>
            </a:pPr>
            <a:r>
              <a:rPr lang="en-GB" sz="2000" dirty="0" err="1"/>
              <a:t>intervjuud</a:t>
            </a:r>
            <a:r>
              <a:rPr lang="en-GB" sz="2000" dirty="0"/>
              <a:t> </a:t>
            </a:r>
            <a:r>
              <a:rPr lang="en-GB" sz="2000" dirty="0" err="1"/>
              <a:t>viidi</a:t>
            </a:r>
            <a:r>
              <a:rPr lang="en-GB" sz="2000" dirty="0"/>
              <a:t> </a:t>
            </a:r>
            <a:r>
              <a:rPr lang="en-GB" sz="2000" dirty="0" err="1"/>
              <a:t>läbi</a:t>
            </a:r>
            <a:r>
              <a:rPr lang="en-GB" sz="2000" dirty="0"/>
              <a:t> </a:t>
            </a:r>
            <a:r>
              <a:rPr lang="en-GB" sz="2000" dirty="0" err="1"/>
              <a:t>vene</a:t>
            </a:r>
            <a:r>
              <a:rPr lang="en-GB" sz="2000" dirty="0"/>
              <a:t> </a:t>
            </a:r>
            <a:r>
              <a:rPr lang="en-GB" sz="2000" dirty="0" err="1"/>
              <a:t>keeles</a:t>
            </a:r>
            <a:r>
              <a:rPr lang="en-GB" sz="2000" dirty="0"/>
              <a:t> (17) </a:t>
            </a:r>
            <a:r>
              <a:rPr lang="en-GB" sz="2000" dirty="0" err="1"/>
              <a:t>või</a:t>
            </a:r>
            <a:r>
              <a:rPr lang="en-GB" sz="2000" dirty="0"/>
              <a:t> eesti </a:t>
            </a:r>
            <a:r>
              <a:rPr lang="en-GB" sz="2000" dirty="0" err="1"/>
              <a:t>keeles</a:t>
            </a:r>
            <a:r>
              <a:rPr lang="en-GB" sz="2000" dirty="0"/>
              <a:t> (8)</a:t>
            </a:r>
          </a:p>
          <a:p>
            <a:endParaRPr lang="en-GB" sz="2000" b="1" dirty="0"/>
          </a:p>
          <a:p>
            <a:r>
              <a:rPr lang="en-GB" sz="2000" b="1" dirty="0" err="1"/>
              <a:t>Induktiivne</a:t>
            </a:r>
            <a:r>
              <a:rPr lang="en-GB" sz="2000" b="1" dirty="0"/>
              <a:t> </a:t>
            </a:r>
            <a:r>
              <a:rPr lang="en-GB" sz="2000" b="1" dirty="0" err="1"/>
              <a:t>kvalitatiivne</a:t>
            </a:r>
            <a:r>
              <a:rPr lang="en-GB" sz="2000" b="1" dirty="0"/>
              <a:t> </a:t>
            </a:r>
            <a:r>
              <a:rPr lang="en-GB" sz="2000" b="1" dirty="0" err="1"/>
              <a:t>sisuanalüüs</a:t>
            </a:r>
            <a:endParaRPr lang="en-GB" sz="2000" dirty="0"/>
          </a:p>
          <a:p>
            <a:pPr marL="342900" indent="-342900">
              <a:buFont typeface="Arial" panose="020B0604020202020204" pitchFamily="34" charset="0"/>
              <a:buChar char="•"/>
            </a:pPr>
            <a:r>
              <a:rPr lang="en-GB" sz="2000" dirty="0" err="1"/>
              <a:t>Fookus</a:t>
            </a:r>
            <a:r>
              <a:rPr lang="en-GB" sz="2000" dirty="0"/>
              <a:t> </a:t>
            </a:r>
            <a:r>
              <a:rPr lang="en-GB" sz="2000" dirty="0" err="1"/>
              <a:t>korduvatel</a:t>
            </a:r>
            <a:r>
              <a:rPr lang="en-GB" sz="2000" dirty="0"/>
              <a:t> </a:t>
            </a:r>
            <a:r>
              <a:rPr lang="en-GB" sz="2000" dirty="0" err="1"/>
              <a:t>mustritel</a:t>
            </a:r>
            <a:r>
              <a:rPr lang="en-GB" sz="2000" dirty="0"/>
              <a:t>, </a:t>
            </a:r>
            <a:r>
              <a:rPr lang="en-GB" sz="2000" dirty="0" err="1"/>
              <a:t>vastanduvatel</a:t>
            </a:r>
            <a:r>
              <a:rPr lang="en-GB" sz="2000" dirty="0"/>
              <a:t> </a:t>
            </a:r>
            <a:r>
              <a:rPr lang="en-GB" sz="2000" dirty="0" err="1"/>
              <a:t>juhtudel</a:t>
            </a:r>
            <a:r>
              <a:rPr lang="en-GB" sz="2000" dirty="0"/>
              <a:t>, </a:t>
            </a:r>
            <a:r>
              <a:rPr lang="en-GB" sz="2000" dirty="0" err="1"/>
              <a:t>seoste</a:t>
            </a:r>
            <a:r>
              <a:rPr lang="en-GB" sz="2000" dirty="0"/>
              <a:t> </a:t>
            </a:r>
            <a:r>
              <a:rPr lang="en-GB" sz="2000" dirty="0" err="1"/>
              <a:t>tõlgendamisel</a:t>
            </a:r>
            <a:r>
              <a:rPr lang="en-GB" sz="2000" dirty="0"/>
              <a:t>, </a:t>
            </a:r>
            <a:r>
              <a:rPr lang="en-GB" sz="2000" dirty="0" err="1"/>
              <a:t>mitte</a:t>
            </a:r>
            <a:r>
              <a:rPr lang="en-GB" sz="2000" dirty="0"/>
              <a:t> </a:t>
            </a:r>
            <a:r>
              <a:rPr lang="en-GB" sz="2000" dirty="0" err="1"/>
              <a:t>põhjusliku</a:t>
            </a:r>
            <a:r>
              <a:rPr lang="en-GB" sz="2000" dirty="0"/>
              <a:t> </a:t>
            </a:r>
            <a:r>
              <a:rPr lang="en-GB" sz="2000" dirty="0" err="1"/>
              <a:t>mõju</a:t>
            </a:r>
            <a:r>
              <a:rPr lang="en-GB" sz="2000" dirty="0"/>
              <a:t> </a:t>
            </a:r>
            <a:r>
              <a:rPr lang="en-GB" sz="2000" dirty="0" err="1"/>
              <a:t>tõestamisel</a:t>
            </a:r>
            <a:endParaRPr lang="en-GB" sz="2000" dirty="0"/>
          </a:p>
        </p:txBody>
      </p:sp>
      <p:sp>
        <p:nvSpPr>
          <p:cNvPr id="4" name="Slide Number Placeholder 3">
            <a:extLst>
              <a:ext uri="{FF2B5EF4-FFF2-40B4-BE49-F238E27FC236}">
                <a16:creationId xmlns:a16="http://schemas.microsoft.com/office/drawing/2014/main" id="{47784760-370C-0669-93C9-8CEB55E6631D}"/>
              </a:ext>
            </a:extLst>
          </p:cNvPr>
          <p:cNvSpPr>
            <a:spLocks noGrp="1"/>
          </p:cNvSpPr>
          <p:nvPr>
            <p:ph type="sldNum" sz="quarter" idx="4"/>
          </p:nvPr>
        </p:nvSpPr>
        <p:spPr/>
        <p:txBody>
          <a:bodyPr/>
          <a:lstStyle/>
          <a:p>
            <a:pPr>
              <a:defRPr/>
            </a:pPr>
            <a:fld id="{DADBB38E-37F0-4099-9E14-30415241E9AC}" type="slidenum">
              <a:rPr lang="en-US" smtClean="0"/>
              <a:pPr>
                <a:defRPr/>
              </a:pPr>
              <a:t>6</a:t>
            </a:fld>
            <a:endParaRPr lang="en-US" dirty="0"/>
          </a:p>
        </p:txBody>
      </p:sp>
    </p:spTree>
    <p:extLst>
      <p:ext uri="{BB962C8B-B14F-4D97-AF65-F5344CB8AC3E}">
        <p14:creationId xmlns:p14="http://schemas.microsoft.com/office/powerpoint/2010/main" val="17866882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C7C614-800E-7EF7-5C9F-652EB827D8C8}"/>
              </a:ext>
            </a:extLst>
          </p:cNvPr>
          <p:cNvSpPr>
            <a:spLocks noGrp="1"/>
          </p:cNvSpPr>
          <p:nvPr>
            <p:ph type="title"/>
          </p:nvPr>
        </p:nvSpPr>
        <p:spPr/>
        <p:txBody>
          <a:bodyPr/>
          <a:lstStyle/>
          <a:p>
            <a:r>
              <a:rPr lang="et-EE" sz="2800" dirty="0"/>
              <a:t>Vanemate „profiilid“</a:t>
            </a:r>
          </a:p>
        </p:txBody>
      </p:sp>
      <p:sp>
        <p:nvSpPr>
          <p:cNvPr id="3" name="Text Placeholder 2">
            <a:extLst>
              <a:ext uri="{FF2B5EF4-FFF2-40B4-BE49-F238E27FC236}">
                <a16:creationId xmlns:a16="http://schemas.microsoft.com/office/drawing/2014/main" id="{30B51B06-4619-B5EB-F70A-2D2C9442F387}"/>
              </a:ext>
            </a:extLst>
          </p:cNvPr>
          <p:cNvSpPr>
            <a:spLocks noGrp="1"/>
          </p:cNvSpPr>
          <p:nvPr>
            <p:ph type="body" sz="quarter" idx="10"/>
          </p:nvPr>
        </p:nvSpPr>
        <p:spPr/>
        <p:txBody>
          <a:bodyPr/>
          <a:lstStyle/>
          <a:p>
            <a:pPr marL="457200" indent="-457200">
              <a:buFont typeface="Arial" panose="020B0604020202020204" pitchFamily="34" charset="0"/>
              <a:buChar char="•"/>
            </a:pPr>
            <a:r>
              <a:rPr lang="et-EE" sz="2000" dirty="0"/>
              <a:t>23 naist ja 2 meest</a:t>
            </a:r>
          </a:p>
          <a:p>
            <a:pPr marL="457200" indent="-457200">
              <a:buFont typeface="Arial" panose="020B0604020202020204" pitchFamily="34" charset="0"/>
              <a:buChar char="•"/>
            </a:pPr>
            <a:r>
              <a:rPr lang="et-EE" sz="2000" dirty="0"/>
              <a:t>Hinnanguline vanus 25-45</a:t>
            </a:r>
          </a:p>
          <a:p>
            <a:pPr marL="457200" indent="-457200">
              <a:buFont typeface="Arial" panose="020B0604020202020204" pitchFamily="34" charset="0"/>
              <a:buChar char="•"/>
            </a:pPr>
            <a:r>
              <a:rPr lang="et-EE" sz="2000" dirty="0"/>
              <a:t>Enesehinnanguline keeleoskus</a:t>
            </a:r>
          </a:p>
          <a:p>
            <a:pPr marL="914400" lvl="1" indent="-457200">
              <a:buFont typeface="Arial" panose="020B0604020202020204" pitchFamily="34" charset="0"/>
              <a:buChar char="•"/>
            </a:pPr>
            <a:r>
              <a:rPr lang="et-EE" sz="1800" dirty="0"/>
              <a:t>Kõrge (n=12)</a:t>
            </a:r>
          </a:p>
          <a:p>
            <a:pPr marL="914400" lvl="1" indent="-457200">
              <a:buFont typeface="Arial" panose="020B0604020202020204" pitchFamily="34" charset="0"/>
              <a:buChar char="•"/>
            </a:pPr>
            <a:r>
              <a:rPr lang="et-EE" sz="1800" dirty="0"/>
              <a:t>Keskmine (n=9)</a:t>
            </a:r>
          </a:p>
          <a:p>
            <a:pPr marL="914400" lvl="1" indent="-457200">
              <a:buFont typeface="Arial" panose="020B0604020202020204" pitchFamily="34" charset="0"/>
              <a:buChar char="•"/>
            </a:pPr>
            <a:r>
              <a:rPr lang="et-EE" sz="1800" dirty="0"/>
              <a:t>Madal (n=4)</a:t>
            </a:r>
          </a:p>
          <a:p>
            <a:pPr marL="342900" indent="-342900">
              <a:buFont typeface="Arial" panose="020B0604020202020204" pitchFamily="34" charset="0"/>
              <a:buChar char="•"/>
            </a:pPr>
            <a:r>
              <a:rPr lang="et-EE" sz="2000" dirty="0"/>
              <a:t>Vanemate rollid</a:t>
            </a:r>
          </a:p>
          <a:p>
            <a:pPr marL="800100" lvl="1" indent="-342900">
              <a:buFont typeface="Arial" panose="020B0604020202020204" pitchFamily="34" charset="0"/>
              <a:buChar char="•"/>
            </a:pPr>
            <a:r>
              <a:rPr lang="et-EE" sz="1800" b="1" dirty="0"/>
              <a:t>Toetavad vanemad </a:t>
            </a:r>
          </a:p>
          <a:p>
            <a:pPr marL="1257300" lvl="2" indent="-342900">
              <a:buFont typeface="Arial" panose="020B0604020202020204" pitchFamily="34" charset="0"/>
              <a:buChar char="•"/>
            </a:pPr>
            <a:r>
              <a:rPr lang="et-EE" sz="1800" dirty="0"/>
              <a:t>annavad eeskuju, kujundavad positiivseid hoiakuid, loovad loomuliku eesti keele keskkonna, toetavad suhtlust eesti keeles, ei suru eesti keelt peale</a:t>
            </a:r>
          </a:p>
          <a:p>
            <a:pPr marL="800100" lvl="1" indent="-342900">
              <a:buFont typeface="Arial" panose="020B0604020202020204" pitchFamily="34" charset="0"/>
              <a:buChar char="•"/>
            </a:pPr>
            <a:r>
              <a:rPr lang="et-EE" sz="1800" b="1" dirty="0"/>
              <a:t>Sekkuvad vanemad</a:t>
            </a:r>
            <a:r>
              <a:rPr lang="et-EE" sz="1800" dirty="0"/>
              <a:t> </a:t>
            </a:r>
          </a:p>
          <a:p>
            <a:pPr marL="1257300" lvl="2" indent="-342900">
              <a:buFont typeface="Arial" panose="020B0604020202020204" pitchFamily="34" charset="0"/>
              <a:buChar char="•"/>
            </a:pPr>
            <a:r>
              <a:rPr lang="et-EE" sz="1800" dirty="0"/>
              <a:t>survestavad keeleõpet, kontrollivad ja korrigeerivad rohkem, püüavad keelelist arengut juhtida (tõstavad esile vanema keskset rolli), rõhk tulemustele</a:t>
            </a:r>
          </a:p>
          <a:p>
            <a:endParaRPr lang="et-EE" sz="2000" dirty="0"/>
          </a:p>
        </p:txBody>
      </p:sp>
      <p:sp>
        <p:nvSpPr>
          <p:cNvPr id="4" name="Slide Number Placeholder 3">
            <a:extLst>
              <a:ext uri="{FF2B5EF4-FFF2-40B4-BE49-F238E27FC236}">
                <a16:creationId xmlns:a16="http://schemas.microsoft.com/office/drawing/2014/main" id="{ABAB4AA6-6E8A-571A-4A65-76E5A150212C}"/>
              </a:ext>
            </a:extLst>
          </p:cNvPr>
          <p:cNvSpPr>
            <a:spLocks noGrp="1"/>
          </p:cNvSpPr>
          <p:nvPr>
            <p:ph type="sldNum" sz="quarter" idx="4"/>
          </p:nvPr>
        </p:nvSpPr>
        <p:spPr/>
        <p:txBody>
          <a:bodyPr/>
          <a:lstStyle/>
          <a:p>
            <a:pPr>
              <a:defRPr/>
            </a:pPr>
            <a:fld id="{DADBB38E-37F0-4099-9E14-30415241E9AC}" type="slidenum">
              <a:rPr lang="en-US" smtClean="0"/>
              <a:pPr>
                <a:defRPr/>
              </a:pPr>
              <a:t>7</a:t>
            </a:fld>
            <a:endParaRPr lang="en-US" dirty="0"/>
          </a:p>
        </p:txBody>
      </p:sp>
    </p:spTree>
    <p:extLst>
      <p:ext uri="{BB962C8B-B14F-4D97-AF65-F5344CB8AC3E}">
        <p14:creationId xmlns:p14="http://schemas.microsoft.com/office/powerpoint/2010/main" val="14875523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E2DBAF-8C43-8545-1A03-5CCBB794E275}"/>
              </a:ext>
            </a:extLst>
          </p:cNvPr>
          <p:cNvSpPr>
            <a:spLocks noGrp="1"/>
          </p:cNvSpPr>
          <p:nvPr>
            <p:ph type="title"/>
          </p:nvPr>
        </p:nvSpPr>
        <p:spPr/>
        <p:txBody>
          <a:bodyPr/>
          <a:lstStyle/>
          <a:p>
            <a:r>
              <a:rPr lang="et-EE" dirty="0"/>
              <a:t>Näiteid intervjuudest</a:t>
            </a:r>
          </a:p>
        </p:txBody>
      </p:sp>
      <p:sp>
        <p:nvSpPr>
          <p:cNvPr id="3" name="Text Placeholder 2">
            <a:extLst>
              <a:ext uri="{FF2B5EF4-FFF2-40B4-BE49-F238E27FC236}">
                <a16:creationId xmlns:a16="http://schemas.microsoft.com/office/drawing/2014/main" id="{F7590522-C527-7065-2C58-FAC4B1F6560A}"/>
              </a:ext>
            </a:extLst>
          </p:cNvPr>
          <p:cNvSpPr>
            <a:spLocks noGrp="1"/>
          </p:cNvSpPr>
          <p:nvPr>
            <p:ph type="body" sz="quarter" idx="10"/>
          </p:nvPr>
        </p:nvSpPr>
        <p:spPr>
          <a:xfrm>
            <a:off x="152400" y="1066799"/>
            <a:ext cx="4419600" cy="2971801"/>
          </a:xfrm>
          <a:noFill/>
          <a:ln>
            <a:solidFill>
              <a:schemeClr val="bg1"/>
            </a:solidFill>
          </a:ln>
        </p:spPr>
        <p:txBody>
          <a:bodyPr/>
          <a:lstStyle/>
          <a:p>
            <a:r>
              <a:rPr lang="en-GB" sz="1600" b="1" dirty="0"/>
              <a:t>Int:</a:t>
            </a:r>
            <a:r>
              <a:rPr lang="en-GB" sz="1600" dirty="0"/>
              <a:t> Kas </a:t>
            </a:r>
            <a:r>
              <a:rPr lang="en-GB" sz="1600" dirty="0" err="1"/>
              <a:t>vanem</a:t>
            </a:r>
            <a:r>
              <a:rPr lang="en-GB" sz="1600" dirty="0"/>
              <a:t> </a:t>
            </a:r>
            <a:r>
              <a:rPr lang="en-GB" sz="1600" dirty="0" err="1"/>
              <a:t>saab</a:t>
            </a:r>
            <a:r>
              <a:rPr lang="en-GB" sz="1600" dirty="0"/>
              <a:t> </a:t>
            </a:r>
            <a:r>
              <a:rPr lang="en-GB" sz="1600" dirty="0" err="1"/>
              <a:t>aidata</a:t>
            </a:r>
            <a:r>
              <a:rPr lang="en-GB" sz="1600" dirty="0"/>
              <a:t> </a:t>
            </a:r>
            <a:r>
              <a:rPr lang="en-GB" sz="1600" dirty="0" err="1"/>
              <a:t>kaasa</a:t>
            </a:r>
            <a:r>
              <a:rPr lang="en-GB" sz="1600" dirty="0"/>
              <a:t> </a:t>
            </a:r>
            <a:r>
              <a:rPr lang="en-GB" sz="1600" dirty="0" err="1"/>
              <a:t>sellele</a:t>
            </a:r>
            <a:r>
              <a:rPr lang="en-GB" sz="1600" dirty="0"/>
              <a:t>, et laps </a:t>
            </a:r>
            <a:r>
              <a:rPr lang="en-GB" sz="1600" dirty="0" err="1"/>
              <a:t>õpiks</a:t>
            </a:r>
            <a:r>
              <a:rPr lang="en-GB" sz="1600" dirty="0"/>
              <a:t> </a:t>
            </a:r>
            <a:r>
              <a:rPr lang="en-GB" sz="1600" dirty="0" err="1"/>
              <a:t>teist</a:t>
            </a:r>
            <a:r>
              <a:rPr lang="en-GB" sz="1600" dirty="0"/>
              <a:t> </a:t>
            </a:r>
            <a:r>
              <a:rPr lang="en-GB" sz="1600" dirty="0" err="1"/>
              <a:t>keelt</a:t>
            </a:r>
            <a:r>
              <a:rPr lang="en-GB" sz="1600" dirty="0"/>
              <a:t>?</a:t>
            </a:r>
          </a:p>
          <a:p>
            <a:r>
              <a:rPr lang="en-GB" sz="1600" b="1" dirty="0"/>
              <a:t>V:</a:t>
            </a:r>
            <a:r>
              <a:rPr lang="en-GB" sz="1600" dirty="0"/>
              <a:t> </a:t>
            </a:r>
            <a:r>
              <a:rPr lang="en-GB" sz="1600" dirty="0" err="1"/>
              <a:t>Vist</a:t>
            </a:r>
            <a:r>
              <a:rPr lang="en-GB" sz="1600" dirty="0"/>
              <a:t> </a:t>
            </a:r>
            <a:r>
              <a:rPr lang="en-GB" sz="1600" dirty="0" err="1"/>
              <a:t>küll</a:t>
            </a:r>
            <a:endParaRPr lang="en-GB" sz="1600" dirty="0"/>
          </a:p>
          <a:p>
            <a:r>
              <a:rPr lang="en-GB" sz="1600" b="1" dirty="0"/>
              <a:t>V:</a:t>
            </a:r>
            <a:r>
              <a:rPr lang="en-GB" sz="1600" dirty="0"/>
              <a:t> </a:t>
            </a:r>
            <a:r>
              <a:rPr lang="en-GB" sz="1600" dirty="0" err="1"/>
              <a:t>Võib</a:t>
            </a:r>
            <a:r>
              <a:rPr lang="en-GB" sz="1600" dirty="0"/>
              <a:t> </a:t>
            </a:r>
            <a:r>
              <a:rPr lang="en-GB" sz="1600" dirty="0" err="1"/>
              <a:t>saata</a:t>
            </a:r>
            <a:r>
              <a:rPr lang="en-GB" sz="1600" dirty="0"/>
              <a:t> last </a:t>
            </a:r>
            <a:r>
              <a:rPr lang="en-GB" sz="1600" dirty="0" err="1"/>
              <a:t>mingitesse</a:t>
            </a:r>
            <a:r>
              <a:rPr lang="en-GB" sz="1600" dirty="0"/>
              <a:t> </a:t>
            </a:r>
            <a:r>
              <a:rPr lang="en-GB" sz="1600" dirty="0" err="1"/>
              <a:t>huviringidesse</a:t>
            </a:r>
            <a:r>
              <a:rPr lang="en-GB" sz="1600" dirty="0"/>
              <a:t>.</a:t>
            </a:r>
          </a:p>
          <a:p>
            <a:r>
              <a:rPr lang="en-GB" sz="1600" b="1" dirty="0"/>
              <a:t>V:</a:t>
            </a:r>
            <a:r>
              <a:rPr lang="en-GB" sz="1600" dirty="0"/>
              <a:t> </a:t>
            </a:r>
            <a:r>
              <a:rPr lang="en-GB" sz="1600" dirty="0" err="1"/>
              <a:t>Võib</a:t>
            </a:r>
            <a:r>
              <a:rPr lang="en-GB" sz="1600" dirty="0"/>
              <a:t> panna lapse </a:t>
            </a:r>
            <a:r>
              <a:rPr lang="en-GB" sz="1600" dirty="0" err="1"/>
              <a:t>lisaks</a:t>
            </a:r>
            <a:r>
              <a:rPr lang="en-GB" sz="1600" dirty="0"/>
              <a:t> eesti </a:t>
            </a:r>
            <a:r>
              <a:rPr lang="en-GB" sz="1600" dirty="0" err="1"/>
              <a:t>keelt</a:t>
            </a:r>
            <a:r>
              <a:rPr lang="en-GB" sz="1600" dirty="0"/>
              <a:t> </a:t>
            </a:r>
            <a:r>
              <a:rPr lang="en-GB" sz="1600" dirty="0" err="1"/>
              <a:t>õppima</a:t>
            </a:r>
            <a:r>
              <a:rPr lang="en-GB" sz="1600" dirty="0"/>
              <a:t>, </a:t>
            </a:r>
            <a:r>
              <a:rPr lang="en-GB" sz="1600" dirty="0" err="1"/>
              <a:t>saata</a:t>
            </a:r>
            <a:r>
              <a:rPr lang="en-GB" sz="1600" dirty="0"/>
              <a:t> ta </a:t>
            </a:r>
            <a:r>
              <a:rPr lang="en-GB" sz="1600" dirty="0" err="1"/>
              <a:t>eestikeelsesse</a:t>
            </a:r>
            <a:r>
              <a:rPr lang="en-GB" sz="1600" dirty="0"/>
              <a:t> </a:t>
            </a:r>
            <a:r>
              <a:rPr lang="en-GB" sz="1600" dirty="0" err="1"/>
              <a:t>lasteaeda</a:t>
            </a:r>
            <a:r>
              <a:rPr lang="en-GB" sz="1600" dirty="0"/>
              <a:t> </a:t>
            </a:r>
            <a:r>
              <a:rPr lang="en-GB" sz="1600" dirty="0" err="1"/>
              <a:t>või</a:t>
            </a:r>
            <a:r>
              <a:rPr lang="en-GB" sz="1600" dirty="0"/>
              <a:t> </a:t>
            </a:r>
            <a:r>
              <a:rPr lang="en-GB" sz="1600" dirty="0" err="1"/>
              <a:t>eestikeelsesse</a:t>
            </a:r>
            <a:r>
              <a:rPr lang="en-GB" sz="1600" dirty="0"/>
              <a:t> </a:t>
            </a:r>
            <a:r>
              <a:rPr lang="en-GB" sz="1600" dirty="0" err="1"/>
              <a:t>kooli</a:t>
            </a:r>
            <a:r>
              <a:rPr lang="en-GB" sz="1600" dirty="0"/>
              <a:t>… ja </a:t>
            </a:r>
            <a:r>
              <a:rPr lang="en-GB" sz="1600" dirty="0" err="1"/>
              <a:t>ise</a:t>
            </a:r>
            <a:r>
              <a:rPr lang="en-GB" sz="1600" dirty="0"/>
              <a:t> </a:t>
            </a:r>
            <a:r>
              <a:rPr lang="en-GB" sz="1600" dirty="0" err="1"/>
              <a:t>lapsi</a:t>
            </a:r>
            <a:r>
              <a:rPr lang="en-GB" sz="1600" dirty="0"/>
              <a:t> </a:t>
            </a:r>
            <a:r>
              <a:rPr lang="en-GB" sz="1600" dirty="0" err="1"/>
              <a:t>tagant</a:t>
            </a:r>
            <a:r>
              <a:rPr lang="en-GB" sz="1600" dirty="0"/>
              <a:t> </a:t>
            </a:r>
            <a:r>
              <a:rPr lang="en-GB" sz="1600" dirty="0" err="1"/>
              <a:t>sundida</a:t>
            </a:r>
            <a:r>
              <a:rPr lang="en-GB" sz="1600" dirty="0"/>
              <a:t>. </a:t>
            </a:r>
            <a:r>
              <a:rPr lang="en-GB" sz="1600" b="1" i="1" dirty="0"/>
              <a:t>(</a:t>
            </a:r>
            <a:r>
              <a:rPr lang="ru-RU" sz="1600" b="1" i="1" dirty="0"/>
              <a:t>и самой терроризировать детей</a:t>
            </a:r>
            <a:r>
              <a:rPr lang="en-GB" sz="1600" b="1" i="1" dirty="0"/>
              <a:t>)</a:t>
            </a:r>
          </a:p>
          <a:p>
            <a:r>
              <a:rPr lang="en-GB" sz="1600" b="1" dirty="0"/>
              <a:t>V:</a:t>
            </a:r>
            <a:r>
              <a:rPr lang="en-GB" sz="1600" dirty="0"/>
              <a:t> No ma ei tea, </a:t>
            </a:r>
            <a:r>
              <a:rPr lang="en-GB" sz="1600" dirty="0" err="1"/>
              <a:t>kuidas</a:t>
            </a:r>
            <a:r>
              <a:rPr lang="en-GB" sz="1600" dirty="0"/>
              <a:t> </a:t>
            </a:r>
            <a:r>
              <a:rPr lang="en-GB" sz="1600" dirty="0" err="1"/>
              <a:t>seda</a:t>
            </a:r>
            <a:r>
              <a:rPr lang="en-GB" sz="1600" dirty="0"/>
              <a:t> </a:t>
            </a:r>
            <a:r>
              <a:rPr lang="en-GB" sz="1600" dirty="0" err="1"/>
              <a:t>veel</a:t>
            </a:r>
            <a:r>
              <a:rPr lang="en-GB" sz="1600" dirty="0"/>
              <a:t> </a:t>
            </a:r>
            <a:r>
              <a:rPr lang="en-GB" sz="1600" dirty="0" err="1"/>
              <a:t>teha</a:t>
            </a:r>
            <a:r>
              <a:rPr lang="en-GB" sz="1600" dirty="0"/>
              <a:t> </a:t>
            </a:r>
            <a:r>
              <a:rPr lang="en-GB" sz="1600" dirty="0" err="1"/>
              <a:t>saaks</a:t>
            </a:r>
            <a:r>
              <a:rPr lang="en-GB" sz="1600" dirty="0"/>
              <a:t>.</a:t>
            </a:r>
          </a:p>
        </p:txBody>
      </p:sp>
      <p:sp>
        <p:nvSpPr>
          <p:cNvPr id="4" name="Slide Number Placeholder 3">
            <a:extLst>
              <a:ext uri="{FF2B5EF4-FFF2-40B4-BE49-F238E27FC236}">
                <a16:creationId xmlns:a16="http://schemas.microsoft.com/office/drawing/2014/main" id="{58FCFC41-3DBD-CCA3-EB42-D2EF10DC68CB}"/>
              </a:ext>
            </a:extLst>
          </p:cNvPr>
          <p:cNvSpPr>
            <a:spLocks noGrp="1"/>
          </p:cNvSpPr>
          <p:nvPr>
            <p:ph type="sldNum" sz="quarter" idx="4"/>
          </p:nvPr>
        </p:nvSpPr>
        <p:spPr/>
        <p:txBody>
          <a:bodyPr/>
          <a:lstStyle/>
          <a:p>
            <a:pPr>
              <a:defRPr/>
            </a:pPr>
            <a:fld id="{DADBB38E-37F0-4099-9E14-30415241E9AC}" type="slidenum">
              <a:rPr lang="en-US" smtClean="0"/>
              <a:pPr>
                <a:defRPr/>
              </a:pPr>
              <a:t>8</a:t>
            </a:fld>
            <a:endParaRPr lang="en-US" dirty="0"/>
          </a:p>
        </p:txBody>
      </p:sp>
      <p:sp>
        <p:nvSpPr>
          <p:cNvPr id="5" name="TextBox 4">
            <a:extLst>
              <a:ext uri="{FF2B5EF4-FFF2-40B4-BE49-F238E27FC236}">
                <a16:creationId xmlns:a16="http://schemas.microsoft.com/office/drawing/2014/main" id="{7D6863A9-A5CC-8C9F-EECC-58277673A6CE}"/>
              </a:ext>
            </a:extLst>
          </p:cNvPr>
          <p:cNvSpPr txBox="1"/>
          <p:nvPr/>
        </p:nvSpPr>
        <p:spPr>
          <a:xfrm>
            <a:off x="4648200" y="1767006"/>
            <a:ext cx="4495800" cy="3323987"/>
          </a:xfrm>
          <a:prstGeom prst="rect">
            <a:avLst/>
          </a:prstGeom>
          <a:noFill/>
          <a:ln>
            <a:solidFill>
              <a:schemeClr val="bg1"/>
            </a:solidFill>
          </a:ln>
        </p:spPr>
        <p:txBody>
          <a:bodyPr wrap="square" rtlCol="0">
            <a:spAutoFit/>
          </a:bodyPr>
          <a:lstStyle/>
          <a:p>
            <a:r>
              <a:rPr lang="en-EE" sz="1600" dirty="0">
                <a:solidFill>
                  <a:schemeClr val="bg1"/>
                </a:solidFill>
                <a:latin typeface="+mn-lt"/>
              </a:rPr>
              <a:t>Vanem: tütar veetis kolm kuud suvilas naabriplikaga, kes vene keelt ei valda. Mu plika, kes tahtis väga mängida, tal ei olnud muud midagi, kui minna ja nagu proovida seda asja (eesti keeles rääkida). Ja siis oli ikka tõesti märgatav areng, ta julges, tal tuli sõna võtta, kõik on sihuke lihtne.</a:t>
            </a:r>
          </a:p>
          <a:p>
            <a:r>
              <a:rPr lang="en-EE" sz="1600" dirty="0">
                <a:solidFill>
                  <a:schemeClr val="bg1"/>
                </a:solidFill>
                <a:latin typeface="+mn-lt"/>
              </a:rPr>
              <a:t> /…/ </a:t>
            </a:r>
          </a:p>
          <a:p>
            <a:r>
              <a:rPr lang="en-EE" sz="1600" dirty="0">
                <a:solidFill>
                  <a:schemeClr val="bg1"/>
                </a:solidFill>
                <a:latin typeface="+mn-lt"/>
              </a:rPr>
              <a:t>Et juunikuu ei ole väga kaugel, siis ma saan uuesti sinna suvilasse ära kolida ja ma juba teavitasin, et me vahel tuleme külla lapsega ja siis räägivad omavahel eesti keeles.</a:t>
            </a:r>
          </a:p>
          <a:p>
            <a:endParaRPr lang="et-EE" dirty="0">
              <a:solidFill>
                <a:schemeClr val="bg1"/>
              </a:solidFill>
            </a:endParaRPr>
          </a:p>
        </p:txBody>
      </p:sp>
      <p:sp>
        <p:nvSpPr>
          <p:cNvPr id="6" name="TextBox 5">
            <a:extLst>
              <a:ext uri="{FF2B5EF4-FFF2-40B4-BE49-F238E27FC236}">
                <a16:creationId xmlns:a16="http://schemas.microsoft.com/office/drawing/2014/main" id="{73D82690-5F04-41C3-9C8E-B6E53628425B}"/>
              </a:ext>
            </a:extLst>
          </p:cNvPr>
          <p:cNvSpPr txBox="1"/>
          <p:nvPr/>
        </p:nvSpPr>
        <p:spPr>
          <a:xfrm>
            <a:off x="304800" y="4243177"/>
            <a:ext cx="4267200" cy="2585323"/>
          </a:xfrm>
          <a:prstGeom prst="rect">
            <a:avLst/>
          </a:prstGeom>
          <a:noFill/>
          <a:ln>
            <a:solidFill>
              <a:schemeClr val="bg1"/>
            </a:solidFill>
          </a:ln>
        </p:spPr>
        <p:txBody>
          <a:bodyPr wrap="square" rtlCol="0">
            <a:spAutoFit/>
          </a:bodyPr>
          <a:lstStyle/>
          <a:p>
            <a:r>
              <a:rPr lang="en-EE" dirty="0">
                <a:solidFill>
                  <a:schemeClr val="bg1"/>
                </a:solidFill>
              </a:rPr>
              <a:t>Vanem: Mis puudutab trenne, siis meelega panime, et oleks eestikeelne keskkond. Tütrega on siis niimoodi, et noor treener ei saa aru vene keelest ja ei räägi ka vene keelt, ehk siis ainult eesti keeles. Poisil treener saab vene keelest aru ja natukene räägib, aga ma ise palusin, et ta ikkagi viimaseni ei annaks alla.</a:t>
            </a:r>
          </a:p>
        </p:txBody>
      </p:sp>
    </p:spTree>
    <p:extLst>
      <p:ext uri="{BB962C8B-B14F-4D97-AF65-F5344CB8AC3E}">
        <p14:creationId xmlns:p14="http://schemas.microsoft.com/office/powerpoint/2010/main" val="19458950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531EF475-D32D-67DB-897A-C044EA6DBC2B}"/>
              </a:ext>
            </a:extLst>
          </p:cNvPr>
          <p:cNvSpPr>
            <a:spLocks noGrp="1"/>
          </p:cNvSpPr>
          <p:nvPr>
            <p:ph type="title"/>
          </p:nvPr>
        </p:nvSpPr>
        <p:spPr/>
        <p:txBody>
          <a:bodyPr/>
          <a:lstStyle/>
          <a:p>
            <a:r>
              <a:rPr lang="et-EE" sz="2800" dirty="0"/>
              <a:t>Vanemate enesehinnanguline eesti keele oskus ja hinnang lapse toimetulekule</a:t>
            </a:r>
          </a:p>
        </p:txBody>
      </p:sp>
      <p:sp>
        <p:nvSpPr>
          <p:cNvPr id="4" name="Slide Number Placeholder 3">
            <a:extLst>
              <a:ext uri="{FF2B5EF4-FFF2-40B4-BE49-F238E27FC236}">
                <a16:creationId xmlns:a16="http://schemas.microsoft.com/office/drawing/2014/main" id="{2FEB97AF-99AB-F8E9-3375-1613DB41FF72}"/>
              </a:ext>
            </a:extLst>
          </p:cNvPr>
          <p:cNvSpPr>
            <a:spLocks noGrp="1"/>
          </p:cNvSpPr>
          <p:nvPr>
            <p:ph type="sldNum" sz="quarter" idx="4"/>
          </p:nvPr>
        </p:nvSpPr>
        <p:spPr/>
        <p:txBody>
          <a:bodyPr/>
          <a:lstStyle/>
          <a:p>
            <a:pPr>
              <a:defRPr/>
            </a:pPr>
            <a:fld id="{DADBB38E-37F0-4099-9E14-30415241E9AC}" type="slidenum">
              <a:rPr lang="en-US" smtClean="0"/>
              <a:pPr>
                <a:defRPr/>
              </a:pPr>
              <a:t>9</a:t>
            </a:fld>
            <a:endParaRPr lang="en-US" dirty="0"/>
          </a:p>
        </p:txBody>
      </p:sp>
      <p:graphicFrame>
        <p:nvGraphicFramePr>
          <p:cNvPr id="2" name="Chart 1">
            <a:extLst>
              <a:ext uri="{FF2B5EF4-FFF2-40B4-BE49-F238E27FC236}">
                <a16:creationId xmlns:a16="http://schemas.microsoft.com/office/drawing/2014/main" id="{70381E56-F7CA-B874-2B65-3BA640067581}"/>
              </a:ext>
            </a:extLst>
          </p:cNvPr>
          <p:cNvGraphicFramePr>
            <a:graphicFrameLocks/>
          </p:cNvGraphicFramePr>
          <p:nvPr>
            <p:extLst>
              <p:ext uri="{D42A27DB-BD31-4B8C-83A1-F6EECF244321}">
                <p14:modId xmlns:p14="http://schemas.microsoft.com/office/powerpoint/2010/main" val="1716242165"/>
              </p:ext>
            </p:extLst>
          </p:nvPr>
        </p:nvGraphicFramePr>
        <p:xfrm>
          <a:off x="228600" y="1094226"/>
          <a:ext cx="4267201" cy="286817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Chart 2">
            <a:extLst>
              <a:ext uri="{FF2B5EF4-FFF2-40B4-BE49-F238E27FC236}">
                <a16:creationId xmlns:a16="http://schemas.microsoft.com/office/drawing/2014/main" id="{BED93DEA-91F6-6F76-BBC4-786A7B81B0BB}"/>
              </a:ext>
            </a:extLst>
          </p:cNvPr>
          <p:cNvGraphicFramePr>
            <a:graphicFrameLocks/>
          </p:cNvGraphicFramePr>
          <p:nvPr>
            <p:extLst>
              <p:ext uri="{D42A27DB-BD31-4B8C-83A1-F6EECF244321}">
                <p14:modId xmlns:p14="http://schemas.microsoft.com/office/powerpoint/2010/main" val="881671113"/>
              </p:ext>
            </p:extLst>
          </p:nvPr>
        </p:nvGraphicFramePr>
        <p:xfrm>
          <a:off x="4337050" y="1066800"/>
          <a:ext cx="4806950" cy="30607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Chart 5">
            <a:extLst>
              <a:ext uri="{FF2B5EF4-FFF2-40B4-BE49-F238E27FC236}">
                <a16:creationId xmlns:a16="http://schemas.microsoft.com/office/drawing/2014/main" id="{C19BA62F-F8C5-0ECC-CEE6-7ED6AFD7B9FB}"/>
              </a:ext>
            </a:extLst>
          </p:cNvPr>
          <p:cNvGraphicFramePr>
            <a:graphicFrameLocks/>
          </p:cNvGraphicFramePr>
          <p:nvPr>
            <p:extLst>
              <p:ext uri="{D42A27DB-BD31-4B8C-83A1-F6EECF244321}">
                <p14:modId xmlns:p14="http://schemas.microsoft.com/office/powerpoint/2010/main" val="2220606084"/>
              </p:ext>
            </p:extLst>
          </p:nvPr>
        </p:nvGraphicFramePr>
        <p:xfrm>
          <a:off x="1990621" y="3848100"/>
          <a:ext cx="4756150" cy="3009900"/>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18406943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848891-66A6-458B-47DF-AC7564F3268C}"/>
              </a:ext>
            </a:extLst>
          </p:cNvPr>
          <p:cNvSpPr>
            <a:spLocks noGrp="1"/>
          </p:cNvSpPr>
          <p:nvPr>
            <p:ph type="title"/>
          </p:nvPr>
        </p:nvSpPr>
        <p:spPr/>
        <p:txBody>
          <a:bodyPr/>
          <a:lstStyle/>
          <a:p>
            <a:r>
              <a:rPr lang="et-EE" sz="2800" dirty="0"/>
              <a:t>Vanema eesti keele oskus on oluline, kuid mitte ainus tegur</a:t>
            </a:r>
          </a:p>
        </p:txBody>
      </p:sp>
      <p:sp>
        <p:nvSpPr>
          <p:cNvPr id="3" name="Text Placeholder 2">
            <a:extLst>
              <a:ext uri="{FF2B5EF4-FFF2-40B4-BE49-F238E27FC236}">
                <a16:creationId xmlns:a16="http://schemas.microsoft.com/office/drawing/2014/main" id="{104FEEE7-5F90-3A07-E4CF-223AFF0FDEB9}"/>
              </a:ext>
            </a:extLst>
          </p:cNvPr>
          <p:cNvSpPr>
            <a:spLocks noGrp="1"/>
          </p:cNvSpPr>
          <p:nvPr>
            <p:ph type="body" sz="quarter" idx="10"/>
          </p:nvPr>
        </p:nvSpPr>
        <p:spPr>
          <a:xfrm>
            <a:off x="457200" y="1219199"/>
            <a:ext cx="8229600" cy="5425349"/>
          </a:xfrm>
        </p:spPr>
        <p:txBody>
          <a:bodyPr/>
          <a:lstStyle/>
          <a:p>
            <a:pPr marL="457200" indent="-457200">
              <a:buFont typeface="Arial" panose="020B0604020202020204" pitchFamily="34" charset="0"/>
              <a:buChar char="•"/>
            </a:pPr>
            <a:r>
              <a:rPr lang="en-GB" sz="2000" dirty="0" err="1"/>
              <a:t>Kõrgema</a:t>
            </a:r>
            <a:r>
              <a:rPr lang="en-GB" sz="2000" dirty="0"/>
              <a:t> </a:t>
            </a:r>
            <a:r>
              <a:rPr lang="en-GB" sz="2000" dirty="0" err="1"/>
              <a:t>enesehinnangulise</a:t>
            </a:r>
            <a:r>
              <a:rPr lang="en-GB" sz="2000" dirty="0"/>
              <a:t> eesti keele </a:t>
            </a:r>
            <a:r>
              <a:rPr lang="en-GB" sz="2000" dirty="0" err="1"/>
              <a:t>oskusega</a:t>
            </a:r>
            <a:r>
              <a:rPr lang="en-GB" sz="2000" dirty="0"/>
              <a:t> </a:t>
            </a:r>
            <a:r>
              <a:rPr lang="en-GB" sz="2000" dirty="0" err="1"/>
              <a:t>vanemate</a:t>
            </a:r>
            <a:r>
              <a:rPr lang="en-GB" sz="2000" dirty="0"/>
              <a:t> seas </a:t>
            </a:r>
            <a:r>
              <a:rPr lang="en-GB" sz="2000" dirty="0" err="1"/>
              <a:t>esines</a:t>
            </a:r>
            <a:r>
              <a:rPr lang="en-GB" sz="2000" dirty="0"/>
              <a:t> </a:t>
            </a:r>
            <a:r>
              <a:rPr lang="en-GB" sz="2000" dirty="0" err="1"/>
              <a:t>rohkem</a:t>
            </a:r>
            <a:r>
              <a:rPr lang="en-GB" sz="2000" dirty="0"/>
              <a:t> </a:t>
            </a:r>
            <a:r>
              <a:rPr lang="en-GB" sz="2000" dirty="0" err="1"/>
              <a:t>positiivseid</a:t>
            </a:r>
            <a:r>
              <a:rPr lang="en-GB" sz="2000" dirty="0"/>
              <a:t> </a:t>
            </a:r>
            <a:r>
              <a:rPr lang="en-GB" sz="2000" dirty="0" err="1"/>
              <a:t>hinnanguid</a:t>
            </a:r>
            <a:r>
              <a:rPr lang="en-GB" sz="2000" dirty="0"/>
              <a:t> lapse </a:t>
            </a:r>
            <a:r>
              <a:rPr lang="en-GB" sz="2000" dirty="0" err="1"/>
              <a:t>toimetulekule</a:t>
            </a:r>
            <a:endParaRPr lang="en-GB" sz="2000" dirty="0"/>
          </a:p>
          <a:p>
            <a:pPr marL="457200" indent="-457200">
              <a:buFont typeface="Arial" panose="020B0604020202020204" pitchFamily="34" charset="0"/>
              <a:buChar char="•"/>
            </a:pPr>
            <a:r>
              <a:rPr lang="en-GB" sz="2000" dirty="0" err="1"/>
              <a:t>Samas</a:t>
            </a:r>
            <a:r>
              <a:rPr lang="en-GB" sz="2000" dirty="0"/>
              <a:t> ei </a:t>
            </a:r>
            <a:r>
              <a:rPr lang="en-GB" sz="2000" dirty="0" err="1"/>
              <a:t>olnud</a:t>
            </a:r>
            <a:r>
              <a:rPr lang="en-GB" sz="2000" dirty="0"/>
              <a:t> muster </a:t>
            </a:r>
            <a:r>
              <a:rPr lang="en-GB" sz="2000" dirty="0" err="1"/>
              <a:t>ühesuunaline</a:t>
            </a:r>
            <a:r>
              <a:rPr lang="en-GB" sz="2000" dirty="0"/>
              <a:t>: </a:t>
            </a:r>
            <a:r>
              <a:rPr lang="en-GB" sz="2000" dirty="0" err="1"/>
              <a:t>raskusi</a:t>
            </a:r>
            <a:r>
              <a:rPr lang="en-GB" sz="2000" dirty="0"/>
              <a:t> </a:t>
            </a:r>
            <a:r>
              <a:rPr lang="en-GB" sz="2000" dirty="0" err="1"/>
              <a:t>kirjeldati</a:t>
            </a:r>
            <a:r>
              <a:rPr lang="en-GB" sz="2000" dirty="0"/>
              <a:t> </a:t>
            </a:r>
            <a:r>
              <a:rPr lang="en-GB" sz="2000" dirty="0" err="1"/>
              <a:t>kõigis</a:t>
            </a:r>
            <a:r>
              <a:rPr lang="en-GB" sz="2000" dirty="0"/>
              <a:t> </a:t>
            </a:r>
            <a:r>
              <a:rPr lang="en-GB" sz="2000" dirty="0" err="1"/>
              <a:t>rühmades</a:t>
            </a:r>
            <a:r>
              <a:rPr lang="en-GB" sz="2000" dirty="0"/>
              <a:t> </a:t>
            </a:r>
            <a:r>
              <a:rPr lang="en-GB" sz="2000" dirty="0" err="1"/>
              <a:t>ning</a:t>
            </a:r>
            <a:r>
              <a:rPr lang="en-GB" sz="2000" dirty="0"/>
              <a:t> ka </a:t>
            </a:r>
            <a:r>
              <a:rPr lang="en-GB" sz="2000" dirty="0" err="1"/>
              <a:t>madalama</a:t>
            </a:r>
            <a:r>
              <a:rPr lang="en-GB" sz="2000" dirty="0"/>
              <a:t> </a:t>
            </a:r>
            <a:r>
              <a:rPr lang="en-GB" sz="2000" dirty="0" err="1"/>
              <a:t>keeleoskusega</a:t>
            </a:r>
            <a:r>
              <a:rPr lang="en-GB" sz="2000" dirty="0"/>
              <a:t> </a:t>
            </a:r>
            <a:r>
              <a:rPr lang="en-GB" sz="2000" dirty="0" err="1"/>
              <a:t>vanemate</a:t>
            </a:r>
            <a:r>
              <a:rPr lang="en-GB" sz="2000" dirty="0"/>
              <a:t> seas </a:t>
            </a:r>
            <a:r>
              <a:rPr lang="en-GB" sz="2000" dirty="0" err="1"/>
              <a:t>leidus</a:t>
            </a:r>
            <a:r>
              <a:rPr lang="en-GB" sz="2000" dirty="0"/>
              <a:t> </a:t>
            </a:r>
            <a:r>
              <a:rPr lang="en-GB" sz="2000" dirty="0" err="1"/>
              <a:t>mitmeid</a:t>
            </a:r>
            <a:r>
              <a:rPr lang="en-GB" sz="2000" dirty="0"/>
              <a:t> </a:t>
            </a:r>
            <a:r>
              <a:rPr lang="en-GB" sz="2000" dirty="0" err="1"/>
              <a:t>positiivseid</a:t>
            </a:r>
            <a:r>
              <a:rPr lang="en-GB" sz="2000" dirty="0"/>
              <a:t> </a:t>
            </a:r>
            <a:r>
              <a:rPr lang="en-GB" sz="2000" dirty="0" err="1"/>
              <a:t>hinnanguid</a:t>
            </a:r>
            <a:r>
              <a:rPr lang="en-GB" sz="2000" dirty="0"/>
              <a:t>.</a:t>
            </a:r>
          </a:p>
          <a:p>
            <a:pPr marL="457200" indent="-457200">
              <a:buFont typeface="Arial" panose="020B0604020202020204" pitchFamily="34" charset="0"/>
              <a:buChar char="•"/>
            </a:pPr>
            <a:r>
              <a:rPr lang="en-GB" sz="2000" dirty="0"/>
              <a:t>See </a:t>
            </a:r>
            <a:r>
              <a:rPr lang="en-GB" sz="2000" dirty="0" err="1"/>
              <a:t>viitab</a:t>
            </a:r>
            <a:r>
              <a:rPr lang="en-GB" sz="2000" dirty="0"/>
              <a:t>, et </a:t>
            </a:r>
            <a:r>
              <a:rPr lang="en-GB" sz="2000" dirty="0" err="1"/>
              <a:t>vanema</a:t>
            </a:r>
            <a:r>
              <a:rPr lang="en-GB" sz="2000" dirty="0"/>
              <a:t> </a:t>
            </a:r>
            <a:r>
              <a:rPr lang="en-GB" sz="2000" dirty="0" err="1"/>
              <a:t>keeleoskus</a:t>
            </a:r>
            <a:r>
              <a:rPr lang="en-GB" sz="2000" dirty="0"/>
              <a:t> </a:t>
            </a:r>
            <a:r>
              <a:rPr lang="en-GB" sz="2000" dirty="0" err="1"/>
              <a:t>võib</a:t>
            </a:r>
            <a:r>
              <a:rPr lang="en-GB" sz="2000" dirty="0"/>
              <a:t> </a:t>
            </a:r>
            <a:r>
              <a:rPr lang="en-GB" sz="2000" dirty="0" err="1"/>
              <a:t>toetada</a:t>
            </a:r>
            <a:r>
              <a:rPr lang="en-GB" sz="2000" dirty="0"/>
              <a:t> lapse </a:t>
            </a:r>
            <a:r>
              <a:rPr lang="en-GB" sz="2000" dirty="0" err="1"/>
              <a:t>kohanemist</a:t>
            </a:r>
            <a:r>
              <a:rPr lang="en-GB" sz="2000" dirty="0"/>
              <a:t>, </a:t>
            </a:r>
            <a:r>
              <a:rPr lang="en-GB" sz="2000" dirty="0" err="1"/>
              <a:t>kuid</a:t>
            </a:r>
            <a:r>
              <a:rPr lang="en-GB" sz="2000" dirty="0"/>
              <a:t> ei </a:t>
            </a:r>
            <a:r>
              <a:rPr lang="en-GB" sz="2000" dirty="0" err="1"/>
              <a:t>määra</a:t>
            </a:r>
            <a:r>
              <a:rPr lang="en-GB" sz="2000" dirty="0"/>
              <a:t> </a:t>
            </a:r>
            <a:r>
              <a:rPr lang="en-GB" sz="2000" dirty="0" err="1"/>
              <a:t>seda</a:t>
            </a:r>
            <a:r>
              <a:rPr lang="en-GB" sz="2000" dirty="0"/>
              <a:t> </a:t>
            </a:r>
            <a:r>
              <a:rPr lang="en-GB" sz="2000" dirty="0" err="1"/>
              <a:t>üksinda</a:t>
            </a:r>
            <a:r>
              <a:rPr lang="en-GB" sz="2000" dirty="0"/>
              <a:t>.</a:t>
            </a:r>
          </a:p>
          <a:p>
            <a:pPr marL="457200" indent="-457200">
              <a:buFont typeface="Arial" panose="020B0604020202020204" pitchFamily="34" charset="0"/>
              <a:buChar char="•"/>
            </a:pPr>
            <a:r>
              <a:rPr lang="en-GB" sz="2000" dirty="0" err="1"/>
              <a:t>Olulised</a:t>
            </a:r>
            <a:r>
              <a:rPr lang="en-GB" sz="2000" dirty="0"/>
              <a:t> on ka:</a:t>
            </a:r>
          </a:p>
          <a:p>
            <a:pPr marL="914400" lvl="1" indent="-457200">
              <a:buFont typeface="Arial" panose="020B0604020202020204" pitchFamily="34" charset="0"/>
              <a:buChar char="•"/>
            </a:pPr>
            <a:r>
              <a:rPr lang="en-GB" sz="2000" dirty="0"/>
              <a:t>lapse </a:t>
            </a:r>
            <a:r>
              <a:rPr lang="en-GB" sz="2000" dirty="0" err="1"/>
              <a:t>individuaalsed</a:t>
            </a:r>
            <a:r>
              <a:rPr lang="en-GB" sz="2000" dirty="0"/>
              <a:t> </a:t>
            </a:r>
            <a:r>
              <a:rPr lang="en-GB" sz="2000" dirty="0" err="1"/>
              <a:t>omadused</a:t>
            </a:r>
            <a:r>
              <a:rPr lang="en-GB" sz="2000" dirty="0"/>
              <a:t>,</a:t>
            </a:r>
          </a:p>
          <a:p>
            <a:pPr marL="914400" lvl="1" indent="-457200">
              <a:buFont typeface="Arial" panose="020B0604020202020204" pitchFamily="34" charset="0"/>
              <a:buChar char="•"/>
            </a:pPr>
            <a:r>
              <a:rPr lang="en-GB" sz="2000" dirty="0" err="1"/>
              <a:t>kooli</a:t>
            </a:r>
            <a:r>
              <a:rPr lang="en-GB" sz="2000" dirty="0"/>
              <a:t>/</a:t>
            </a:r>
            <a:r>
              <a:rPr lang="en-GB" sz="2000" dirty="0" err="1"/>
              <a:t>lasteaia</a:t>
            </a:r>
            <a:r>
              <a:rPr lang="en-GB" sz="2000" dirty="0"/>
              <a:t> </a:t>
            </a:r>
            <a:r>
              <a:rPr lang="en-GB" sz="2000" dirty="0" err="1"/>
              <a:t>tugi</a:t>
            </a:r>
            <a:r>
              <a:rPr lang="en-GB" sz="2000" dirty="0"/>
              <a:t>,</a:t>
            </a:r>
          </a:p>
          <a:p>
            <a:pPr marL="914400" lvl="1" indent="-457200">
              <a:buFont typeface="Arial" panose="020B0604020202020204" pitchFamily="34" charset="0"/>
              <a:buChar char="•"/>
            </a:pPr>
            <a:r>
              <a:rPr lang="en-GB" sz="2000" dirty="0" err="1"/>
              <a:t>õpetaja</a:t>
            </a:r>
            <a:r>
              <a:rPr lang="en-GB" sz="2000" dirty="0"/>
              <a:t> </a:t>
            </a:r>
            <a:r>
              <a:rPr lang="en-GB" sz="2000" dirty="0" err="1"/>
              <a:t>hoiakud</a:t>
            </a:r>
            <a:r>
              <a:rPr lang="en-GB" sz="2000" dirty="0"/>
              <a:t>,</a:t>
            </a:r>
          </a:p>
          <a:p>
            <a:pPr marL="914400" lvl="1" indent="-457200">
              <a:buFont typeface="Arial" panose="020B0604020202020204" pitchFamily="34" charset="0"/>
              <a:buChar char="•"/>
            </a:pPr>
            <a:r>
              <a:rPr lang="en-GB" sz="2000" dirty="0" err="1"/>
              <a:t>eakaaslaste</a:t>
            </a:r>
            <a:r>
              <a:rPr lang="en-GB" sz="2000" dirty="0"/>
              <a:t> </a:t>
            </a:r>
            <a:r>
              <a:rPr lang="en-GB" sz="2000" dirty="0" err="1"/>
              <a:t>keskkond</a:t>
            </a:r>
            <a:r>
              <a:rPr lang="en-GB" sz="2000" dirty="0"/>
              <a:t>,</a:t>
            </a:r>
          </a:p>
          <a:p>
            <a:pPr marL="914400" lvl="1" indent="-457200">
              <a:buFont typeface="Arial" panose="020B0604020202020204" pitchFamily="34" charset="0"/>
              <a:buChar char="•"/>
            </a:pPr>
            <a:r>
              <a:rPr lang="en-GB" sz="2000" dirty="0" err="1"/>
              <a:t>pere</a:t>
            </a:r>
            <a:r>
              <a:rPr lang="en-GB" sz="2000" dirty="0"/>
              <a:t> </a:t>
            </a:r>
            <a:r>
              <a:rPr lang="en-GB" sz="2000" dirty="0" err="1"/>
              <a:t>üldised</a:t>
            </a:r>
            <a:r>
              <a:rPr lang="en-GB" sz="2000" dirty="0"/>
              <a:t> </a:t>
            </a:r>
            <a:r>
              <a:rPr lang="en-GB" sz="2000" dirty="0" err="1"/>
              <a:t>keelepraktikad</a:t>
            </a:r>
            <a:endParaRPr lang="en-GB" sz="2000" dirty="0"/>
          </a:p>
        </p:txBody>
      </p:sp>
      <p:sp>
        <p:nvSpPr>
          <p:cNvPr id="4" name="Slide Number Placeholder 3">
            <a:extLst>
              <a:ext uri="{FF2B5EF4-FFF2-40B4-BE49-F238E27FC236}">
                <a16:creationId xmlns:a16="http://schemas.microsoft.com/office/drawing/2014/main" id="{FB5B6CDD-9266-B1F2-B8BD-EA0726BD779A}"/>
              </a:ext>
            </a:extLst>
          </p:cNvPr>
          <p:cNvSpPr>
            <a:spLocks noGrp="1"/>
          </p:cNvSpPr>
          <p:nvPr>
            <p:ph type="sldNum" sz="quarter" idx="4"/>
          </p:nvPr>
        </p:nvSpPr>
        <p:spPr/>
        <p:txBody>
          <a:bodyPr/>
          <a:lstStyle/>
          <a:p>
            <a:pPr>
              <a:defRPr/>
            </a:pPr>
            <a:fld id="{DADBB38E-37F0-4099-9E14-30415241E9AC}" type="slidenum">
              <a:rPr lang="en-US" smtClean="0"/>
              <a:pPr>
                <a:defRPr/>
              </a:pPr>
              <a:t>10</a:t>
            </a:fld>
            <a:endParaRPr lang="en-US" dirty="0"/>
          </a:p>
        </p:txBody>
      </p:sp>
    </p:spTree>
    <p:extLst>
      <p:ext uri="{BB962C8B-B14F-4D97-AF65-F5344CB8AC3E}">
        <p14:creationId xmlns:p14="http://schemas.microsoft.com/office/powerpoint/2010/main" val="1141524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ED640E-DD56-F18F-1589-01C8ADE8C331}"/>
              </a:ext>
            </a:extLst>
          </p:cNvPr>
          <p:cNvSpPr>
            <a:spLocks noGrp="1"/>
          </p:cNvSpPr>
          <p:nvPr>
            <p:ph type="title"/>
          </p:nvPr>
        </p:nvSpPr>
        <p:spPr/>
        <p:txBody>
          <a:bodyPr/>
          <a:lstStyle/>
          <a:p>
            <a:r>
              <a:rPr lang="et-EE" sz="2800" dirty="0"/>
              <a:t>Toetavad vs sekkuvad vanemad</a:t>
            </a:r>
          </a:p>
        </p:txBody>
      </p:sp>
      <p:sp>
        <p:nvSpPr>
          <p:cNvPr id="3" name="Text Placeholder 2">
            <a:extLst>
              <a:ext uri="{FF2B5EF4-FFF2-40B4-BE49-F238E27FC236}">
                <a16:creationId xmlns:a16="http://schemas.microsoft.com/office/drawing/2014/main" id="{D87AB02B-AB6C-00B1-F287-A813B9A035AE}"/>
              </a:ext>
            </a:extLst>
          </p:cNvPr>
          <p:cNvSpPr>
            <a:spLocks noGrp="1"/>
          </p:cNvSpPr>
          <p:nvPr>
            <p:ph type="body" sz="quarter" idx="10"/>
          </p:nvPr>
        </p:nvSpPr>
        <p:spPr>
          <a:xfrm>
            <a:off x="457200" y="5105400"/>
            <a:ext cx="8229600" cy="1066800"/>
          </a:xfrm>
        </p:spPr>
        <p:txBody>
          <a:bodyPr/>
          <a:lstStyle/>
          <a:p>
            <a:pPr algn="ctr"/>
            <a:r>
              <a:rPr lang="en-GB" sz="2400" i="1" dirty="0" err="1"/>
              <a:t>mida</a:t>
            </a:r>
            <a:r>
              <a:rPr lang="en-GB" sz="2400" i="1" dirty="0"/>
              <a:t> </a:t>
            </a:r>
            <a:r>
              <a:rPr lang="en-GB" sz="2400" i="1" dirty="0" err="1"/>
              <a:t>lähemale</a:t>
            </a:r>
            <a:r>
              <a:rPr lang="en-GB" sz="2400" i="1" dirty="0"/>
              <a:t> </a:t>
            </a:r>
            <a:r>
              <a:rPr lang="en-GB" sz="2400" i="1" dirty="0" err="1"/>
              <a:t>jõutakse</a:t>
            </a:r>
            <a:r>
              <a:rPr lang="en-GB" sz="2400" i="1" dirty="0"/>
              <a:t> </a:t>
            </a:r>
            <a:r>
              <a:rPr lang="en-GB" sz="2400" i="1" dirty="0" err="1"/>
              <a:t>formaalsele</a:t>
            </a:r>
            <a:r>
              <a:rPr lang="en-GB" sz="2400" i="1" dirty="0"/>
              <a:t> </a:t>
            </a:r>
            <a:r>
              <a:rPr lang="en-GB" sz="2400" i="1" dirty="0" err="1"/>
              <a:t>kooliõppele</a:t>
            </a:r>
            <a:r>
              <a:rPr lang="en-GB" sz="2400" i="1" dirty="0"/>
              <a:t>, </a:t>
            </a:r>
            <a:r>
              <a:rPr lang="en-GB" sz="2400" i="1" dirty="0" err="1"/>
              <a:t>seda</a:t>
            </a:r>
            <a:r>
              <a:rPr lang="en-GB" sz="2400" i="1" dirty="0"/>
              <a:t> </a:t>
            </a:r>
            <a:r>
              <a:rPr lang="en-GB" sz="2400" i="1" dirty="0" err="1"/>
              <a:t>sagedamini</a:t>
            </a:r>
            <a:r>
              <a:rPr lang="en-GB" sz="2400" i="1" dirty="0"/>
              <a:t> </a:t>
            </a:r>
            <a:r>
              <a:rPr lang="en-GB" sz="2400" i="1" dirty="0" err="1"/>
              <a:t>muutub</a:t>
            </a:r>
            <a:r>
              <a:rPr lang="en-GB" sz="2400" i="1" dirty="0"/>
              <a:t> </a:t>
            </a:r>
            <a:r>
              <a:rPr lang="en-GB" sz="2400" i="1" dirty="0" err="1"/>
              <a:t>vanema</a:t>
            </a:r>
            <a:r>
              <a:rPr lang="en-GB" sz="2400" i="1" dirty="0"/>
              <a:t> roll </a:t>
            </a:r>
            <a:r>
              <a:rPr lang="en-GB" sz="2400" i="1" dirty="0" err="1"/>
              <a:t>keelekeskkonna</a:t>
            </a:r>
            <a:r>
              <a:rPr lang="en-GB" sz="2400" i="1" dirty="0"/>
              <a:t> </a:t>
            </a:r>
            <a:r>
              <a:rPr lang="en-GB" sz="2400" i="1" dirty="0" err="1"/>
              <a:t>loojast</a:t>
            </a:r>
            <a:r>
              <a:rPr lang="en-GB" sz="2400" i="1" dirty="0"/>
              <a:t> lapse </a:t>
            </a:r>
            <a:r>
              <a:rPr lang="en-GB" sz="2400" i="1" dirty="0" err="1"/>
              <a:t>keeleõppe</a:t>
            </a:r>
            <a:r>
              <a:rPr lang="en-GB" sz="2400" i="1" dirty="0"/>
              <a:t> </a:t>
            </a:r>
            <a:r>
              <a:rPr lang="en-GB" sz="2400" i="1" dirty="0" err="1"/>
              <a:t>otseseks</a:t>
            </a:r>
            <a:r>
              <a:rPr lang="en-GB" sz="2400" i="1" dirty="0"/>
              <a:t> </a:t>
            </a:r>
            <a:r>
              <a:rPr lang="en-GB" sz="2400" i="1" dirty="0" err="1"/>
              <a:t>korraldajaks</a:t>
            </a:r>
            <a:endParaRPr lang="et-EE" sz="2400" i="1" dirty="0"/>
          </a:p>
        </p:txBody>
      </p:sp>
      <p:sp>
        <p:nvSpPr>
          <p:cNvPr id="4" name="Slide Number Placeholder 3">
            <a:extLst>
              <a:ext uri="{FF2B5EF4-FFF2-40B4-BE49-F238E27FC236}">
                <a16:creationId xmlns:a16="http://schemas.microsoft.com/office/drawing/2014/main" id="{3A8D07E7-B27F-0C5C-9456-4277565E3386}"/>
              </a:ext>
            </a:extLst>
          </p:cNvPr>
          <p:cNvSpPr>
            <a:spLocks noGrp="1"/>
          </p:cNvSpPr>
          <p:nvPr>
            <p:ph type="sldNum" sz="quarter" idx="4"/>
          </p:nvPr>
        </p:nvSpPr>
        <p:spPr/>
        <p:txBody>
          <a:bodyPr/>
          <a:lstStyle/>
          <a:p>
            <a:pPr>
              <a:defRPr/>
            </a:pPr>
            <a:fld id="{DADBB38E-37F0-4099-9E14-30415241E9AC}" type="slidenum">
              <a:rPr lang="en-US" smtClean="0"/>
              <a:pPr>
                <a:defRPr/>
              </a:pPr>
              <a:t>11</a:t>
            </a:fld>
            <a:endParaRPr lang="en-US" dirty="0"/>
          </a:p>
        </p:txBody>
      </p:sp>
      <p:graphicFrame>
        <p:nvGraphicFramePr>
          <p:cNvPr id="6" name="Table 5">
            <a:extLst>
              <a:ext uri="{FF2B5EF4-FFF2-40B4-BE49-F238E27FC236}">
                <a16:creationId xmlns:a16="http://schemas.microsoft.com/office/drawing/2014/main" id="{3CBCC9E7-AE10-D0FF-EEB8-0B122ABE2721}"/>
              </a:ext>
            </a:extLst>
          </p:cNvPr>
          <p:cNvGraphicFramePr>
            <a:graphicFrameLocks noGrp="1"/>
          </p:cNvGraphicFramePr>
          <p:nvPr>
            <p:extLst>
              <p:ext uri="{D42A27DB-BD31-4B8C-83A1-F6EECF244321}">
                <p14:modId xmlns:p14="http://schemas.microsoft.com/office/powerpoint/2010/main" val="204031030"/>
              </p:ext>
            </p:extLst>
          </p:nvPr>
        </p:nvGraphicFramePr>
        <p:xfrm>
          <a:off x="1523587" y="1047752"/>
          <a:ext cx="6248813" cy="1849120"/>
        </p:xfrm>
        <a:graphic>
          <a:graphicData uri="http://schemas.openxmlformats.org/drawingml/2006/table">
            <a:tbl>
              <a:tblPr firstRow="1" bandRow="1">
                <a:tableStyleId>{5C22544A-7EE6-4342-B048-85BDC9FD1C3A}</a:tableStyleId>
              </a:tblPr>
              <a:tblGrid>
                <a:gridCol w="2362613">
                  <a:extLst>
                    <a:ext uri="{9D8B030D-6E8A-4147-A177-3AD203B41FA5}">
                      <a16:colId xmlns:a16="http://schemas.microsoft.com/office/drawing/2014/main" val="1153033154"/>
                    </a:ext>
                  </a:extLst>
                </a:gridCol>
                <a:gridCol w="1371600">
                  <a:extLst>
                    <a:ext uri="{9D8B030D-6E8A-4147-A177-3AD203B41FA5}">
                      <a16:colId xmlns:a16="http://schemas.microsoft.com/office/drawing/2014/main" val="2754836508"/>
                    </a:ext>
                  </a:extLst>
                </a:gridCol>
                <a:gridCol w="1447800">
                  <a:extLst>
                    <a:ext uri="{9D8B030D-6E8A-4147-A177-3AD203B41FA5}">
                      <a16:colId xmlns:a16="http://schemas.microsoft.com/office/drawing/2014/main" val="1412580797"/>
                    </a:ext>
                  </a:extLst>
                </a:gridCol>
                <a:gridCol w="1066800">
                  <a:extLst>
                    <a:ext uri="{9D8B030D-6E8A-4147-A177-3AD203B41FA5}">
                      <a16:colId xmlns:a16="http://schemas.microsoft.com/office/drawing/2014/main" val="2680785772"/>
                    </a:ext>
                  </a:extLst>
                </a:gridCol>
              </a:tblGrid>
              <a:tr h="353060">
                <a:tc>
                  <a:txBody>
                    <a:bodyPr/>
                    <a:lstStyle/>
                    <a:p>
                      <a:r>
                        <a:rPr lang="et-EE" dirty="0"/>
                        <a:t>Toetavad vanemad</a:t>
                      </a:r>
                    </a:p>
                  </a:txBody>
                  <a:tcPr/>
                </a:tc>
                <a:tc>
                  <a:txBody>
                    <a:bodyPr/>
                    <a:lstStyle/>
                    <a:p>
                      <a:r>
                        <a:rPr lang="et-EE" dirty="0"/>
                        <a:t>Lasteaed</a:t>
                      </a:r>
                    </a:p>
                  </a:txBody>
                  <a:tcPr/>
                </a:tc>
                <a:tc>
                  <a:txBody>
                    <a:bodyPr/>
                    <a:lstStyle/>
                    <a:p>
                      <a:r>
                        <a:rPr lang="et-EE" dirty="0"/>
                        <a:t>Eelkool</a:t>
                      </a:r>
                    </a:p>
                  </a:txBody>
                  <a:tcPr/>
                </a:tc>
                <a:tc>
                  <a:txBody>
                    <a:bodyPr/>
                    <a:lstStyle/>
                    <a:p>
                      <a:r>
                        <a:rPr lang="et-EE" dirty="0"/>
                        <a:t>Kool</a:t>
                      </a:r>
                    </a:p>
                  </a:txBody>
                  <a:tcPr/>
                </a:tc>
                <a:extLst>
                  <a:ext uri="{0D108BD9-81ED-4DB2-BD59-A6C34878D82A}">
                    <a16:rowId xmlns:a16="http://schemas.microsoft.com/office/drawing/2014/main" val="793019475"/>
                  </a:ext>
                </a:extLst>
              </a:tr>
              <a:tr h="370840">
                <a:tc>
                  <a:txBody>
                    <a:bodyPr/>
                    <a:lstStyle/>
                    <a:p>
                      <a:r>
                        <a:rPr lang="et-EE" dirty="0"/>
                        <a:t>Kõrge e.k oskus</a:t>
                      </a:r>
                    </a:p>
                  </a:txBody>
                  <a:tcPr/>
                </a:tc>
                <a:tc>
                  <a:txBody>
                    <a:bodyPr/>
                    <a:lstStyle/>
                    <a:p>
                      <a:r>
                        <a:rPr lang="et-EE" dirty="0"/>
                        <a:t>5</a:t>
                      </a:r>
                    </a:p>
                  </a:txBody>
                  <a:tcPr/>
                </a:tc>
                <a:tc>
                  <a:txBody>
                    <a:bodyPr/>
                    <a:lstStyle/>
                    <a:p>
                      <a:r>
                        <a:rPr lang="et-EE" dirty="0"/>
                        <a:t>3</a:t>
                      </a:r>
                    </a:p>
                  </a:txBody>
                  <a:tcPr/>
                </a:tc>
                <a:tc>
                  <a:txBody>
                    <a:bodyPr/>
                    <a:lstStyle/>
                    <a:p>
                      <a:r>
                        <a:rPr lang="et-EE" dirty="0"/>
                        <a:t>1</a:t>
                      </a:r>
                    </a:p>
                  </a:txBody>
                  <a:tcPr/>
                </a:tc>
                <a:extLst>
                  <a:ext uri="{0D108BD9-81ED-4DB2-BD59-A6C34878D82A}">
                    <a16:rowId xmlns:a16="http://schemas.microsoft.com/office/drawing/2014/main" val="4003828654"/>
                  </a:ext>
                </a:extLst>
              </a:tr>
              <a:tr h="370840">
                <a:tc>
                  <a:txBody>
                    <a:bodyPr/>
                    <a:lstStyle/>
                    <a:p>
                      <a:r>
                        <a:rPr lang="et-EE" dirty="0"/>
                        <a:t>Keskmine e.k oskus</a:t>
                      </a:r>
                    </a:p>
                  </a:txBody>
                  <a:tcPr/>
                </a:tc>
                <a:tc>
                  <a:txBody>
                    <a:bodyPr/>
                    <a:lstStyle/>
                    <a:p>
                      <a:r>
                        <a:rPr lang="et-EE" dirty="0"/>
                        <a:t>1</a:t>
                      </a:r>
                    </a:p>
                  </a:txBody>
                  <a:tcPr/>
                </a:tc>
                <a:tc>
                  <a:txBody>
                    <a:bodyPr/>
                    <a:lstStyle/>
                    <a:p>
                      <a:r>
                        <a:rPr lang="et-EE" dirty="0"/>
                        <a:t>2</a:t>
                      </a:r>
                    </a:p>
                  </a:txBody>
                  <a:tcPr/>
                </a:tc>
                <a:tc>
                  <a:txBody>
                    <a:bodyPr/>
                    <a:lstStyle/>
                    <a:p>
                      <a:r>
                        <a:rPr lang="et-EE" dirty="0"/>
                        <a:t>1</a:t>
                      </a:r>
                    </a:p>
                  </a:txBody>
                  <a:tcPr/>
                </a:tc>
                <a:extLst>
                  <a:ext uri="{0D108BD9-81ED-4DB2-BD59-A6C34878D82A}">
                    <a16:rowId xmlns:a16="http://schemas.microsoft.com/office/drawing/2014/main" val="2045069055"/>
                  </a:ext>
                </a:extLst>
              </a:tr>
              <a:tr h="370840">
                <a:tc>
                  <a:txBody>
                    <a:bodyPr/>
                    <a:lstStyle/>
                    <a:p>
                      <a:r>
                        <a:rPr lang="et-EE" dirty="0"/>
                        <a:t>Madal e.k oskus</a:t>
                      </a:r>
                    </a:p>
                  </a:txBody>
                  <a:tcPr/>
                </a:tc>
                <a:tc>
                  <a:txBody>
                    <a:bodyPr/>
                    <a:lstStyle/>
                    <a:p>
                      <a:r>
                        <a:rPr lang="et-EE" dirty="0"/>
                        <a:t>2</a:t>
                      </a:r>
                    </a:p>
                  </a:txBody>
                  <a:tcPr/>
                </a:tc>
                <a:tc>
                  <a:txBody>
                    <a:bodyPr/>
                    <a:lstStyle/>
                    <a:p>
                      <a:r>
                        <a:rPr lang="et-EE" dirty="0"/>
                        <a:t>0</a:t>
                      </a:r>
                    </a:p>
                  </a:txBody>
                  <a:tcPr/>
                </a:tc>
                <a:tc>
                  <a:txBody>
                    <a:bodyPr/>
                    <a:lstStyle/>
                    <a:p>
                      <a:r>
                        <a:rPr lang="et-EE" dirty="0"/>
                        <a:t>0</a:t>
                      </a:r>
                    </a:p>
                  </a:txBody>
                  <a:tcPr/>
                </a:tc>
                <a:extLst>
                  <a:ext uri="{0D108BD9-81ED-4DB2-BD59-A6C34878D82A}">
                    <a16:rowId xmlns:a16="http://schemas.microsoft.com/office/drawing/2014/main" val="3919218141"/>
                  </a:ext>
                </a:extLst>
              </a:tr>
              <a:tr h="370840">
                <a:tc>
                  <a:txBody>
                    <a:bodyPr/>
                    <a:lstStyle/>
                    <a:p>
                      <a:r>
                        <a:rPr lang="et-EE" b="1" dirty="0"/>
                        <a:t>Kokku</a:t>
                      </a:r>
                    </a:p>
                  </a:txBody>
                  <a:tcPr/>
                </a:tc>
                <a:tc>
                  <a:txBody>
                    <a:bodyPr/>
                    <a:lstStyle/>
                    <a:p>
                      <a:r>
                        <a:rPr lang="et-EE" dirty="0"/>
                        <a:t>8</a:t>
                      </a:r>
                    </a:p>
                  </a:txBody>
                  <a:tcPr/>
                </a:tc>
                <a:tc>
                  <a:txBody>
                    <a:bodyPr/>
                    <a:lstStyle/>
                    <a:p>
                      <a:r>
                        <a:rPr lang="et-EE" dirty="0"/>
                        <a:t>5</a:t>
                      </a:r>
                    </a:p>
                  </a:txBody>
                  <a:tcPr/>
                </a:tc>
                <a:tc>
                  <a:txBody>
                    <a:bodyPr/>
                    <a:lstStyle/>
                    <a:p>
                      <a:r>
                        <a:rPr lang="et-EE" dirty="0"/>
                        <a:t>2</a:t>
                      </a:r>
                    </a:p>
                  </a:txBody>
                  <a:tcPr/>
                </a:tc>
                <a:extLst>
                  <a:ext uri="{0D108BD9-81ED-4DB2-BD59-A6C34878D82A}">
                    <a16:rowId xmlns:a16="http://schemas.microsoft.com/office/drawing/2014/main" val="2059943447"/>
                  </a:ext>
                </a:extLst>
              </a:tr>
            </a:tbl>
          </a:graphicData>
        </a:graphic>
      </p:graphicFrame>
      <p:graphicFrame>
        <p:nvGraphicFramePr>
          <p:cNvPr id="7" name="Table 6">
            <a:extLst>
              <a:ext uri="{FF2B5EF4-FFF2-40B4-BE49-F238E27FC236}">
                <a16:creationId xmlns:a16="http://schemas.microsoft.com/office/drawing/2014/main" id="{FBDB7D07-69B8-8987-C99B-29D352FC896E}"/>
              </a:ext>
            </a:extLst>
          </p:cNvPr>
          <p:cNvGraphicFramePr>
            <a:graphicFrameLocks noGrp="1"/>
          </p:cNvGraphicFramePr>
          <p:nvPr>
            <p:extLst>
              <p:ext uri="{D42A27DB-BD31-4B8C-83A1-F6EECF244321}">
                <p14:modId xmlns:p14="http://schemas.microsoft.com/office/powerpoint/2010/main" val="1506861861"/>
              </p:ext>
            </p:extLst>
          </p:nvPr>
        </p:nvGraphicFramePr>
        <p:xfrm>
          <a:off x="1523587" y="3074036"/>
          <a:ext cx="6248400" cy="1854200"/>
        </p:xfrm>
        <a:graphic>
          <a:graphicData uri="http://schemas.openxmlformats.org/drawingml/2006/table">
            <a:tbl>
              <a:tblPr firstRow="1" bandRow="1">
                <a:tableStyleId>{5C22544A-7EE6-4342-B048-85BDC9FD1C3A}</a:tableStyleId>
              </a:tblPr>
              <a:tblGrid>
                <a:gridCol w="2343150">
                  <a:extLst>
                    <a:ext uri="{9D8B030D-6E8A-4147-A177-3AD203B41FA5}">
                      <a16:colId xmlns:a16="http://schemas.microsoft.com/office/drawing/2014/main" val="3928750778"/>
                    </a:ext>
                  </a:extLst>
                </a:gridCol>
                <a:gridCol w="1405890">
                  <a:extLst>
                    <a:ext uri="{9D8B030D-6E8A-4147-A177-3AD203B41FA5}">
                      <a16:colId xmlns:a16="http://schemas.microsoft.com/office/drawing/2014/main" val="1998538717"/>
                    </a:ext>
                  </a:extLst>
                </a:gridCol>
                <a:gridCol w="1405890">
                  <a:extLst>
                    <a:ext uri="{9D8B030D-6E8A-4147-A177-3AD203B41FA5}">
                      <a16:colId xmlns:a16="http://schemas.microsoft.com/office/drawing/2014/main" val="2626165073"/>
                    </a:ext>
                  </a:extLst>
                </a:gridCol>
                <a:gridCol w="1093470">
                  <a:extLst>
                    <a:ext uri="{9D8B030D-6E8A-4147-A177-3AD203B41FA5}">
                      <a16:colId xmlns:a16="http://schemas.microsoft.com/office/drawing/2014/main" val="3776638746"/>
                    </a:ext>
                  </a:extLst>
                </a:gridCol>
              </a:tblGrid>
              <a:tr h="370840">
                <a:tc>
                  <a:txBody>
                    <a:bodyPr/>
                    <a:lstStyle/>
                    <a:p>
                      <a:r>
                        <a:rPr lang="et-EE" dirty="0"/>
                        <a:t>Sekkuvad vanemad</a:t>
                      </a:r>
                    </a:p>
                  </a:txBody>
                  <a:tcPr/>
                </a:tc>
                <a:tc>
                  <a:txBody>
                    <a:bodyPr/>
                    <a:lstStyle/>
                    <a:p>
                      <a:r>
                        <a:rPr lang="et-EE" dirty="0"/>
                        <a:t>Lasteaed</a:t>
                      </a:r>
                    </a:p>
                  </a:txBody>
                  <a:tcPr/>
                </a:tc>
                <a:tc>
                  <a:txBody>
                    <a:bodyPr/>
                    <a:lstStyle/>
                    <a:p>
                      <a:r>
                        <a:rPr lang="et-EE" dirty="0"/>
                        <a:t>Eelkool</a:t>
                      </a:r>
                    </a:p>
                  </a:txBody>
                  <a:tcPr/>
                </a:tc>
                <a:tc>
                  <a:txBody>
                    <a:bodyPr/>
                    <a:lstStyle/>
                    <a:p>
                      <a:r>
                        <a:rPr lang="et-EE" dirty="0"/>
                        <a:t>Kool</a:t>
                      </a:r>
                    </a:p>
                  </a:txBody>
                  <a:tcPr/>
                </a:tc>
                <a:extLst>
                  <a:ext uri="{0D108BD9-81ED-4DB2-BD59-A6C34878D82A}">
                    <a16:rowId xmlns:a16="http://schemas.microsoft.com/office/drawing/2014/main" val="3217053077"/>
                  </a:ext>
                </a:extLst>
              </a:tr>
              <a:tr h="370840">
                <a:tc>
                  <a:txBody>
                    <a:bodyPr/>
                    <a:lstStyle/>
                    <a:p>
                      <a:r>
                        <a:rPr lang="et-EE" dirty="0"/>
                        <a:t>Kõrge e.k oskus</a:t>
                      </a:r>
                    </a:p>
                  </a:txBody>
                  <a:tcPr/>
                </a:tc>
                <a:tc>
                  <a:txBody>
                    <a:bodyPr/>
                    <a:lstStyle/>
                    <a:p>
                      <a:r>
                        <a:rPr lang="et-EE" dirty="0"/>
                        <a:t>0</a:t>
                      </a:r>
                    </a:p>
                  </a:txBody>
                  <a:tcPr/>
                </a:tc>
                <a:tc>
                  <a:txBody>
                    <a:bodyPr/>
                    <a:lstStyle/>
                    <a:p>
                      <a:r>
                        <a:rPr lang="et-EE" dirty="0"/>
                        <a:t>0</a:t>
                      </a:r>
                    </a:p>
                  </a:txBody>
                  <a:tcPr/>
                </a:tc>
                <a:tc>
                  <a:txBody>
                    <a:bodyPr/>
                    <a:lstStyle/>
                    <a:p>
                      <a:r>
                        <a:rPr lang="et-EE" dirty="0"/>
                        <a:t>3</a:t>
                      </a:r>
                    </a:p>
                  </a:txBody>
                  <a:tcPr/>
                </a:tc>
                <a:extLst>
                  <a:ext uri="{0D108BD9-81ED-4DB2-BD59-A6C34878D82A}">
                    <a16:rowId xmlns:a16="http://schemas.microsoft.com/office/drawing/2014/main" val="4095120491"/>
                  </a:ext>
                </a:extLst>
              </a:tr>
              <a:tr h="370840">
                <a:tc>
                  <a:txBody>
                    <a:bodyPr/>
                    <a:lstStyle/>
                    <a:p>
                      <a:r>
                        <a:rPr lang="et-EE" dirty="0"/>
                        <a:t>Keskmine e.k oskus</a:t>
                      </a:r>
                    </a:p>
                  </a:txBody>
                  <a:tcPr/>
                </a:tc>
                <a:tc>
                  <a:txBody>
                    <a:bodyPr/>
                    <a:lstStyle/>
                    <a:p>
                      <a:r>
                        <a:rPr lang="et-EE" dirty="0"/>
                        <a:t>1</a:t>
                      </a:r>
                    </a:p>
                  </a:txBody>
                  <a:tcPr/>
                </a:tc>
                <a:tc>
                  <a:txBody>
                    <a:bodyPr/>
                    <a:lstStyle/>
                    <a:p>
                      <a:r>
                        <a:rPr lang="et-EE" dirty="0"/>
                        <a:t>0</a:t>
                      </a:r>
                    </a:p>
                  </a:txBody>
                  <a:tcPr/>
                </a:tc>
                <a:tc>
                  <a:txBody>
                    <a:bodyPr/>
                    <a:lstStyle/>
                    <a:p>
                      <a:r>
                        <a:rPr lang="et-EE" dirty="0"/>
                        <a:t>4</a:t>
                      </a:r>
                    </a:p>
                  </a:txBody>
                  <a:tcPr/>
                </a:tc>
                <a:extLst>
                  <a:ext uri="{0D108BD9-81ED-4DB2-BD59-A6C34878D82A}">
                    <a16:rowId xmlns:a16="http://schemas.microsoft.com/office/drawing/2014/main" val="1874830234"/>
                  </a:ext>
                </a:extLst>
              </a:tr>
              <a:tr h="370840">
                <a:tc>
                  <a:txBody>
                    <a:bodyPr/>
                    <a:lstStyle/>
                    <a:p>
                      <a:r>
                        <a:rPr lang="et-EE" dirty="0"/>
                        <a:t>Madal e.k oskus</a:t>
                      </a:r>
                    </a:p>
                  </a:txBody>
                  <a:tcPr/>
                </a:tc>
                <a:tc>
                  <a:txBody>
                    <a:bodyPr/>
                    <a:lstStyle/>
                    <a:p>
                      <a:r>
                        <a:rPr lang="et-EE" dirty="0"/>
                        <a:t>0</a:t>
                      </a:r>
                    </a:p>
                  </a:txBody>
                  <a:tcPr/>
                </a:tc>
                <a:tc>
                  <a:txBody>
                    <a:bodyPr/>
                    <a:lstStyle/>
                    <a:p>
                      <a:r>
                        <a:rPr lang="et-EE" dirty="0"/>
                        <a:t>1</a:t>
                      </a:r>
                    </a:p>
                  </a:txBody>
                  <a:tcPr/>
                </a:tc>
                <a:tc>
                  <a:txBody>
                    <a:bodyPr/>
                    <a:lstStyle/>
                    <a:p>
                      <a:r>
                        <a:rPr lang="et-EE" dirty="0"/>
                        <a:t>1</a:t>
                      </a:r>
                    </a:p>
                  </a:txBody>
                  <a:tcPr/>
                </a:tc>
                <a:extLst>
                  <a:ext uri="{0D108BD9-81ED-4DB2-BD59-A6C34878D82A}">
                    <a16:rowId xmlns:a16="http://schemas.microsoft.com/office/drawing/2014/main" val="3306127559"/>
                  </a:ext>
                </a:extLst>
              </a:tr>
              <a:tr h="370840">
                <a:tc>
                  <a:txBody>
                    <a:bodyPr/>
                    <a:lstStyle/>
                    <a:p>
                      <a:r>
                        <a:rPr lang="et-EE" b="1" dirty="0"/>
                        <a:t>Kokku</a:t>
                      </a:r>
                    </a:p>
                  </a:txBody>
                  <a:tcPr/>
                </a:tc>
                <a:tc>
                  <a:txBody>
                    <a:bodyPr/>
                    <a:lstStyle/>
                    <a:p>
                      <a:r>
                        <a:rPr lang="et-EE" dirty="0"/>
                        <a:t>1</a:t>
                      </a:r>
                    </a:p>
                  </a:txBody>
                  <a:tcPr/>
                </a:tc>
                <a:tc>
                  <a:txBody>
                    <a:bodyPr/>
                    <a:lstStyle/>
                    <a:p>
                      <a:r>
                        <a:rPr lang="et-EE" dirty="0"/>
                        <a:t>1</a:t>
                      </a:r>
                    </a:p>
                  </a:txBody>
                  <a:tcPr/>
                </a:tc>
                <a:tc>
                  <a:txBody>
                    <a:bodyPr/>
                    <a:lstStyle/>
                    <a:p>
                      <a:r>
                        <a:rPr lang="et-EE" dirty="0"/>
                        <a:t>8</a:t>
                      </a:r>
                    </a:p>
                  </a:txBody>
                  <a:tcPr/>
                </a:tc>
                <a:extLst>
                  <a:ext uri="{0D108BD9-81ED-4DB2-BD59-A6C34878D82A}">
                    <a16:rowId xmlns:a16="http://schemas.microsoft.com/office/drawing/2014/main" val="1843035405"/>
                  </a:ext>
                </a:extLst>
              </a:tr>
            </a:tbl>
          </a:graphicData>
        </a:graphic>
      </p:graphicFrame>
    </p:spTree>
    <p:extLst>
      <p:ext uri="{BB962C8B-B14F-4D97-AF65-F5344CB8AC3E}">
        <p14:creationId xmlns:p14="http://schemas.microsoft.com/office/powerpoint/2010/main" val="21811678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C8AE96-1AC8-8083-4364-487A8692684A}"/>
              </a:ext>
            </a:extLst>
          </p:cNvPr>
          <p:cNvSpPr>
            <a:spLocks noGrp="1"/>
          </p:cNvSpPr>
          <p:nvPr>
            <p:ph type="title"/>
          </p:nvPr>
        </p:nvSpPr>
        <p:spPr/>
        <p:txBody>
          <a:bodyPr/>
          <a:lstStyle/>
          <a:p>
            <a:r>
              <a:rPr lang="et-EE" sz="2800" dirty="0"/>
              <a:t>Vanema roll muutub koos haridustee etapiga</a:t>
            </a:r>
          </a:p>
        </p:txBody>
      </p:sp>
      <p:sp>
        <p:nvSpPr>
          <p:cNvPr id="3" name="Text Placeholder 2">
            <a:extLst>
              <a:ext uri="{FF2B5EF4-FFF2-40B4-BE49-F238E27FC236}">
                <a16:creationId xmlns:a16="http://schemas.microsoft.com/office/drawing/2014/main" id="{678B7F03-B68E-8D13-6C38-9EB2505D95A4}"/>
              </a:ext>
            </a:extLst>
          </p:cNvPr>
          <p:cNvSpPr>
            <a:spLocks noGrp="1"/>
          </p:cNvSpPr>
          <p:nvPr>
            <p:ph type="body" sz="quarter" idx="10"/>
          </p:nvPr>
        </p:nvSpPr>
        <p:spPr>
          <a:xfrm>
            <a:off x="457200" y="1219200"/>
            <a:ext cx="8229600" cy="5638800"/>
          </a:xfrm>
        </p:spPr>
        <p:txBody>
          <a:bodyPr/>
          <a:lstStyle/>
          <a:p>
            <a:pPr marL="342900" indent="-342900">
              <a:spcBef>
                <a:spcPts val="600"/>
              </a:spcBef>
              <a:spcAft>
                <a:spcPts val="600"/>
              </a:spcAft>
              <a:buFont typeface="Arial" panose="020B0604020202020204" pitchFamily="34" charset="0"/>
              <a:buChar char="•"/>
            </a:pPr>
            <a:r>
              <a:rPr lang="en-GB" sz="2000" dirty="0" err="1"/>
              <a:t>Lasteaias</a:t>
            </a:r>
            <a:r>
              <a:rPr lang="en-GB" sz="2000" dirty="0"/>
              <a:t> ja </a:t>
            </a:r>
            <a:r>
              <a:rPr lang="en-GB" sz="2000" dirty="0" err="1"/>
              <a:t>eelkoolis</a:t>
            </a:r>
            <a:r>
              <a:rPr lang="en-GB" sz="2000" dirty="0"/>
              <a:t> </a:t>
            </a:r>
            <a:r>
              <a:rPr lang="en-GB" sz="2000" dirty="0" err="1"/>
              <a:t>domineeris</a:t>
            </a:r>
            <a:r>
              <a:rPr lang="en-GB" sz="2000" dirty="0"/>
              <a:t> </a:t>
            </a:r>
            <a:r>
              <a:rPr lang="en-GB" sz="2000" dirty="0" err="1"/>
              <a:t>sagedamini</a:t>
            </a:r>
            <a:r>
              <a:rPr lang="en-GB" sz="2000" dirty="0"/>
              <a:t> </a:t>
            </a:r>
            <a:r>
              <a:rPr lang="en-GB" sz="2000" dirty="0" err="1"/>
              <a:t>toetav</a:t>
            </a:r>
            <a:r>
              <a:rPr lang="en-GB" sz="2000" dirty="0"/>
              <a:t> </a:t>
            </a:r>
            <a:r>
              <a:rPr lang="en-GB" sz="2000" dirty="0" err="1"/>
              <a:t>rolliorientatsioon</a:t>
            </a:r>
            <a:r>
              <a:rPr lang="en-GB" sz="2000" dirty="0"/>
              <a:t>:</a:t>
            </a:r>
          </a:p>
          <a:p>
            <a:pPr marL="742950" lvl="1" indent="-285750">
              <a:spcBef>
                <a:spcPts val="600"/>
              </a:spcBef>
              <a:spcAft>
                <a:spcPts val="600"/>
              </a:spcAft>
              <a:buFont typeface="Arial" panose="020B0604020202020204" pitchFamily="34" charset="0"/>
              <a:buChar char="•"/>
            </a:pPr>
            <a:r>
              <a:rPr lang="en-GB" sz="1800" dirty="0" err="1"/>
              <a:t>keelekeskkonna</a:t>
            </a:r>
            <a:r>
              <a:rPr lang="en-GB" sz="1800" dirty="0"/>
              <a:t> </a:t>
            </a:r>
            <a:r>
              <a:rPr lang="en-GB" sz="1800" dirty="0" err="1"/>
              <a:t>loomine</a:t>
            </a:r>
            <a:r>
              <a:rPr lang="en-GB" sz="1800" dirty="0"/>
              <a:t>,</a:t>
            </a:r>
          </a:p>
          <a:p>
            <a:pPr marL="742950" lvl="1" indent="-285750">
              <a:spcBef>
                <a:spcPts val="600"/>
              </a:spcBef>
              <a:spcAft>
                <a:spcPts val="600"/>
              </a:spcAft>
              <a:buFont typeface="Arial" panose="020B0604020202020204" pitchFamily="34" charset="0"/>
              <a:buChar char="•"/>
            </a:pPr>
            <a:r>
              <a:rPr lang="en-GB" sz="1800" dirty="0" err="1"/>
              <a:t>positiivsete</a:t>
            </a:r>
            <a:r>
              <a:rPr lang="en-GB" sz="1800" dirty="0"/>
              <a:t> </a:t>
            </a:r>
            <a:r>
              <a:rPr lang="en-GB" sz="1800" dirty="0" err="1"/>
              <a:t>hoiakute</a:t>
            </a:r>
            <a:r>
              <a:rPr lang="en-GB" sz="1800" dirty="0"/>
              <a:t> </a:t>
            </a:r>
            <a:r>
              <a:rPr lang="en-GB" sz="1800" dirty="0" err="1"/>
              <a:t>kujundamine</a:t>
            </a:r>
            <a:r>
              <a:rPr lang="en-GB" sz="1800" dirty="0"/>
              <a:t>,</a:t>
            </a:r>
          </a:p>
          <a:p>
            <a:pPr marL="742950" lvl="1" indent="-285750">
              <a:spcBef>
                <a:spcPts val="600"/>
              </a:spcBef>
              <a:spcAft>
                <a:spcPts val="600"/>
              </a:spcAft>
              <a:buFont typeface="Arial" panose="020B0604020202020204" pitchFamily="34" charset="0"/>
              <a:buChar char="•"/>
            </a:pPr>
            <a:r>
              <a:rPr lang="en-GB" sz="1800" dirty="0" err="1"/>
              <a:t>loomulike</a:t>
            </a:r>
            <a:r>
              <a:rPr lang="en-GB" sz="1800" dirty="0"/>
              <a:t> </a:t>
            </a:r>
            <a:r>
              <a:rPr lang="en-GB" sz="1800" dirty="0" err="1"/>
              <a:t>kokkupuutekohtade</a:t>
            </a:r>
            <a:r>
              <a:rPr lang="en-GB" sz="1800" dirty="0"/>
              <a:t> </a:t>
            </a:r>
            <a:r>
              <a:rPr lang="en-GB" sz="1800" dirty="0" err="1"/>
              <a:t>otsimine</a:t>
            </a:r>
            <a:r>
              <a:rPr lang="en-GB" sz="1800" dirty="0"/>
              <a:t> eesti </a:t>
            </a:r>
            <a:r>
              <a:rPr lang="en-GB" sz="1800" dirty="0" err="1"/>
              <a:t>keelega</a:t>
            </a:r>
            <a:r>
              <a:rPr lang="en-GB" sz="1800" dirty="0"/>
              <a:t>.</a:t>
            </a:r>
          </a:p>
          <a:p>
            <a:pPr marL="742950" lvl="1" indent="-285750">
              <a:spcBef>
                <a:spcPts val="600"/>
              </a:spcBef>
              <a:spcAft>
                <a:spcPts val="600"/>
              </a:spcAft>
              <a:buFont typeface="Arial" panose="020B0604020202020204" pitchFamily="34" charset="0"/>
              <a:buChar char="•"/>
            </a:pPr>
            <a:r>
              <a:rPr lang="en-GB" sz="1800" i="1" dirty="0">
                <a:solidFill>
                  <a:schemeClr val="accent2"/>
                </a:solidFill>
              </a:rPr>
              <a:t>„Minu </a:t>
            </a:r>
            <a:r>
              <a:rPr lang="en-GB" sz="1800" i="1" dirty="0" err="1">
                <a:solidFill>
                  <a:schemeClr val="accent2"/>
                </a:solidFill>
              </a:rPr>
              <a:t>jaoks</a:t>
            </a:r>
            <a:r>
              <a:rPr lang="en-GB" sz="1800" i="1" dirty="0">
                <a:solidFill>
                  <a:schemeClr val="accent2"/>
                </a:solidFill>
              </a:rPr>
              <a:t> on </a:t>
            </a:r>
            <a:r>
              <a:rPr lang="en-GB" sz="1800" i="1" dirty="0" err="1">
                <a:solidFill>
                  <a:schemeClr val="accent2"/>
                </a:solidFill>
              </a:rPr>
              <a:t>oluline</a:t>
            </a:r>
            <a:r>
              <a:rPr lang="en-GB" sz="1800" i="1" dirty="0">
                <a:solidFill>
                  <a:schemeClr val="accent2"/>
                </a:solidFill>
              </a:rPr>
              <a:t>, et laps </a:t>
            </a:r>
            <a:r>
              <a:rPr lang="en-GB" sz="1800" i="1" dirty="0" err="1">
                <a:solidFill>
                  <a:schemeClr val="accent2"/>
                </a:solidFill>
              </a:rPr>
              <a:t>kuuleks</a:t>
            </a:r>
            <a:r>
              <a:rPr lang="en-GB" sz="1800" i="1" dirty="0">
                <a:solidFill>
                  <a:schemeClr val="accent2"/>
                </a:solidFill>
              </a:rPr>
              <a:t> eesti </a:t>
            </a:r>
            <a:r>
              <a:rPr lang="en-GB" sz="1800" i="1" dirty="0" err="1">
                <a:solidFill>
                  <a:schemeClr val="accent2"/>
                </a:solidFill>
              </a:rPr>
              <a:t>keelt</a:t>
            </a:r>
            <a:r>
              <a:rPr lang="en-GB" sz="1800" i="1" dirty="0">
                <a:solidFill>
                  <a:schemeClr val="accent2"/>
                </a:solidFill>
              </a:rPr>
              <a:t> ja et ta </a:t>
            </a:r>
            <a:r>
              <a:rPr lang="en-GB" sz="1800" i="1" dirty="0" err="1">
                <a:solidFill>
                  <a:schemeClr val="accent2"/>
                </a:solidFill>
              </a:rPr>
              <a:t>suhtleks</a:t>
            </a:r>
            <a:r>
              <a:rPr lang="en-GB" sz="1800" i="1" dirty="0">
                <a:solidFill>
                  <a:schemeClr val="accent2"/>
                </a:solidFill>
              </a:rPr>
              <a:t> eesti </a:t>
            </a:r>
            <a:r>
              <a:rPr lang="en-GB" sz="1800" i="1" dirty="0" err="1">
                <a:solidFill>
                  <a:schemeClr val="accent2"/>
                </a:solidFill>
              </a:rPr>
              <a:t>lastega</a:t>
            </a:r>
            <a:r>
              <a:rPr lang="en-GB" sz="1800" i="1" dirty="0">
                <a:solidFill>
                  <a:schemeClr val="accent2"/>
                </a:solidFill>
              </a:rPr>
              <a:t>.“</a:t>
            </a:r>
          </a:p>
          <a:p>
            <a:pPr marL="342900" indent="-342900">
              <a:spcBef>
                <a:spcPts val="600"/>
              </a:spcBef>
              <a:spcAft>
                <a:spcPts val="600"/>
              </a:spcAft>
              <a:buFont typeface="Arial" panose="020B0604020202020204" pitchFamily="34" charset="0"/>
              <a:buChar char="•"/>
            </a:pPr>
            <a:r>
              <a:rPr lang="en-GB" sz="2000" dirty="0" err="1"/>
              <a:t>Kooliastmes</a:t>
            </a:r>
            <a:r>
              <a:rPr lang="en-GB" sz="2000" dirty="0"/>
              <a:t> </a:t>
            </a:r>
            <a:r>
              <a:rPr lang="en-GB" sz="2000" dirty="0" err="1"/>
              <a:t>sagenes</a:t>
            </a:r>
            <a:r>
              <a:rPr lang="en-GB" sz="2000" dirty="0"/>
              <a:t> </a:t>
            </a:r>
            <a:r>
              <a:rPr lang="en-GB" sz="2000" dirty="0" err="1"/>
              <a:t>märgatavalt</a:t>
            </a:r>
            <a:r>
              <a:rPr lang="en-GB" sz="2000" dirty="0"/>
              <a:t> </a:t>
            </a:r>
            <a:r>
              <a:rPr lang="en-GB" sz="2000" dirty="0" err="1"/>
              <a:t>sekkuv</a:t>
            </a:r>
            <a:r>
              <a:rPr lang="en-GB" sz="2000" dirty="0"/>
              <a:t> </a:t>
            </a:r>
            <a:r>
              <a:rPr lang="en-GB" sz="2000" dirty="0" err="1"/>
              <a:t>rolliorientatsioon</a:t>
            </a:r>
            <a:r>
              <a:rPr lang="en-GB" sz="2000" dirty="0"/>
              <a:t>:</a:t>
            </a:r>
          </a:p>
          <a:p>
            <a:pPr marL="742950" lvl="1" indent="-285750">
              <a:spcBef>
                <a:spcPts val="600"/>
              </a:spcBef>
              <a:spcAft>
                <a:spcPts val="600"/>
              </a:spcAft>
              <a:buFont typeface="Arial" panose="020B0604020202020204" pitchFamily="34" charset="0"/>
              <a:buChar char="•"/>
            </a:pPr>
            <a:r>
              <a:rPr lang="en-GB" sz="1800" dirty="0" err="1"/>
              <a:t>kodune</a:t>
            </a:r>
            <a:r>
              <a:rPr lang="en-GB" sz="1800" dirty="0"/>
              <a:t> </a:t>
            </a:r>
            <a:r>
              <a:rPr lang="en-GB" sz="1800" dirty="0" err="1"/>
              <a:t>harjutamine</a:t>
            </a:r>
            <a:r>
              <a:rPr lang="en-GB" sz="1800" dirty="0"/>
              <a:t>,</a:t>
            </a:r>
          </a:p>
          <a:p>
            <a:pPr marL="742950" lvl="1" indent="-285750">
              <a:spcBef>
                <a:spcPts val="600"/>
              </a:spcBef>
              <a:spcAft>
                <a:spcPts val="600"/>
              </a:spcAft>
              <a:buFont typeface="Arial" panose="020B0604020202020204" pitchFamily="34" charset="0"/>
              <a:buChar char="•"/>
            </a:pPr>
            <a:r>
              <a:rPr lang="en-GB" sz="1800" dirty="0" err="1"/>
              <a:t>õppetöö</a:t>
            </a:r>
            <a:r>
              <a:rPr lang="en-GB" sz="1800" dirty="0"/>
              <a:t> </a:t>
            </a:r>
            <a:r>
              <a:rPr lang="en-GB" sz="1800" dirty="0" err="1"/>
              <a:t>jälgimine</a:t>
            </a:r>
            <a:r>
              <a:rPr lang="en-GB" sz="1800" dirty="0"/>
              <a:t>,</a:t>
            </a:r>
          </a:p>
          <a:p>
            <a:pPr marL="742950" lvl="1" indent="-285750">
              <a:spcBef>
                <a:spcPts val="600"/>
              </a:spcBef>
              <a:spcAft>
                <a:spcPts val="600"/>
              </a:spcAft>
              <a:buFont typeface="Arial" panose="020B0604020202020204" pitchFamily="34" charset="0"/>
              <a:buChar char="•"/>
            </a:pPr>
            <a:r>
              <a:rPr lang="en-GB" sz="1800" dirty="0"/>
              <a:t>lapse </a:t>
            </a:r>
            <a:r>
              <a:rPr lang="en-GB" sz="1800" dirty="0" err="1"/>
              <a:t>keeleõppe</a:t>
            </a:r>
            <a:r>
              <a:rPr lang="en-GB" sz="1800" dirty="0"/>
              <a:t> </a:t>
            </a:r>
            <a:r>
              <a:rPr lang="en-GB" sz="1800" dirty="0" err="1"/>
              <a:t>otsesem</a:t>
            </a:r>
            <a:r>
              <a:rPr lang="en-GB" sz="1800" dirty="0"/>
              <a:t> </a:t>
            </a:r>
            <a:r>
              <a:rPr lang="en-GB" sz="1800" dirty="0" err="1"/>
              <a:t>korraldamine</a:t>
            </a:r>
            <a:r>
              <a:rPr lang="en-GB" sz="1800" dirty="0"/>
              <a:t>.</a:t>
            </a:r>
          </a:p>
          <a:p>
            <a:pPr marL="742950" lvl="1" indent="-285750">
              <a:spcBef>
                <a:spcPts val="600"/>
              </a:spcBef>
              <a:spcAft>
                <a:spcPts val="600"/>
              </a:spcAft>
              <a:buFont typeface="Arial" panose="020B0604020202020204" pitchFamily="34" charset="0"/>
              <a:buChar char="•"/>
            </a:pPr>
            <a:r>
              <a:rPr lang="en-GB" sz="1800" i="1" dirty="0">
                <a:solidFill>
                  <a:schemeClr val="accent2"/>
                </a:solidFill>
              </a:rPr>
              <a:t>„</a:t>
            </a:r>
            <a:r>
              <a:rPr lang="en-GB" sz="1800" i="1" dirty="0" err="1">
                <a:solidFill>
                  <a:schemeClr val="accent2"/>
                </a:solidFill>
              </a:rPr>
              <a:t>Koolis</a:t>
            </a:r>
            <a:r>
              <a:rPr lang="en-GB" sz="1800" i="1" dirty="0">
                <a:solidFill>
                  <a:schemeClr val="accent2"/>
                </a:solidFill>
              </a:rPr>
              <a:t> </a:t>
            </a:r>
            <a:r>
              <a:rPr lang="en-GB" sz="1800" i="1" dirty="0" err="1">
                <a:solidFill>
                  <a:schemeClr val="accent2"/>
                </a:solidFill>
              </a:rPr>
              <a:t>enam</a:t>
            </a:r>
            <a:r>
              <a:rPr lang="en-GB" sz="1800" i="1" dirty="0">
                <a:solidFill>
                  <a:schemeClr val="accent2"/>
                </a:solidFill>
              </a:rPr>
              <a:t> </a:t>
            </a:r>
            <a:r>
              <a:rPr lang="en-GB" sz="1800" i="1" dirty="0" err="1">
                <a:solidFill>
                  <a:schemeClr val="accent2"/>
                </a:solidFill>
              </a:rPr>
              <a:t>ainult</a:t>
            </a:r>
            <a:r>
              <a:rPr lang="en-GB" sz="1800" i="1" dirty="0">
                <a:solidFill>
                  <a:schemeClr val="accent2"/>
                </a:solidFill>
              </a:rPr>
              <a:t> </a:t>
            </a:r>
            <a:r>
              <a:rPr lang="en-GB" sz="1800" i="1" dirty="0" err="1">
                <a:solidFill>
                  <a:schemeClr val="accent2"/>
                </a:solidFill>
              </a:rPr>
              <a:t>keskkonnast</a:t>
            </a:r>
            <a:r>
              <a:rPr lang="en-GB" sz="1800" i="1" dirty="0">
                <a:solidFill>
                  <a:schemeClr val="accent2"/>
                </a:solidFill>
              </a:rPr>
              <a:t> ei </a:t>
            </a:r>
            <a:r>
              <a:rPr lang="en-GB" sz="1800" i="1" dirty="0" err="1">
                <a:solidFill>
                  <a:schemeClr val="accent2"/>
                </a:solidFill>
              </a:rPr>
              <a:t>piisa</a:t>
            </a:r>
            <a:r>
              <a:rPr lang="en-GB" sz="1800" i="1" dirty="0">
                <a:solidFill>
                  <a:schemeClr val="accent2"/>
                </a:solidFill>
              </a:rPr>
              <a:t>, </a:t>
            </a:r>
            <a:r>
              <a:rPr lang="en-GB" sz="1800" i="1" dirty="0" err="1">
                <a:solidFill>
                  <a:schemeClr val="accent2"/>
                </a:solidFill>
              </a:rPr>
              <a:t>kodus</a:t>
            </a:r>
            <a:r>
              <a:rPr lang="en-GB" sz="1800" i="1" dirty="0">
                <a:solidFill>
                  <a:schemeClr val="accent2"/>
                </a:solidFill>
              </a:rPr>
              <a:t> </a:t>
            </a:r>
            <a:r>
              <a:rPr lang="en-GB" sz="1800" i="1" dirty="0" err="1">
                <a:solidFill>
                  <a:schemeClr val="accent2"/>
                </a:solidFill>
              </a:rPr>
              <a:t>peab</a:t>
            </a:r>
            <a:r>
              <a:rPr lang="en-GB" sz="1800" i="1" dirty="0">
                <a:solidFill>
                  <a:schemeClr val="accent2"/>
                </a:solidFill>
              </a:rPr>
              <a:t> juba </a:t>
            </a:r>
            <a:r>
              <a:rPr lang="en-GB" sz="1800" i="1" dirty="0" err="1">
                <a:solidFill>
                  <a:schemeClr val="accent2"/>
                </a:solidFill>
              </a:rPr>
              <a:t>kontrollima</a:t>
            </a:r>
            <a:r>
              <a:rPr lang="en-GB" sz="1800" i="1" dirty="0">
                <a:solidFill>
                  <a:schemeClr val="accent2"/>
                </a:solidFill>
              </a:rPr>
              <a:t>, </a:t>
            </a:r>
            <a:r>
              <a:rPr lang="en-GB" sz="1800" i="1" dirty="0" err="1">
                <a:solidFill>
                  <a:schemeClr val="accent2"/>
                </a:solidFill>
              </a:rPr>
              <a:t>harjutama</a:t>
            </a:r>
            <a:r>
              <a:rPr lang="en-GB" sz="1800" i="1" dirty="0">
                <a:solidFill>
                  <a:schemeClr val="accent2"/>
                </a:solidFill>
              </a:rPr>
              <a:t> ja </a:t>
            </a:r>
            <a:r>
              <a:rPr lang="en-GB" sz="1800" i="1" dirty="0" err="1">
                <a:solidFill>
                  <a:schemeClr val="accent2"/>
                </a:solidFill>
              </a:rPr>
              <a:t>aitama</a:t>
            </a:r>
            <a:r>
              <a:rPr lang="en-GB" sz="1800" i="1" dirty="0">
                <a:solidFill>
                  <a:schemeClr val="accent2"/>
                </a:solidFill>
              </a:rPr>
              <a:t>.“</a:t>
            </a:r>
          </a:p>
          <a:p>
            <a:pPr marL="342900" indent="-342900">
              <a:spcBef>
                <a:spcPts val="600"/>
              </a:spcBef>
              <a:spcAft>
                <a:spcPts val="600"/>
              </a:spcAft>
              <a:buFont typeface="Arial" panose="020B0604020202020204" pitchFamily="34" charset="0"/>
              <a:buChar char="•"/>
            </a:pPr>
            <a:r>
              <a:rPr lang="en-GB" sz="2000" dirty="0"/>
              <a:t>See </a:t>
            </a:r>
            <a:r>
              <a:rPr lang="en-GB" sz="2000" dirty="0" err="1"/>
              <a:t>viitab</a:t>
            </a:r>
            <a:r>
              <a:rPr lang="en-GB" sz="2000" dirty="0"/>
              <a:t>, et </a:t>
            </a:r>
            <a:r>
              <a:rPr lang="en-GB" sz="2000" dirty="0" err="1"/>
              <a:t>formaalse</a:t>
            </a:r>
            <a:r>
              <a:rPr lang="en-GB" sz="2000" dirty="0"/>
              <a:t> </a:t>
            </a:r>
            <a:r>
              <a:rPr lang="en-GB" sz="2000" dirty="0" err="1"/>
              <a:t>õppe</a:t>
            </a:r>
            <a:r>
              <a:rPr lang="en-GB" sz="2000" dirty="0"/>
              <a:t> ja </a:t>
            </a:r>
            <a:r>
              <a:rPr lang="en-GB" sz="2000" dirty="0" err="1"/>
              <a:t>akadeemiliste</a:t>
            </a:r>
            <a:r>
              <a:rPr lang="en-GB" sz="2000" dirty="0"/>
              <a:t> </a:t>
            </a:r>
            <a:r>
              <a:rPr lang="en-GB" sz="2000" dirty="0" err="1"/>
              <a:t>ootuste</a:t>
            </a:r>
            <a:r>
              <a:rPr lang="en-GB" sz="2000" dirty="0"/>
              <a:t> </a:t>
            </a:r>
            <a:r>
              <a:rPr lang="en-GB" sz="2000" dirty="0" err="1"/>
              <a:t>kasvades</a:t>
            </a:r>
            <a:r>
              <a:rPr lang="en-GB" sz="2000" dirty="0"/>
              <a:t> </a:t>
            </a:r>
            <a:r>
              <a:rPr lang="en-GB" sz="2000" dirty="0" err="1"/>
              <a:t>suureneb</a:t>
            </a:r>
            <a:r>
              <a:rPr lang="en-GB" sz="2000" dirty="0"/>
              <a:t> </a:t>
            </a:r>
            <a:r>
              <a:rPr lang="en-GB" sz="2000" dirty="0" err="1"/>
              <a:t>vanemate</a:t>
            </a:r>
            <a:r>
              <a:rPr lang="en-GB" sz="2000" dirty="0"/>
              <a:t> </a:t>
            </a:r>
            <a:r>
              <a:rPr lang="en-GB" sz="2000" dirty="0" err="1"/>
              <a:t>surve</a:t>
            </a:r>
            <a:r>
              <a:rPr lang="en-GB" sz="2000" dirty="0"/>
              <a:t> </a:t>
            </a:r>
            <a:r>
              <a:rPr lang="en-GB" sz="2000" dirty="0" err="1"/>
              <a:t>aktiivsemalt</a:t>
            </a:r>
            <a:r>
              <a:rPr lang="en-GB" sz="2000" dirty="0"/>
              <a:t> </a:t>
            </a:r>
            <a:r>
              <a:rPr lang="en-GB" sz="2000" dirty="0" err="1"/>
              <a:t>sekkuda</a:t>
            </a:r>
            <a:r>
              <a:rPr lang="en-GB" sz="2000" dirty="0"/>
              <a:t>.</a:t>
            </a:r>
          </a:p>
          <a:p>
            <a:endParaRPr lang="et-EE" dirty="0"/>
          </a:p>
        </p:txBody>
      </p:sp>
      <p:sp>
        <p:nvSpPr>
          <p:cNvPr id="4" name="Slide Number Placeholder 3">
            <a:extLst>
              <a:ext uri="{FF2B5EF4-FFF2-40B4-BE49-F238E27FC236}">
                <a16:creationId xmlns:a16="http://schemas.microsoft.com/office/drawing/2014/main" id="{1F688AC0-5EF8-D157-8388-10429B88A8E8}"/>
              </a:ext>
            </a:extLst>
          </p:cNvPr>
          <p:cNvSpPr>
            <a:spLocks noGrp="1"/>
          </p:cNvSpPr>
          <p:nvPr>
            <p:ph type="sldNum" sz="quarter" idx="4"/>
          </p:nvPr>
        </p:nvSpPr>
        <p:spPr/>
        <p:txBody>
          <a:bodyPr/>
          <a:lstStyle/>
          <a:p>
            <a:pPr>
              <a:defRPr/>
            </a:pPr>
            <a:fld id="{DADBB38E-37F0-4099-9E14-30415241E9AC}" type="slidenum">
              <a:rPr lang="en-US" smtClean="0"/>
              <a:pPr>
                <a:defRPr/>
              </a:pPr>
              <a:t>12</a:t>
            </a:fld>
            <a:endParaRPr lang="en-US" dirty="0"/>
          </a:p>
        </p:txBody>
      </p:sp>
    </p:spTree>
    <p:extLst>
      <p:ext uri="{BB962C8B-B14F-4D97-AF65-F5344CB8AC3E}">
        <p14:creationId xmlns:p14="http://schemas.microsoft.com/office/powerpoint/2010/main" val="16738568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3D323C-10CF-CAFE-6302-5FAEF19A2DC1}"/>
              </a:ext>
            </a:extLst>
          </p:cNvPr>
          <p:cNvSpPr>
            <a:spLocks noGrp="1"/>
          </p:cNvSpPr>
          <p:nvPr>
            <p:ph type="title"/>
          </p:nvPr>
        </p:nvSpPr>
        <p:spPr/>
        <p:txBody>
          <a:bodyPr/>
          <a:lstStyle/>
          <a:p>
            <a:r>
              <a:rPr lang="en-GB" sz="2800" dirty="0"/>
              <a:t>Seos </a:t>
            </a:r>
            <a:r>
              <a:rPr lang="en-GB" sz="2800" dirty="0" err="1"/>
              <a:t>vanema</a:t>
            </a:r>
            <a:r>
              <a:rPr lang="en-GB" sz="2800" dirty="0"/>
              <a:t> </a:t>
            </a:r>
            <a:r>
              <a:rPr lang="en-GB" sz="2800" dirty="0" err="1"/>
              <a:t>rollitaju</a:t>
            </a:r>
            <a:r>
              <a:rPr lang="en-GB" sz="2800" dirty="0"/>
              <a:t> ja lapse </a:t>
            </a:r>
            <a:r>
              <a:rPr lang="en-GB" sz="2800" dirty="0" err="1"/>
              <a:t>toimetuleku</a:t>
            </a:r>
            <a:r>
              <a:rPr lang="en-GB" sz="2800" dirty="0"/>
              <a:t> </a:t>
            </a:r>
            <a:r>
              <a:rPr lang="en-GB" sz="2800" dirty="0" err="1"/>
              <a:t>vahel</a:t>
            </a:r>
            <a:endParaRPr lang="et-EE" sz="2800" dirty="0"/>
          </a:p>
        </p:txBody>
      </p:sp>
      <p:sp>
        <p:nvSpPr>
          <p:cNvPr id="4" name="Slide Number Placeholder 3">
            <a:extLst>
              <a:ext uri="{FF2B5EF4-FFF2-40B4-BE49-F238E27FC236}">
                <a16:creationId xmlns:a16="http://schemas.microsoft.com/office/drawing/2014/main" id="{88AC00DB-3410-845E-B36E-F76FC5A484CB}"/>
              </a:ext>
            </a:extLst>
          </p:cNvPr>
          <p:cNvSpPr>
            <a:spLocks noGrp="1"/>
          </p:cNvSpPr>
          <p:nvPr>
            <p:ph type="sldNum" sz="quarter" idx="4"/>
          </p:nvPr>
        </p:nvSpPr>
        <p:spPr/>
        <p:txBody>
          <a:bodyPr/>
          <a:lstStyle/>
          <a:p>
            <a:pPr>
              <a:defRPr/>
            </a:pPr>
            <a:fld id="{DADBB38E-37F0-4099-9E14-30415241E9AC}" type="slidenum">
              <a:rPr lang="en-US" smtClean="0"/>
              <a:pPr>
                <a:defRPr/>
              </a:pPr>
              <a:t>13</a:t>
            </a:fld>
            <a:endParaRPr lang="en-US" dirty="0"/>
          </a:p>
        </p:txBody>
      </p:sp>
      <p:graphicFrame>
        <p:nvGraphicFramePr>
          <p:cNvPr id="5" name="Table 4">
            <a:extLst>
              <a:ext uri="{FF2B5EF4-FFF2-40B4-BE49-F238E27FC236}">
                <a16:creationId xmlns:a16="http://schemas.microsoft.com/office/drawing/2014/main" id="{654C465A-FA35-E04C-36C8-35D2AA1F89F6}"/>
              </a:ext>
            </a:extLst>
          </p:cNvPr>
          <p:cNvGraphicFramePr>
            <a:graphicFrameLocks noGrp="1"/>
          </p:cNvGraphicFramePr>
          <p:nvPr>
            <p:extLst>
              <p:ext uri="{D42A27DB-BD31-4B8C-83A1-F6EECF244321}">
                <p14:modId xmlns:p14="http://schemas.microsoft.com/office/powerpoint/2010/main" val="759259063"/>
              </p:ext>
            </p:extLst>
          </p:nvPr>
        </p:nvGraphicFramePr>
        <p:xfrm>
          <a:off x="228600" y="1397000"/>
          <a:ext cx="8686800" cy="4241800"/>
        </p:xfrm>
        <a:graphic>
          <a:graphicData uri="http://schemas.openxmlformats.org/drawingml/2006/table">
            <a:tbl>
              <a:tblPr firstRow="1" bandRow="1">
                <a:tableStyleId>{5C22544A-7EE6-4342-B048-85BDC9FD1C3A}</a:tableStyleId>
              </a:tblPr>
              <a:tblGrid>
                <a:gridCol w="3085032">
                  <a:extLst>
                    <a:ext uri="{9D8B030D-6E8A-4147-A177-3AD203B41FA5}">
                      <a16:colId xmlns:a16="http://schemas.microsoft.com/office/drawing/2014/main" val="1328445104"/>
                    </a:ext>
                  </a:extLst>
                </a:gridCol>
                <a:gridCol w="2841477">
                  <a:extLst>
                    <a:ext uri="{9D8B030D-6E8A-4147-A177-3AD203B41FA5}">
                      <a16:colId xmlns:a16="http://schemas.microsoft.com/office/drawing/2014/main" val="4085193008"/>
                    </a:ext>
                  </a:extLst>
                </a:gridCol>
                <a:gridCol w="2760291">
                  <a:extLst>
                    <a:ext uri="{9D8B030D-6E8A-4147-A177-3AD203B41FA5}">
                      <a16:colId xmlns:a16="http://schemas.microsoft.com/office/drawing/2014/main" val="4144431153"/>
                    </a:ext>
                  </a:extLst>
                </a:gridCol>
              </a:tblGrid>
              <a:tr h="848360">
                <a:tc>
                  <a:txBody>
                    <a:bodyPr/>
                    <a:lstStyle/>
                    <a:p>
                      <a:endParaRPr lang="et-EE"/>
                    </a:p>
                  </a:txBody>
                  <a:tcPr/>
                </a:tc>
                <a:tc>
                  <a:txBody>
                    <a:bodyPr/>
                    <a:lstStyle/>
                    <a:p>
                      <a:r>
                        <a:rPr lang="et-EE" dirty="0"/>
                        <a:t>Toetavad vanemad (n=15)</a:t>
                      </a:r>
                    </a:p>
                  </a:txBody>
                  <a:tcPr/>
                </a:tc>
                <a:tc>
                  <a:txBody>
                    <a:bodyPr/>
                    <a:lstStyle/>
                    <a:p>
                      <a:r>
                        <a:rPr lang="et-EE" dirty="0"/>
                        <a:t>Sekkuvad vanemad (n=10)</a:t>
                      </a:r>
                    </a:p>
                  </a:txBody>
                  <a:tcPr/>
                </a:tc>
                <a:extLst>
                  <a:ext uri="{0D108BD9-81ED-4DB2-BD59-A6C34878D82A}">
                    <a16:rowId xmlns:a16="http://schemas.microsoft.com/office/drawing/2014/main" val="1783573618"/>
                  </a:ext>
                </a:extLst>
              </a:tr>
              <a:tr h="848360">
                <a:tc>
                  <a:txBody>
                    <a:bodyPr/>
                    <a:lstStyle/>
                    <a:p>
                      <a:r>
                        <a:rPr lang="et-EE" dirty="0"/>
                        <a:t>Keeleline toimetulek</a:t>
                      </a:r>
                    </a:p>
                  </a:txBody>
                  <a:tcPr/>
                </a:tc>
                <a:tc>
                  <a:txBody>
                    <a:bodyPr/>
                    <a:lstStyle/>
                    <a:p>
                      <a:r>
                        <a:rPr lang="et-EE" dirty="0"/>
                        <a:t>Positiivne: 9</a:t>
                      </a:r>
                    </a:p>
                    <a:p>
                      <a:r>
                        <a:rPr lang="et-EE" dirty="0"/>
                        <a:t>Negatiivne: 6</a:t>
                      </a:r>
                    </a:p>
                  </a:txBody>
                  <a:tcPr/>
                </a:tc>
                <a:tc>
                  <a:txBody>
                    <a:bodyPr/>
                    <a:lstStyle/>
                    <a:p>
                      <a:r>
                        <a:rPr lang="et-EE" dirty="0"/>
                        <a:t>Positiivne: 3</a:t>
                      </a:r>
                    </a:p>
                    <a:p>
                      <a:r>
                        <a:rPr lang="et-EE" dirty="0"/>
                        <a:t>Negatiivne: 7</a:t>
                      </a:r>
                    </a:p>
                  </a:txBody>
                  <a:tcPr/>
                </a:tc>
                <a:extLst>
                  <a:ext uri="{0D108BD9-81ED-4DB2-BD59-A6C34878D82A}">
                    <a16:rowId xmlns:a16="http://schemas.microsoft.com/office/drawing/2014/main" val="3186724201"/>
                  </a:ext>
                </a:extLst>
              </a:tr>
              <a:tr h="848360">
                <a:tc>
                  <a:txBody>
                    <a:bodyPr/>
                    <a:lstStyle/>
                    <a:p>
                      <a:r>
                        <a:rPr lang="et-EE" dirty="0"/>
                        <a:t>Sotsiaalne toimetulek</a:t>
                      </a:r>
                    </a:p>
                  </a:txBody>
                  <a:tcPr/>
                </a:tc>
                <a:tc>
                  <a:txBody>
                    <a:bodyPr/>
                    <a:lstStyle/>
                    <a:p>
                      <a:r>
                        <a:rPr lang="et-EE" dirty="0"/>
                        <a:t>Positiivne: 9</a:t>
                      </a:r>
                    </a:p>
                    <a:p>
                      <a:r>
                        <a:rPr lang="et-EE" dirty="0"/>
                        <a:t>Negatiivne: 6</a:t>
                      </a:r>
                    </a:p>
                  </a:txBody>
                  <a:tcPr/>
                </a:tc>
                <a:tc>
                  <a:txBody>
                    <a:bodyPr/>
                    <a:lstStyle/>
                    <a:p>
                      <a:r>
                        <a:rPr lang="et-EE" dirty="0"/>
                        <a:t>Positiivne: 4</a:t>
                      </a:r>
                    </a:p>
                    <a:p>
                      <a:r>
                        <a:rPr lang="et-EE" dirty="0"/>
                        <a:t>Negatiivne: 6</a:t>
                      </a:r>
                    </a:p>
                  </a:txBody>
                  <a:tcPr/>
                </a:tc>
                <a:extLst>
                  <a:ext uri="{0D108BD9-81ED-4DB2-BD59-A6C34878D82A}">
                    <a16:rowId xmlns:a16="http://schemas.microsoft.com/office/drawing/2014/main" val="3715493929"/>
                  </a:ext>
                </a:extLst>
              </a:tr>
              <a:tr h="848360">
                <a:tc>
                  <a:txBody>
                    <a:bodyPr/>
                    <a:lstStyle/>
                    <a:p>
                      <a:r>
                        <a:rPr lang="et-EE" dirty="0"/>
                        <a:t>Emotsionaalne toimetulek</a:t>
                      </a:r>
                    </a:p>
                  </a:txBody>
                  <a:tcPr/>
                </a:tc>
                <a:tc>
                  <a:txBody>
                    <a:bodyPr/>
                    <a:lstStyle/>
                    <a:p>
                      <a:r>
                        <a:rPr lang="et-EE" dirty="0"/>
                        <a:t>Positiivne: 11</a:t>
                      </a:r>
                    </a:p>
                    <a:p>
                      <a:r>
                        <a:rPr lang="et-EE" dirty="0"/>
                        <a:t>Negatiivne: 4</a:t>
                      </a:r>
                    </a:p>
                  </a:txBody>
                  <a:tcPr/>
                </a:tc>
                <a:tc>
                  <a:txBody>
                    <a:bodyPr/>
                    <a:lstStyle/>
                    <a:p>
                      <a:r>
                        <a:rPr lang="et-EE" dirty="0"/>
                        <a:t>Positiivne: 5</a:t>
                      </a:r>
                    </a:p>
                    <a:p>
                      <a:r>
                        <a:rPr lang="et-EE" dirty="0"/>
                        <a:t>Negatiivne: 5</a:t>
                      </a:r>
                    </a:p>
                  </a:txBody>
                  <a:tcPr/>
                </a:tc>
                <a:extLst>
                  <a:ext uri="{0D108BD9-81ED-4DB2-BD59-A6C34878D82A}">
                    <a16:rowId xmlns:a16="http://schemas.microsoft.com/office/drawing/2014/main" val="2284856799"/>
                  </a:ext>
                </a:extLst>
              </a:tr>
              <a:tr h="848360">
                <a:tc>
                  <a:txBody>
                    <a:bodyPr/>
                    <a:lstStyle/>
                    <a:p>
                      <a:r>
                        <a:rPr lang="et-EE" dirty="0"/>
                        <a:t>Akadeemiline toimetulek*</a:t>
                      </a:r>
                    </a:p>
                  </a:txBody>
                  <a:tcPr/>
                </a:tc>
                <a:tc>
                  <a:txBody>
                    <a:bodyPr/>
                    <a:lstStyle/>
                    <a:p>
                      <a:r>
                        <a:rPr lang="et-EE" dirty="0"/>
                        <a:t>Positiivne: 7</a:t>
                      </a:r>
                    </a:p>
                    <a:p>
                      <a:r>
                        <a:rPr lang="et-EE" dirty="0"/>
                        <a:t>Negatiivne: 4</a:t>
                      </a:r>
                    </a:p>
                  </a:txBody>
                  <a:tcPr/>
                </a:tc>
                <a:tc>
                  <a:txBody>
                    <a:bodyPr/>
                    <a:lstStyle/>
                    <a:p>
                      <a:r>
                        <a:rPr lang="et-EE" dirty="0"/>
                        <a:t>Positiivne: 4</a:t>
                      </a:r>
                    </a:p>
                    <a:p>
                      <a:r>
                        <a:rPr lang="et-EE" dirty="0"/>
                        <a:t>Negatiivne: 4</a:t>
                      </a:r>
                    </a:p>
                  </a:txBody>
                  <a:tcPr/>
                </a:tc>
                <a:extLst>
                  <a:ext uri="{0D108BD9-81ED-4DB2-BD59-A6C34878D82A}">
                    <a16:rowId xmlns:a16="http://schemas.microsoft.com/office/drawing/2014/main" val="175207474"/>
                  </a:ext>
                </a:extLst>
              </a:tr>
            </a:tbl>
          </a:graphicData>
        </a:graphic>
      </p:graphicFrame>
    </p:spTree>
    <p:extLst>
      <p:ext uri="{BB962C8B-B14F-4D97-AF65-F5344CB8AC3E}">
        <p14:creationId xmlns:p14="http://schemas.microsoft.com/office/powerpoint/2010/main" val="27391695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E8ABCC95-4FBC-6E43-DA08-9995A9392BB0}"/>
              </a:ext>
            </a:extLst>
          </p:cNvPr>
          <p:cNvSpPr>
            <a:spLocks noGrp="1"/>
          </p:cNvSpPr>
          <p:nvPr>
            <p:ph type="title"/>
          </p:nvPr>
        </p:nvSpPr>
        <p:spPr/>
        <p:txBody>
          <a:bodyPr/>
          <a:lstStyle/>
          <a:p>
            <a:endParaRPr lang="et-EE" sz="2800" dirty="0"/>
          </a:p>
        </p:txBody>
      </p:sp>
      <p:sp>
        <p:nvSpPr>
          <p:cNvPr id="7" name="Text Placeholder 6">
            <a:extLst>
              <a:ext uri="{FF2B5EF4-FFF2-40B4-BE49-F238E27FC236}">
                <a16:creationId xmlns:a16="http://schemas.microsoft.com/office/drawing/2014/main" id="{ED4E2A45-5AA3-18E3-9986-061832E2BD13}"/>
              </a:ext>
            </a:extLst>
          </p:cNvPr>
          <p:cNvSpPr>
            <a:spLocks noGrp="1"/>
          </p:cNvSpPr>
          <p:nvPr>
            <p:ph type="body" sz="quarter" idx="10"/>
          </p:nvPr>
        </p:nvSpPr>
        <p:spPr/>
        <p:txBody>
          <a:bodyPr/>
          <a:lstStyle/>
          <a:p>
            <a:pPr marL="342900" indent="-342900">
              <a:buFont typeface="Arial" panose="020B0604020202020204" pitchFamily="34" charset="0"/>
              <a:buChar char="•"/>
            </a:pPr>
            <a:r>
              <a:rPr lang="en-GB" sz="2000" dirty="0" err="1"/>
              <a:t>Sekkuva</a:t>
            </a:r>
            <a:r>
              <a:rPr lang="en-GB" sz="2000" dirty="0"/>
              <a:t> </a:t>
            </a:r>
            <a:r>
              <a:rPr lang="en-GB" sz="2000" dirty="0" err="1"/>
              <a:t>rollitajuga</a:t>
            </a:r>
            <a:r>
              <a:rPr lang="en-GB" sz="2000" dirty="0"/>
              <a:t> </a:t>
            </a:r>
            <a:r>
              <a:rPr lang="en-GB" sz="2000" dirty="0" err="1"/>
              <a:t>vanemad</a:t>
            </a:r>
            <a:r>
              <a:rPr lang="en-GB" sz="2000" dirty="0"/>
              <a:t> </a:t>
            </a:r>
            <a:r>
              <a:rPr lang="en-GB" sz="2000" dirty="0" err="1"/>
              <a:t>kirjeldasid</a:t>
            </a:r>
            <a:r>
              <a:rPr lang="en-GB" sz="2000" dirty="0"/>
              <a:t> </a:t>
            </a:r>
            <a:r>
              <a:rPr lang="en-GB" sz="2000" dirty="0" err="1"/>
              <a:t>sagedamini</a:t>
            </a:r>
            <a:r>
              <a:rPr lang="en-GB" sz="2000" dirty="0"/>
              <a:t> lapse </a:t>
            </a:r>
            <a:r>
              <a:rPr lang="en-GB" sz="2000" dirty="0" err="1"/>
              <a:t>keelelisi</a:t>
            </a:r>
            <a:r>
              <a:rPr lang="en-GB" sz="2000" dirty="0"/>
              <a:t> </a:t>
            </a:r>
            <a:r>
              <a:rPr lang="en-GB" sz="2000" dirty="0" err="1"/>
              <a:t>raskusi</a:t>
            </a:r>
            <a:r>
              <a:rPr lang="en-GB" sz="2000" dirty="0"/>
              <a:t> </a:t>
            </a:r>
            <a:r>
              <a:rPr lang="en-GB" sz="2000" dirty="0" err="1"/>
              <a:t>eestikeelses</a:t>
            </a:r>
            <a:r>
              <a:rPr lang="en-GB" sz="2000" dirty="0"/>
              <a:t> </a:t>
            </a:r>
            <a:r>
              <a:rPr lang="en-GB" sz="2000" dirty="0" err="1"/>
              <a:t>õpikeskkonnas</a:t>
            </a:r>
            <a:r>
              <a:rPr lang="en-GB" sz="2000" dirty="0"/>
              <a:t>.</a:t>
            </a:r>
          </a:p>
          <a:p>
            <a:pPr marL="800100" lvl="1" indent="-342900">
              <a:buFont typeface="Arial" panose="020B0604020202020204" pitchFamily="34" charset="0"/>
              <a:buChar char="•"/>
            </a:pPr>
            <a:r>
              <a:rPr lang="en-GB" sz="1600" dirty="0"/>
              <a:t>”Ma </a:t>
            </a:r>
            <a:r>
              <a:rPr lang="en-GB" sz="1600" dirty="0" err="1"/>
              <a:t>tean</a:t>
            </a:r>
            <a:r>
              <a:rPr lang="en-GB" sz="1600" dirty="0"/>
              <a:t>, et </a:t>
            </a:r>
            <a:r>
              <a:rPr lang="en-GB" sz="1600" dirty="0" err="1"/>
              <a:t>saab</a:t>
            </a:r>
            <a:r>
              <a:rPr lang="en-GB" sz="1600" dirty="0"/>
              <a:t> </a:t>
            </a:r>
            <a:r>
              <a:rPr lang="en-GB" sz="1600" dirty="0" err="1"/>
              <a:t>aru</a:t>
            </a:r>
            <a:r>
              <a:rPr lang="en-GB" sz="1600" dirty="0"/>
              <a:t>, aga </a:t>
            </a:r>
            <a:r>
              <a:rPr lang="en-GB" sz="1600" dirty="0" err="1"/>
              <a:t>noh</a:t>
            </a:r>
            <a:r>
              <a:rPr lang="en-GB" sz="1600" dirty="0"/>
              <a:t> </a:t>
            </a:r>
            <a:r>
              <a:rPr lang="en-GB" sz="1600" dirty="0" err="1"/>
              <a:t>rääkida</a:t>
            </a:r>
            <a:r>
              <a:rPr lang="en-GB" sz="1600" dirty="0"/>
              <a:t>…”</a:t>
            </a:r>
          </a:p>
          <a:p>
            <a:pPr marL="800100" lvl="1" indent="-342900">
              <a:buFont typeface="Arial" panose="020B0604020202020204" pitchFamily="34" charset="0"/>
              <a:buChar char="•"/>
            </a:pPr>
            <a:r>
              <a:rPr lang="en-GB" sz="1600" dirty="0"/>
              <a:t>“Ta </a:t>
            </a:r>
            <a:r>
              <a:rPr lang="en-GB" sz="1600" dirty="0" err="1"/>
              <a:t>loeb</a:t>
            </a:r>
            <a:r>
              <a:rPr lang="en-GB" sz="1600" dirty="0"/>
              <a:t> eesti </a:t>
            </a:r>
            <a:r>
              <a:rPr lang="en-GB" sz="1600" dirty="0" err="1"/>
              <a:t>keeles</a:t>
            </a:r>
            <a:r>
              <a:rPr lang="en-GB" sz="1600" dirty="0"/>
              <a:t> </a:t>
            </a:r>
            <a:r>
              <a:rPr lang="en-GB" sz="1600" dirty="0" err="1"/>
              <a:t>nagu</a:t>
            </a:r>
            <a:r>
              <a:rPr lang="en-GB" sz="1600" dirty="0"/>
              <a:t> </a:t>
            </a:r>
            <a:r>
              <a:rPr lang="en-GB" sz="1600" dirty="0" err="1"/>
              <a:t>hiina</a:t>
            </a:r>
            <a:r>
              <a:rPr lang="en-GB" sz="1600" dirty="0"/>
              <a:t> </a:t>
            </a:r>
            <a:r>
              <a:rPr lang="en-GB" sz="1600" dirty="0" err="1"/>
              <a:t>keeles</a:t>
            </a:r>
            <a:r>
              <a:rPr lang="en-GB" sz="1600" dirty="0"/>
              <a:t>, et ta ei </a:t>
            </a:r>
            <a:r>
              <a:rPr lang="en-GB" sz="1600" dirty="0" err="1"/>
              <a:t>saa</a:t>
            </a:r>
            <a:r>
              <a:rPr lang="en-GB" sz="1600" dirty="0"/>
              <a:t> </a:t>
            </a:r>
            <a:r>
              <a:rPr lang="en-GB" sz="1600" dirty="0" err="1"/>
              <a:t>mitte</a:t>
            </a:r>
            <a:r>
              <a:rPr lang="en-GB" sz="1600" dirty="0"/>
              <a:t> </a:t>
            </a:r>
            <a:r>
              <a:rPr lang="en-GB" sz="1600" dirty="0" err="1"/>
              <a:t>sõnastki</a:t>
            </a:r>
            <a:r>
              <a:rPr lang="en-GB" sz="1600" dirty="0"/>
              <a:t> </a:t>
            </a:r>
            <a:r>
              <a:rPr lang="en-GB" sz="1600" dirty="0" err="1"/>
              <a:t>aru</a:t>
            </a:r>
            <a:r>
              <a:rPr lang="en-GB" sz="1600" dirty="0"/>
              <a:t>…”</a:t>
            </a:r>
          </a:p>
          <a:p>
            <a:pPr marL="342900" indent="-342900">
              <a:buFont typeface="Arial" panose="020B0604020202020204" pitchFamily="34" charset="0"/>
              <a:buChar char="•"/>
            </a:pPr>
            <a:r>
              <a:rPr lang="en-GB" sz="2000" dirty="0" err="1"/>
              <a:t>Toetava</a:t>
            </a:r>
            <a:r>
              <a:rPr lang="en-GB" sz="2000" dirty="0"/>
              <a:t> </a:t>
            </a:r>
            <a:r>
              <a:rPr lang="en-GB" sz="2000" dirty="0" err="1"/>
              <a:t>rollitajuga</a:t>
            </a:r>
            <a:r>
              <a:rPr lang="en-GB" sz="2000" dirty="0"/>
              <a:t> </a:t>
            </a:r>
            <a:r>
              <a:rPr lang="en-GB" sz="2000" dirty="0" err="1"/>
              <a:t>vanemad</a:t>
            </a:r>
            <a:r>
              <a:rPr lang="en-GB" sz="2000" dirty="0"/>
              <a:t> </a:t>
            </a:r>
            <a:r>
              <a:rPr lang="en-GB" sz="2000" dirty="0" err="1"/>
              <a:t>hindasid</a:t>
            </a:r>
            <a:r>
              <a:rPr lang="en-GB" sz="2000" dirty="0"/>
              <a:t> </a:t>
            </a:r>
            <a:r>
              <a:rPr lang="en-GB" sz="2000" dirty="0" err="1"/>
              <a:t>sagedamini</a:t>
            </a:r>
            <a:r>
              <a:rPr lang="en-GB" sz="2000" dirty="0"/>
              <a:t> lapse </a:t>
            </a:r>
            <a:r>
              <a:rPr lang="en-GB" sz="2000" dirty="0" err="1"/>
              <a:t>keelelist</a:t>
            </a:r>
            <a:r>
              <a:rPr lang="en-GB" sz="2000" dirty="0"/>
              <a:t>, </a:t>
            </a:r>
            <a:r>
              <a:rPr lang="en-GB" sz="2000" dirty="0" err="1"/>
              <a:t>sotsiaalset</a:t>
            </a:r>
            <a:r>
              <a:rPr lang="en-GB" sz="2000" dirty="0"/>
              <a:t> ja </a:t>
            </a:r>
            <a:r>
              <a:rPr lang="en-GB" sz="2000" dirty="0" err="1"/>
              <a:t>emotsionaalset</a:t>
            </a:r>
            <a:r>
              <a:rPr lang="en-GB" sz="2000" dirty="0"/>
              <a:t> </a:t>
            </a:r>
            <a:r>
              <a:rPr lang="en-GB" sz="2000" dirty="0" err="1"/>
              <a:t>toimetulekut</a:t>
            </a:r>
            <a:r>
              <a:rPr lang="en-GB" sz="2000" dirty="0"/>
              <a:t> </a:t>
            </a:r>
            <a:r>
              <a:rPr lang="en-GB" sz="2000" dirty="0" err="1"/>
              <a:t>positiivseks</a:t>
            </a:r>
            <a:r>
              <a:rPr lang="en-GB" sz="2000" dirty="0"/>
              <a:t>.</a:t>
            </a:r>
          </a:p>
          <a:p>
            <a:pPr marL="800100" lvl="1" indent="-342900">
              <a:buFont typeface="Arial" panose="020B0604020202020204" pitchFamily="34" charset="0"/>
              <a:buChar char="•"/>
            </a:pPr>
            <a:r>
              <a:rPr lang="en-GB" sz="1600" dirty="0"/>
              <a:t>„See </a:t>
            </a:r>
            <a:r>
              <a:rPr lang="en-GB" sz="1600" dirty="0" err="1"/>
              <a:t>väike</a:t>
            </a:r>
            <a:r>
              <a:rPr lang="en-GB" sz="1600" dirty="0"/>
              <a:t> laps on </a:t>
            </a:r>
            <a:r>
              <a:rPr lang="en-GB" sz="1600" dirty="0" err="1"/>
              <a:t>nii</a:t>
            </a:r>
            <a:r>
              <a:rPr lang="en-GB" sz="1600" dirty="0"/>
              <a:t> </a:t>
            </a:r>
            <a:r>
              <a:rPr lang="en-GB" sz="1600" dirty="0" err="1"/>
              <a:t>nagu</a:t>
            </a:r>
            <a:r>
              <a:rPr lang="en-GB" sz="1600" dirty="0"/>
              <a:t> </a:t>
            </a:r>
            <a:r>
              <a:rPr lang="en-GB" sz="1600" dirty="0" err="1"/>
              <a:t>väike</a:t>
            </a:r>
            <a:r>
              <a:rPr lang="en-GB" sz="1600" dirty="0"/>
              <a:t> </a:t>
            </a:r>
            <a:r>
              <a:rPr lang="en-GB" sz="1600" dirty="0" err="1"/>
              <a:t>käsn</a:t>
            </a:r>
            <a:r>
              <a:rPr lang="en-GB" sz="1600" dirty="0"/>
              <a:t>. </a:t>
            </a:r>
            <a:r>
              <a:rPr lang="en-GB" sz="1600" dirty="0" err="1"/>
              <a:t>Kõik</a:t>
            </a:r>
            <a:r>
              <a:rPr lang="en-GB" sz="1600" dirty="0"/>
              <a:t> </a:t>
            </a:r>
            <a:r>
              <a:rPr lang="en-GB" sz="1600" dirty="0" err="1"/>
              <a:t>hakkab</a:t>
            </a:r>
            <a:r>
              <a:rPr lang="en-GB" sz="1600" dirty="0"/>
              <a:t> </a:t>
            </a:r>
            <a:r>
              <a:rPr lang="en-GB" sz="1600" dirty="0" err="1"/>
              <a:t>külge</a:t>
            </a:r>
            <a:r>
              <a:rPr lang="en-GB" sz="1600" dirty="0"/>
              <a:t>.”</a:t>
            </a:r>
          </a:p>
          <a:p>
            <a:pPr marL="800100" lvl="1" indent="-342900">
              <a:buFont typeface="Arial" panose="020B0604020202020204" pitchFamily="34" charset="0"/>
              <a:buChar char="•"/>
            </a:pPr>
            <a:r>
              <a:rPr lang="en-GB" sz="1600" dirty="0"/>
              <a:t>“Ta on </a:t>
            </a:r>
            <a:r>
              <a:rPr lang="en-GB" sz="1600" dirty="0" err="1"/>
              <a:t>mul</a:t>
            </a:r>
            <a:r>
              <a:rPr lang="en-GB" sz="1600" dirty="0"/>
              <a:t> </a:t>
            </a:r>
            <a:r>
              <a:rPr lang="en-GB" sz="1600" dirty="0" err="1"/>
              <a:t>selline</a:t>
            </a:r>
            <a:r>
              <a:rPr lang="en-GB" sz="1600" dirty="0"/>
              <a:t> </a:t>
            </a:r>
            <a:r>
              <a:rPr lang="en-GB" sz="1600" dirty="0" err="1"/>
              <a:t>avatud</a:t>
            </a:r>
            <a:r>
              <a:rPr lang="en-GB" sz="1600" dirty="0"/>
              <a:t> laps, </a:t>
            </a:r>
            <a:r>
              <a:rPr lang="en-GB" sz="1600" dirty="0" err="1"/>
              <a:t>suhtleb</a:t>
            </a:r>
            <a:r>
              <a:rPr lang="en-GB" sz="1600" dirty="0"/>
              <a:t> </a:t>
            </a:r>
            <a:r>
              <a:rPr lang="en-GB" sz="1600" dirty="0" err="1"/>
              <a:t>kõigiga</a:t>
            </a:r>
            <a:r>
              <a:rPr lang="en-GB" sz="1600" dirty="0"/>
              <a:t> ja </a:t>
            </a:r>
            <a:r>
              <a:rPr lang="en-GB" sz="1600" dirty="0" err="1"/>
              <a:t>vahet</a:t>
            </a:r>
            <a:r>
              <a:rPr lang="en-GB" sz="1600" dirty="0"/>
              <a:t> pole mis </a:t>
            </a:r>
            <a:r>
              <a:rPr lang="en-GB" sz="1600" dirty="0" err="1"/>
              <a:t>keeles</a:t>
            </a:r>
            <a:r>
              <a:rPr lang="en-GB" sz="1600" dirty="0"/>
              <a:t>. </a:t>
            </a:r>
            <a:r>
              <a:rPr lang="en-GB" sz="1600" dirty="0" err="1"/>
              <a:t>Vahel</a:t>
            </a:r>
            <a:r>
              <a:rPr lang="en-GB" sz="1600" dirty="0"/>
              <a:t> </a:t>
            </a:r>
            <a:r>
              <a:rPr lang="en-GB" sz="1600" dirty="0" err="1"/>
              <a:t>isegi</a:t>
            </a:r>
            <a:r>
              <a:rPr lang="en-GB" sz="1600" dirty="0"/>
              <a:t> </a:t>
            </a:r>
            <a:r>
              <a:rPr lang="en-GB" sz="1600" dirty="0" err="1"/>
              <a:t>tõlgib</a:t>
            </a:r>
            <a:r>
              <a:rPr lang="en-GB" sz="1600" dirty="0"/>
              <a:t> </a:t>
            </a:r>
            <a:r>
              <a:rPr lang="en-GB" sz="1600" dirty="0" err="1"/>
              <a:t>teistele</a:t>
            </a:r>
            <a:r>
              <a:rPr lang="en-GB" sz="1600" dirty="0"/>
              <a:t>, </a:t>
            </a:r>
            <a:r>
              <a:rPr lang="en-GB" sz="1600" dirty="0" err="1"/>
              <a:t>kes</a:t>
            </a:r>
            <a:r>
              <a:rPr lang="en-GB" sz="1600" dirty="0"/>
              <a:t> </a:t>
            </a:r>
            <a:r>
              <a:rPr lang="en-GB" sz="1600" dirty="0" err="1"/>
              <a:t>aru</a:t>
            </a:r>
            <a:r>
              <a:rPr lang="en-GB" sz="1600" dirty="0"/>
              <a:t> ei </a:t>
            </a:r>
            <a:r>
              <a:rPr lang="en-GB" sz="1600" dirty="0" err="1"/>
              <a:t>saa</a:t>
            </a:r>
            <a:r>
              <a:rPr lang="en-GB" sz="1600" dirty="0"/>
              <a:t>”</a:t>
            </a:r>
          </a:p>
          <a:p>
            <a:pPr marL="800100" lvl="1" indent="-342900">
              <a:buFont typeface="Arial" panose="020B0604020202020204" pitchFamily="34" charset="0"/>
              <a:buChar char="•"/>
            </a:pPr>
            <a:endParaRPr lang="en-GB" sz="1600" dirty="0"/>
          </a:p>
          <a:p>
            <a:pPr marL="800100" lvl="1" indent="-342900">
              <a:buFont typeface="Arial" panose="020B0604020202020204" pitchFamily="34" charset="0"/>
              <a:buChar char="•"/>
            </a:pPr>
            <a:r>
              <a:rPr lang="en-GB" sz="2000" dirty="0" err="1"/>
              <a:t>Akadeemilise</a:t>
            </a:r>
            <a:r>
              <a:rPr lang="en-GB" sz="2000" dirty="0"/>
              <a:t> </a:t>
            </a:r>
            <a:r>
              <a:rPr lang="en-GB" sz="2000" dirty="0" err="1"/>
              <a:t>toimetuleku</a:t>
            </a:r>
            <a:r>
              <a:rPr lang="en-GB" sz="2000" dirty="0"/>
              <a:t> </a:t>
            </a:r>
            <a:r>
              <a:rPr lang="en-GB" sz="2000" dirty="0" err="1"/>
              <a:t>puhul</a:t>
            </a:r>
            <a:r>
              <a:rPr lang="en-GB" sz="2000" dirty="0"/>
              <a:t> </a:t>
            </a:r>
            <a:r>
              <a:rPr lang="en-GB" sz="2000" dirty="0" err="1"/>
              <a:t>oli</a:t>
            </a:r>
            <a:r>
              <a:rPr lang="en-GB" sz="2000" dirty="0"/>
              <a:t> </a:t>
            </a:r>
            <a:r>
              <a:rPr lang="en-GB" sz="2000" dirty="0" err="1"/>
              <a:t>erinevus</a:t>
            </a:r>
            <a:r>
              <a:rPr lang="en-GB" sz="2000" dirty="0"/>
              <a:t> </a:t>
            </a:r>
            <a:r>
              <a:rPr lang="en-GB" sz="2000" dirty="0" err="1"/>
              <a:t>vähem</a:t>
            </a:r>
            <a:r>
              <a:rPr lang="en-GB" sz="2000" dirty="0"/>
              <a:t> </a:t>
            </a:r>
            <a:r>
              <a:rPr lang="en-GB" sz="2000" dirty="0" err="1"/>
              <a:t>selge</a:t>
            </a:r>
            <a:r>
              <a:rPr lang="en-GB" sz="2000" dirty="0"/>
              <a:t>: </a:t>
            </a:r>
            <a:r>
              <a:rPr lang="en-GB" sz="2000" dirty="0" err="1"/>
              <a:t>osa</a:t>
            </a:r>
            <a:r>
              <a:rPr lang="en-GB" sz="2000" dirty="0"/>
              <a:t> </a:t>
            </a:r>
            <a:r>
              <a:rPr lang="en-GB" sz="2000" dirty="0" err="1"/>
              <a:t>vanemaid</a:t>
            </a:r>
            <a:r>
              <a:rPr lang="en-GB" sz="2000" dirty="0"/>
              <a:t> ei </a:t>
            </a:r>
            <a:r>
              <a:rPr lang="en-GB" sz="2000" dirty="0" err="1"/>
              <a:t>andnud</a:t>
            </a:r>
            <a:r>
              <a:rPr lang="en-GB" sz="2000" dirty="0"/>
              <a:t> </a:t>
            </a:r>
            <a:r>
              <a:rPr lang="en-GB" sz="2000" dirty="0" err="1"/>
              <a:t>selles</a:t>
            </a:r>
            <a:r>
              <a:rPr lang="en-GB" sz="2000" dirty="0"/>
              <a:t> </a:t>
            </a:r>
            <a:r>
              <a:rPr lang="en-GB" sz="2000" dirty="0" err="1"/>
              <a:t>valdkonnas</a:t>
            </a:r>
            <a:r>
              <a:rPr lang="en-GB" sz="2000" dirty="0"/>
              <a:t> </a:t>
            </a:r>
            <a:r>
              <a:rPr lang="en-GB" sz="2000" dirty="0" err="1"/>
              <a:t>hinnangut</a:t>
            </a:r>
            <a:r>
              <a:rPr lang="en-GB" sz="2000" dirty="0"/>
              <a:t> (</a:t>
            </a:r>
            <a:r>
              <a:rPr lang="en-GB" sz="2000" dirty="0" err="1"/>
              <a:t>nt</a:t>
            </a:r>
            <a:r>
              <a:rPr lang="en-GB" sz="2000" dirty="0"/>
              <a:t> </a:t>
            </a:r>
            <a:r>
              <a:rPr lang="en-GB" sz="2000" dirty="0" err="1"/>
              <a:t>lasteaias</a:t>
            </a:r>
            <a:r>
              <a:rPr lang="en-GB" sz="2000" dirty="0"/>
              <a:t> </a:t>
            </a:r>
            <a:r>
              <a:rPr lang="en-GB" sz="2000" dirty="0" err="1"/>
              <a:t>käiva</a:t>
            </a:r>
            <a:r>
              <a:rPr lang="en-GB" sz="2000" dirty="0"/>
              <a:t> lapse kotha)</a:t>
            </a:r>
          </a:p>
        </p:txBody>
      </p:sp>
      <p:sp>
        <p:nvSpPr>
          <p:cNvPr id="5" name="Slide Number Placeholder 4">
            <a:extLst>
              <a:ext uri="{FF2B5EF4-FFF2-40B4-BE49-F238E27FC236}">
                <a16:creationId xmlns:a16="http://schemas.microsoft.com/office/drawing/2014/main" id="{65A58C76-9ACE-6E85-0019-16CC03DA3AA6}"/>
              </a:ext>
            </a:extLst>
          </p:cNvPr>
          <p:cNvSpPr>
            <a:spLocks noGrp="1"/>
          </p:cNvSpPr>
          <p:nvPr>
            <p:ph type="sldNum" sz="quarter" idx="4"/>
          </p:nvPr>
        </p:nvSpPr>
        <p:spPr/>
        <p:txBody>
          <a:bodyPr/>
          <a:lstStyle/>
          <a:p>
            <a:pPr>
              <a:defRPr/>
            </a:pPr>
            <a:fld id="{DADBB38E-37F0-4099-9E14-30415241E9AC}" type="slidenum">
              <a:rPr lang="en-US" smtClean="0"/>
              <a:pPr>
                <a:defRPr/>
              </a:pPr>
              <a:t>14</a:t>
            </a:fld>
            <a:endParaRPr lang="en-US" dirty="0"/>
          </a:p>
        </p:txBody>
      </p:sp>
    </p:spTree>
    <p:extLst>
      <p:ext uri="{BB962C8B-B14F-4D97-AF65-F5344CB8AC3E}">
        <p14:creationId xmlns:p14="http://schemas.microsoft.com/office/powerpoint/2010/main" val="6844703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40322A-D795-63EA-1E21-F02591094DF7}"/>
              </a:ext>
            </a:extLst>
          </p:cNvPr>
          <p:cNvSpPr>
            <a:spLocks noGrp="1"/>
          </p:cNvSpPr>
          <p:nvPr>
            <p:ph type="title"/>
          </p:nvPr>
        </p:nvSpPr>
        <p:spPr>
          <a:xfrm>
            <a:off x="457200" y="365127"/>
            <a:ext cx="8229600" cy="854074"/>
          </a:xfrm>
        </p:spPr>
        <p:txBody>
          <a:bodyPr/>
          <a:lstStyle/>
          <a:p>
            <a:r>
              <a:rPr lang="et-EE" sz="2800" dirty="0"/>
              <a:t>Vanemate hinnangul lapse toimetulek sõltub ka muudest teguritest</a:t>
            </a:r>
          </a:p>
        </p:txBody>
      </p:sp>
      <p:sp>
        <p:nvSpPr>
          <p:cNvPr id="5" name="Content Placeholder 4">
            <a:extLst>
              <a:ext uri="{FF2B5EF4-FFF2-40B4-BE49-F238E27FC236}">
                <a16:creationId xmlns:a16="http://schemas.microsoft.com/office/drawing/2014/main" id="{35F2AAB4-CD86-54E1-3521-56813A1C2D4B}"/>
              </a:ext>
            </a:extLst>
          </p:cNvPr>
          <p:cNvSpPr>
            <a:spLocks noGrp="1"/>
          </p:cNvSpPr>
          <p:nvPr>
            <p:ph sz="half" idx="1"/>
          </p:nvPr>
        </p:nvSpPr>
        <p:spPr>
          <a:xfrm>
            <a:off x="457200" y="1219201"/>
            <a:ext cx="4057650" cy="4957762"/>
          </a:xfrm>
        </p:spPr>
        <p:txBody>
          <a:bodyPr/>
          <a:lstStyle/>
          <a:p>
            <a:r>
              <a:rPr lang="en-GB" sz="2000" b="1" dirty="0"/>
              <a:t>1. Lapse </a:t>
            </a:r>
            <a:r>
              <a:rPr lang="en-GB" sz="2000" b="1" dirty="0" err="1"/>
              <a:t>individuaalsed</a:t>
            </a:r>
            <a:r>
              <a:rPr lang="en-GB" sz="2000" b="1" dirty="0"/>
              <a:t> </a:t>
            </a:r>
            <a:r>
              <a:rPr lang="en-GB" sz="2000" b="1" dirty="0" err="1"/>
              <a:t>omadused</a:t>
            </a:r>
            <a:endParaRPr lang="en-GB" sz="2000" dirty="0"/>
          </a:p>
          <a:p>
            <a:pPr marL="342900" indent="-342900">
              <a:buFont typeface="Arial" panose="020B0604020202020204" pitchFamily="34" charset="0"/>
              <a:buChar char="•"/>
            </a:pPr>
            <a:r>
              <a:rPr lang="en-GB" sz="1800" dirty="0"/>
              <a:t>lapse </a:t>
            </a:r>
            <a:r>
              <a:rPr lang="en-GB" sz="1800" dirty="0" err="1"/>
              <a:t>vanus</a:t>
            </a:r>
            <a:r>
              <a:rPr lang="en-GB" sz="1800" dirty="0"/>
              <a:t> ja </a:t>
            </a:r>
            <a:r>
              <a:rPr lang="en-GB" sz="1800" dirty="0" err="1"/>
              <a:t>varasem</a:t>
            </a:r>
            <a:r>
              <a:rPr lang="en-GB" sz="1800" dirty="0"/>
              <a:t> </a:t>
            </a:r>
            <a:r>
              <a:rPr lang="en-GB" sz="1800" dirty="0" err="1"/>
              <a:t>kokkupuude</a:t>
            </a:r>
            <a:r>
              <a:rPr lang="en-GB" sz="1800" dirty="0"/>
              <a:t> eesti </a:t>
            </a:r>
            <a:r>
              <a:rPr lang="en-GB" sz="1800" dirty="0" err="1"/>
              <a:t>keelega</a:t>
            </a:r>
            <a:endParaRPr lang="en-GB" sz="1800" dirty="0"/>
          </a:p>
          <a:p>
            <a:pPr marL="342900" indent="-342900">
              <a:buFont typeface="Arial" panose="020B0604020202020204" pitchFamily="34" charset="0"/>
              <a:buChar char="•"/>
            </a:pPr>
            <a:r>
              <a:rPr lang="en-GB" sz="1800" dirty="0" err="1"/>
              <a:t>julgus</a:t>
            </a:r>
            <a:r>
              <a:rPr lang="en-GB" sz="1800" dirty="0"/>
              <a:t> / </a:t>
            </a:r>
            <a:r>
              <a:rPr lang="en-GB" sz="1800" dirty="0" err="1"/>
              <a:t>suhtlemisvalmidus</a:t>
            </a:r>
            <a:r>
              <a:rPr lang="en-GB" sz="1800" dirty="0"/>
              <a:t> / temperament</a:t>
            </a:r>
          </a:p>
          <a:p>
            <a:pPr marL="342900" indent="-342900">
              <a:buFont typeface="Arial" panose="020B0604020202020204" pitchFamily="34" charset="0"/>
              <a:buChar char="•"/>
            </a:pPr>
            <a:r>
              <a:rPr lang="en-GB" sz="1800" dirty="0" err="1"/>
              <a:t>kõne</a:t>
            </a:r>
            <a:r>
              <a:rPr lang="en-GB" sz="1800" dirty="0"/>
              <a:t>- </a:t>
            </a:r>
            <a:r>
              <a:rPr lang="en-GB" sz="1800" dirty="0" err="1"/>
              <a:t>või</a:t>
            </a:r>
            <a:r>
              <a:rPr lang="en-GB" sz="1800" dirty="0"/>
              <a:t> </a:t>
            </a:r>
            <a:r>
              <a:rPr lang="en-GB" sz="1800" dirty="0" err="1"/>
              <a:t>arengulised</a:t>
            </a:r>
            <a:r>
              <a:rPr lang="en-GB" sz="1800" dirty="0"/>
              <a:t> </a:t>
            </a:r>
            <a:r>
              <a:rPr lang="en-GB" sz="1800" dirty="0" err="1"/>
              <a:t>eripärad</a:t>
            </a:r>
            <a:endParaRPr lang="en-GB" sz="1800" dirty="0"/>
          </a:p>
          <a:p>
            <a:pPr marL="342900" indent="-342900">
              <a:buFont typeface="Arial" panose="020B0604020202020204" pitchFamily="34" charset="0"/>
              <a:buChar char="•"/>
            </a:pPr>
            <a:r>
              <a:rPr lang="en-GB" sz="1800" dirty="0" err="1"/>
              <a:t>erinev</a:t>
            </a:r>
            <a:r>
              <a:rPr lang="en-GB" sz="1800" dirty="0"/>
              <a:t> </a:t>
            </a:r>
            <a:r>
              <a:rPr lang="en-GB" sz="1800" dirty="0" err="1"/>
              <a:t>kohanemiskiirus</a:t>
            </a:r>
            <a:endParaRPr lang="en-GB" sz="1800" dirty="0"/>
          </a:p>
          <a:p>
            <a:r>
              <a:rPr lang="en-GB" sz="2000" b="1" dirty="0"/>
              <a:t>2. </a:t>
            </a:r>
            <a:r>
              <a:rPr lang="en-GB" sz="2000" b="1" dirty="0" err="1"/>
              <a:t>Õpetaja</a:t>
            </a:r>
            <a:r>
              <a:rPr lang="en-GB" sz="2000" b="1" dirty="0"/>
              <a:t> roll</a:t>
            </a:r>
            <a:endParaRPr lang="en-GB" sz="2000" dirty="0"/>
          </a:p>
          <a:p>
            <a:pPr marL="285750" indent="-285750">
              <a:buFont typeface="Arial" panose="020B0604020202020204" pitchFamily="34" charset="0"/>
              <a:buChar char="•"/>
            </a:pPr>
            <a:r>
              <a:rPr lang="en-GB" sz="1800" dirty="0" err="1"/>
              <a:t>kannatlikkus</a:t>
            </a:r>
            <a:r>
              <a:rPr lang="en-GB" sz="1800" dirty="0"/>
              <a:t> ja </a:t>
            </a:r>
            <a:r>
              <a:rPr lang="en-GB" sz="1800" dirty="0" err="1"/>
              <a:t>selgitamisoskus</a:t>
            </a:r>
            <a:endParaRPr lang="en-GB" sz="1800" dirty="0"/>
          </a:p>
          <a:p>
            <a:pPr marL="285750" indent="-285750">
              <a:buFont typeface="Arial" panose="020B0604020202020204" pitchFamily="34" charset="0"/>
              <a:buChar char="•"/>
            </a:pPr>
            <a:r>
              <a:rPr lang="en-GB" sz="1800" dirty="0" err="1"/>
              <a:t>võime</a:t>
            </a:r>
            <a:r>
              <a:rPr lang="en-GB" sz="1800" dirty="0"/>
              <a:t> </a:t>
            </a:r>
            <a:r>
              <a:rPr lang="en-GB" sz="1800" dirty="0" err="1"/>
              <a:t>kohandada</a:t>
            </a:r>
            <a:r>
              <a:rPr lang="en-GB" sz="1800" dirty="0"/>
              <a:t> </a:t>
            </a:r>
            <a:r>
              <a:rPr lang="en-GB" sz="1800" dirty="0" err="1"/>
              <a:t>keelelist</a:t>
            </a:r>
            <a:r>
              <a:rPr lang="en-GB" sz="1800" dirty="0"/>
              <a:t> </a:t>
            </a:r>
            <a:r>
              <a:rPr lang="en-GB" sz="1800" dirty="0" err="1"/>
              <a:t>sisendit</a:t>
            </a:r>
            <a:endParaRPr lang="en-GB" sz="1800" dirty="0"/>
          </a:p>
          <a:p>
            <a:pPr marL="285750" indent="-285750">
              <a:buFont typeface="Arial" panose="020B0604020202020204" pitchFamily="34" charset="0"/>
              <a:buChar char="•"/>
            </a:pPr>
            <a:r>
              <a:rPr lang="en-GB" sz="1800" dirty="0" err="1"/>
              <a:t>turvalise</a:t>
            </a:r>
            <a:r>
              <a:rPr lang="en-GB" sz="1800" dirty="0"/>
              <a:t> ja </a:t>
            </a:r>
            <a:r>
              <a:rPr lang="en-GB" sz="1800" dirty="0" err="1"/>
              <a:t>toetava</a:t>
            </a:r>
            <a:r>
              <a:rPr lang="en-GB" sz="1800" dirty="0"/>
              <a:t> </a:t>
            </a:r>
            <a:r>
              <a:rPr lang="en-GB" sz="1800" dirty="0" err="1"/>
              <a:t>õhkkonna</a:t>
            </a:r>
            <a:r>
              <a:rPr lang="en-GB" sz="1800" dirty="0"/>
              <a:t> </a:t>
            </a:r>
            <a:r>
              <a:rPr lang="en-GB" sz="1800" dirty="0" err="1"/>
              <a:t>loomine</a:t>
            </a:r>
            <a:endParaRPr lang="en-GB" sz="1800" dirty="0"/>
          </a:p>
          <a:p>
            <a:pPr marL="285750" indent="-285750">
              <a:buFont typeface="Arial" panose="020B0604020202020204" pitchFamily="34" charset="0"/>
              <a:buChar char="•"/>
            </a:pPr>
            <a:r>
              <a:rPr lang="en-GB" sz="1800" dirty="0"/>
              <a:t>kas laps </a:t>
            </a:r>
            <a:r>
              <a:rPr lang="en-GB" sz="1800" dirty="0" err="1"/>
              <a:t>julgeb</a:t>
            </a:r>
            <a:r>
              <a:rPr lang="en-GB" sz="1800" dirty="0"/>
              <a:t> </a:t>
            </a:r>
            <a:r>
              <a:rPr lang="en-GB" sz="1800" dirty="0" err="1"/>
              <a:t>abi</a:t>
            </a:r>
            <a:r>
              <a:rPr lang="en-GB" sz="1800" dirty="0"/>
              <a:t> </a:t>
            </a:r>
            <a:r>
              <a:rPr lang="en-GB" sz="1800" dirty="0" err="1"/>
              <a:t>küsida</a:t>
            </a:r>
            <a:endParaRPr lang="en-GB" sz="1800" dirty="0"/>
          </a:p>
        </p:txBody>
      </p:sp>
      <p:sp>
        <p:nvSpPr>
          <p:cNvPr id="6" name="Content Placeholder 5">
            <a:extLst>
              <a:ext uri="{FF2B5EF4-FFF2-40B4-BE49-F238E27FC236}">
                <a16:creationId xmlns:a16="http://schemas.microsoft.com/office/drawing/2014/main" id="{779B238C-ABAF-4015-5142-83B4331D722A}"/>
              </a:ext>
            </a:extLst>
          </p:cNvPr>
          <p:cNvSpPr>
            <a:spLocks noGrp="1"/>
          </p:cNvSpPr>
          <p:nvPr>
            <p:ph sz="half" idx="2"/>
          </p:nvPr>
        </p:nvSpPr>
        <p:spPr>
          <a:xfrm>
            <a:off x="4629150" y="1219201"/>
            <a:ext cx="4057650" cy="4957762"/>
          </a:xfrm>
        </p:spPr>
        <p:txBody>
          <a:bodyPr/>
          <a:lstStyle/>
          <a:p>
            <a:r>
              <a:rPr lang="en-GB" sz="2000" b="1" dirty="0"/>
              <a:t>3. Kooli / </a:t>
            </a:r>
            <a:r>
              <a:rPr lang="en-GB" sz="2000" b="1" dirty="0" err="1"/>
              <a:t>lasteaia</a:t>
            </a:r>
            <a:r>
              <a:rPr lang="en-GB" sz="2000" b="1" dirty="0"/>
              <a:t> </a:t>
            </a:r>
            <a:r>
              <a:rPr lang="en-GB" sz="2000" b="1" dirty="0" err="1"/>
              <a:t>tugisüsteem</a:t>
            </a:r>
            <a:endParaRPr lang="en-GB" sz="2000" dirty="0"/>
          </a:p>
          <a:p>
            <a:pPr marL="342900" indent="-342900">
              <a:buFont typeface="Arial" panose="020B0604020202020204" pitchFamily="34" charset="0"/>
              <a:buChar char="•"/>
            </a:pPr>
            <a:r>
              <a:rPr lang="en-GB" sz="1800" dirty="0" err="1"/>
              <a:t>abiõpetaja</a:t>
            </a:r>
            <a:r>
              <a:rPr lang="en-GB" sz="1800" dirty="0"/>
              <a:t>, </a:t>
            </a:r>
            <a:r>
              <a:rPr lang="en-GB" sz="1800" dirty="0" err="1"/>
              <a:t>väiksem</a:t>
            </a:r>
            <a:r>
              <a:rPr lang="en-GB" sz="1800" dirty="0"/>
              <a:t> </a:t>
            </a:r>
            <a:r>
              <a:rPr lang="en-GB" sz="1800" dirty="0" err="1"/>
              <a:t>rühm</a:t>
            </a:r>
            <a:r>
              <a:rPr lang="en-GB" sz="1800" dirty="0"/>
              <a:t>, </a:t>
            </a:r>
            <a:r>
              <a:rPr lang="en-GB" sz="1800" dirty="0" err="1"/>
              <a:t>individuaalne</a:t>
            </a:r>
            <a:r>
              <a:rPr lang="en-GB" sz="1800" dirty="0"/>
              <a:t> </a:t>
            </a:r>
            <a:r>
              <a:rPr lang="en-GB" sz="1800" dirty="0" err="1"/>
              <a:t>tugi</a:t>
            </a:r>
            <a:endParaRPr lang="en-GB" sz="1800" dirty="0"/>
          </a:p>
          <a:p>
            <a:pPr marL="342900" indent="-342900">
              <a:buFont typeface="Arial" panose="020B0604020202020204" pitchFamily="34" charset="0"/>
              <a:buChar char="•"/>
            </a:pPr>
            <a:r>
              <a:rPr lang="en-GB" sz="1800" dirty="0" err="1"/>
              <a:t>logopeed</a:t>
            </a:r>
            <a:r>
              <a:rPr lang="en-GB" sz="1800" dirty="0"/>
              <a:t> / </a:t>
            </a:r>
            <a:r>
              <a:rPr lang="en-GB" sz="1800" dirty="0" err="1"/>
              <a:t>eripedagoogiline</a:t>
            </a:r>
            <a:r>
              <a:rPr lang="en-GB" sz="1800" dirty="0"/>
              <a:t> </a:t>
            </a:r>
            <a:r>
              <a:rPr lang="en-GB" sz="1800" dirty="0" err="1"/>
              <a:t>tugi</a:t>
            </a:r>
            <a:endParaRPr lang="en-GB" sz="1800" dirty="0"/>
          </a:p>
          <a:p>
            <a:pPr marL="342900" indent="-342900">
              <a:buFont typeface="Arial" panose="020B0604020202020204" pitchFamily="34" charset="0"/>
              <a:buChar char="•"/>
            </a:pPr>
            <a:r>
              <a:rPr lang="en-GB" sz="1800" dirty="0" err="1"/>
              <a:t>sujuv</a:t>
            </a:r>
            <a:r>
              <a:rPr lang="en-GB" sz="1800" dirty="0"/>
              <a:t> ja </a:t>
            </a:r>
            <a:r>
              <a:rPr lang="en-GB" sz="1800" dirty="0" err="1"/>
              <a:t>järkjärguline</a:t>
            </a:r>
            <a:r>
              <a:rPr lang="en-GB" sz="1800" dirty="0"/>
              <a:t> </a:t>
            </a:r>
            <a:r>
              <a:rPr lang="en-GB" sz="1800" dirty="0" err="1"/>
              <a:t>keeleline</a:t>
            </a:r>
            <a:r>
              <a:rPr lang="en-GB" sz="1800" dirty="0"/>
              <a:t> </a:t>
            </a:r>
            <a:r>
              <a:rPr lang="en-GB" sz="1800" dirty="0" err="1"/>
              <a:t>kohanemine</a:t>
            </a:r>
            <a:endParaRPr lang="en-GB" sz="1800" dirty="0"/>
          </a:p>
          <a:p>
            <a:pPr marL="342900" indent="-342900">
              <a:buFont typeface="Arial" panose="020B0604020202020204" pitchFamily="34" charset="0"/>
              <a:buChar char="•"/>
            </a:pPr>
            <a:r>
              <a:rPr lang="en-GB" sz="1800" dirty="0"/>
              <a:t>info </a:t>
            </a:r>
            <a:r>
              <a:rPr lang="en-GB" sz="1800" dirty="0" err="1"/>
              <a:t>liikumine</a:t>
            </a:r>
            <a:r>
              <a:rPr lang="en-GB" sz="1800" dirty="0"/>
              <a:t> </a:t>
            </a:r>
            <a:r>
              <a:rPr lang="en-GB" sz="1800" dirty="0" err="1"/>
              <a:t>vanematele</a:t>
            </a:r>
            <a:r>
              <a:rPr lang="en-GB" sz="1800" dirty="0"/>
              <a:t> </a:t>
            </a:r>
            <a:r>
              <a:rPr lang="en-GB" sz="1800" dirty="0" err="1"/>
              <a:t>arusaadaval</a:t>
            </a:r>
            <a:r>
              <a:rPr lang="en-GB" sz="1800" dirty="0"/>
              <a:t> </a:t>
            </a:r>
            <a:r>
              <a:rPr lang="en-GB" sz="1800" dirty="0" err="1"/>
              <a:t>viisil</a:t>
            </a:r>
            <a:endParaRPr lang="en-GB" sz="1800" dirty="0"/>
          </a:p>
          <a:p>
            <a:r>
              <a:rPr lang="en-GB" sz="2000" b="1" dirty="0"/>
              <a:t>4. </a:t>
            </a:r>
            <a:r>
              <a:rPr lang="en-GB" sz="2000" b="1" dirty="0" err="1"/>
              <a:t>Keelekeskkond</a:t>
            </a:r>
            <a:r>
              <a:rPr lang="en-GB" sz="2000" b="1" dirty="0"/>
              <a:t> </a:t>
            </a:r>
            <a:r>
              <a:rPr lang="en-GB" sz="2000" b="1" dirty="0" err="1"/>
              <a:t>väljaspool</a:t>
            </a:r>
            <a:r>
              <a:rPr lang="en-GB" sz="2000" b="1" dirty="0"/>
              <a:t> </a:t>
            </a:r>
            <a:r>
              <a:rPr lang="en-GB" sz="2000" b="1" dirty="0" err="1"/>
              <a:t>haridusasutust</a:t>
            </a:r>
            <a:endParaRPr lang="en-GB" sz="2000" dirty="0"/>
          </a:p>
          <a:p>
            <a:pPr marL="285750" indent="-285750">
              <a:buFont typeface="Arial" panose="020B0604020202020204" pitchFamily="34" charset="0"/>
              <a:buChar char="•"/>
            </a:pPr>
            <a:r>
              <a:rPr lang="en-GB" sz="1800" dirty="0" err="1"/>
              <a:t>eestikeelsed</a:t>
            </a:r>
            <a:r>
              <a:rPr lang="en-GB" sz="1800" dirty="0"/>
              <a:t> </a:t>
            </a:r>
            <a:r>
              <a:rPr lang="en-GB" sz="1800" dirty="0" err="1"/>
              <a:t>sõbrad</a:t>
            </a:r>
            <a:r>
              <a:rPr lang="en-GB" sz="1800" dirty="0"/>
              <a:t> ja </a:t>
            </a:r>
            <a:r>
              <a:rPr lang="en-GB" sz="1800" dirty="0" err="1"/>
              <a:t>mängukaaslased</a:t>
            </a:r>
            <a:endParaRPr lang="en-GB" sz="1800" dirty="0"/>
          </a:p>
          <a:p>
            <a:pPr marL="285750" indent="-285750">
              <a:buFont typeface="Arial" panose="020B0604020202020204" pitchFamily="34" charset="0"/>
              <a:buChar char="•"/>
            </a:pPr>
            <a:r>
              <a:rPr lang="en-GB" sz="1800" dirty="0" err="1"/>
              <a:t>huviringid</a:t>
            </a:r>
            <a:r>
              <a:rPr lang="en-GB" sz="1800" dirty="0"/>
              <a:t> ja </a:t>
            </a:r>
            <a:r>
              <a:rPr lang="en-GB" sz="1800" dirty="0" err="1"/>
              <a:t>muu</a:t>
            </a:r>
            <a:r>
              <a:rPr lang="en-GB" sz="1800" dirty="0"/>
              <a:t> </a:t>
            </a:r>
            <a:r>
              <a:rPr lang="en-GB" sz="1800" dirty="0" err="1"/>
              <a:t>keelepraktika</a:t>
            </a:r>
            <a:endParaRPr lang="en-GB" sz="1800" dirty="0"/>
          </a:p>
          <a:p>
            <a:pPr marL="285750" indent="-285750">
              <a:buFont typeface="Arial" panose="020B0604020202020204" pitchFamily="34" charset="0"/>
              <a:buChar char="•"/>
            </a:pPr>
            <a:r>
              <a:rPr lang="en-GB" sz="1800" dirty="0"/>
              <a:t>kas eesti keel </a:t>
            </a:r>
            <a:r>
              <a:rPr lang="en-GB" sz="1800" dirty="0" err="1"/>
              <a:t>jääb</a:t>
            </a:r>
            <a:r>
              <a:rPr lang="en-GB" sz="1800" dirty="0"/>
              <a:t> </a:t>
            </a:r>
            <a:r>
              <a:rPr lang="en-GB" sz="1800" dirty="0" err="1"/>
              <a:t>ainult</a:t>
            </a:r>
            <a:r>
              <a:rPr lang="en-GB" sz="1800" dirty="0"/>
              <a:t> „</a:t>
            </a:r>
            <a:r>
              <a:rPr lang="en-GB" sz="1800" dirty="0" err="1"/>
              <a:t>lasteaia</a:t>
            </a:r>
            <a:r>
              <a:rPr lang="en-GB" sz="1800" dirty="0"/>
              <a:t>/</a:t>
            </a:r>
            <a:r>
              <a:rPr lang="en-GB" sz="1800" dirty="0" err="1"/>
              <a:t>kooli</a:t>
            </a:r>
            <a:r>
              <a:rPr lang="en-GB" sz="1800" dirty="0"/>
              <a:t> </a:t>
            </a:r>
            <a:r>
              <a:rPr lang="en-GB" sz="1800" dirty="0" err="1"/>
              <a:t>keeleks</a:t>
            </a:r>
            <a:r>
              <a:rPr lang="en-GB" sz="1800" dirty="0"/>
              <a:t>“</a:t>
            </a:r>
          </a:p>
        </p:txBody>
      </p:sp>
      <p:sp>
        <p:nvSpPr>
          <p:cNvPr id="4" name="Slide Number Placeholder 3">
            <a:extLst>
              <a:ext uri="{FF2B5EF4-FFF2-40B4-BE49-F238E27FC236}">
                <a16:creationId xmlns:a16="http://schemas.microsoft.com/office/drawing/2014/main" id="{63841A2A-D414-BEED-E653-2AD739E1E1D3}"/>
              </a:ext>
            </a:extLst>
          </p:cNvPr>
          <p:cNvSpPr>
            <a:spLocks noGrp="1"/>
          </p:cNvSpPr>
          <p:nvPr>
            <p:ph type="sldNum" sz="quarter" idx="4"/>
          </p:nvPr>
        </p:nvSpPr>
        <p:spPr/>
        <p:txBody>
          <a:bodyPr/>
          <a:lstStyle/>
          <a:p>
            <a:pPr>
              <a:defRPr/>
            </a:pPr>
            <a:fld id="{DADBB38E-37F0-4099-9E14-30415241E9AC}" type="slidenum">
              <a:rPr lang="en-US" smtClean="0"/>
              <a:pPr>
                <a:defRPr/>
              </a:pPr>
              <a:t>15</a:t>
            </a:fld>
            <a:endParaRPr lang="en-US" dirty="0"/>
          </a:p>
        </p:txBody>
      </p:sp>
    </p:spTree>
    <p:extLst>
      <p:ext uri="{BB962C8B-B14F-4D97-AF65-F5344CB8AC3E}">
        <p14:creationId xmlns:p14="http://schemas.microsoft.com/office/powerpoint/2010/main" val="27823393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63C8D5-3E6D-E1EB-1813-8CAE5A779C26}"/>
              </a:ext>
            </a:extLst>
          </p:cNvPr>
          <p:cNvSpPr>
            <a:spLocks noGrp="1"/>
          </p:cNvSpPr>
          <p:nvPr>
            <p:ph type="title"/>
          </p:nvPr>
        </p:nvSpPr>
        <p:spPr/>
        <p:txBody>
          <a:bodyPr/>
          <a:lstStyle/>
          <a:p>
            <a:r>
              <a:rPr lang="et-EE" dirty="0"/>
              <a:t>Järeldused</a:t>
            </a:r>
          </a:p>
        </p:txBody>
      </p:sp>
      <p:sp>
        <p:nvSpPr>
          <p:cNvPr id="6" name="Text Placeholder 5">
            <a:extLst>
              <a:ext uri="{FF2B5EF4-FFF2-40B4-BE49-F238E27FC236}">
                <a16:creationId xmlns:a16="http://schemas.microsoft.com/office/drawing/2014/main" id="{2B69605C-4C60-F531-094B-3896E3840C0C}"/>
              </a:ext>
            </a:extLst>
          </p:cNvPr>
          <p:cNvSpPr>
            <a:spLocks noGrp="1"/>
          </p:cNvSpPr>
          <p:nvPr>
            <p:ph type="body" sz="quarter" idx="10"/>
          </p:nvPr>
        </p:nvSpPr>
        <p:spPr/>
        <p:txBody>
          <a:bodyPr/>
          <a:lstStyle/>
          <a:p>
            <a:pPr marL="285750" lvl="0" indent="-285750">
              <a:lnSpc>
                <a:spcPct val="100000"/>
              </a:lnSpc>
              <a:spcBef>
                <a:spcPct val="0"/>
              </a:spcBef>
              <a:buFont typeface="Arial" panose="020B0604020202020204" pitchFamily="34" charset="0"/>
              <a:buChar char="•"/>
            </a:pPr>
            <a:r>
              <a:rPr lang="en-EE" altLang="en-EE" sz="2000" b="1" dirty="0"/>
              <a:t>Vanema keeleoskus on toetav eeldus, mitte määraja. K</a:t>
            </a:r>
            <a:r>
              <a:rPr lang="en-EE" altLang="en-EE" sz="2000" dirty="0"/>
              <a:t>a madala enesehinnangulise oskusega vanemad suudavad luua lapsele edukaid keelelisi ja sotsiaalseid arenguvõimalusi.</a:t>
            </a:r>
          </a:p>
          <a:p>
            <a:pPr marL="285750" lvl="0" indent="-285750">
              <a:lnSpc>
                <a:spcPct val="100000"/>
              </a:lnSpc>
              <a:spcBef>
                <a:spcPct val="0"/>
              </a:spcBef>
              <a:buFont typeface="Arial" panose="020B0604020202020204" pitchFamily="34" charset="0"/>
              <a:buChar char="•"/>
            </a:pPr>
            <a:r>
              <a:rPr lang="en-EE" altLang="en-EE" sz="2000" b="1" dirty="0"/>
              <a:t>Rollitaju muutub koos haridusteega. </a:t>
            </a:r>
            <a:r>
              <a:rPr lang="en-EE" altLang="en-EE" sz="2000" dirty="0"/>
              <a:t>Üleminek toimub toetavalt rollilt (keelekeskkonna looja) sekkuvale rollile (õppetöö kontrollija), mida tingib akadeemiliste ootuste kasv.</a:t>
            </a:r>
          </a:p>
          <a:p>
            <a:pPr marL="285750" lvl="0" indent="-285750">
              <a:lnSpc>
                <a:spcPct val="100000"/>
              </a:lnSpc>
              <a:spcBef>
                <a:spcPct val="0"/>
              </a:spcBef>
              <a:buFont typeface="Arial" panose="020B0604020202020204" pitchFamily="34" charset="0"/>
              <a:buChar char="•"/>
            </a:pPr>
            <a:r>
              <a:rPr lang="en-EE" altLang="en-EE" sz="2000" b="1" dirty="0"/>
              <a:t>Toetava rolli seos positiivse toimetulekuga. </a:t>
            </a:r>
            <a:r>
              <a:rPr lang="en-EE" altLang="en-EE" sz="2000" dirty="0"/>
              <a:t>Toetava hoiakuga vanemad tajuvad lapse emotsionaalset ja sotsiaalset kohanemist sujuvamana.</a:t>
            </a:r>
          </a:p>
          <a:p>
            <a:pPr marL="285750" lvl="0" indent="-285750">
              <a:lnSpc>
                <a:spcPct val="100000"/>
              </a:lnSpc>
              <a:spcBef>
                <a:spcPct val="0"/>
              </a:spcBef>
              <a:buFont typeface="Arial" panose="020B0604020202020204" pitchFamily="34" charset="0"/>
              <a:buChar char="•"/>
            </a:pPr>
            <a:r>
              <a:rPr lang="en-EE" altLang="en-EE" sz="2000" b="1" dirty="0"/>
              <a:t>Sekkuv roll kui vastureaktsioon raskustele. </a:t>
            </a:r>
            <a:r>
              <a:rPr lang="en-EE" altLang="en-EE" sz="2000" dirty="0"/>
              <a:t>Aktiivsem sekkumine ja kontroll on sageli seotud lapse tajutud keeleliste barjääride ja suurenenud koolipingega.</a:t>
            </a:r>
          </a:p>
          <a:p>
            <a:pPr marL="285750" lvl="0" indent="-285750">
              <a:lnSpc>
                <a:spcPct val="100000"/>
              </a:lnSpc>
              <a:spcBef>
                <a:spcPct val="0"/>
              </a:spcBef>
              <a:buFont typeface="Arial" panose="020B0604020202020204" pitchFamily="34" charset="0"/>
              <a:buChar char="•"/>
            </a:pPr>
            <a:r>
              <a:rPr lang="en-EE" altLang="en-EE" sz="2000" b="1" dirty="0"/>
              <a:t>Toimetulek on süsteemne protsess. </a:t>
            </a:r>
            <a:r>
              <a:rPr lang="en-EE" altLang="en-EE" sz="2000" dirty="0"/>
              <a:t>Vanema panuse kõrval on kriitilised lapse individuaalsed omadused, õpetaja toetus ja kooli tugivõrgustik</a:t>
            </a:r>
          </a:p>
        </p:txBody>
      </p:sp>
      <p:sp>
        <p:nvSpPr>
          <p:cNvPr id="4" name="Slide Number Placeholder 3">
            <a:extLst>
              <a:ext uri="{FF2B5EF4-FFF2-40B4-BE49-F238E27FC236}">
                <a16:creationId xmlns:a16="http://schemas.microsoft.com/office/drawing/2014/main" id="{4246D4B3-432E-804C-978A-F3BD3E9BB5DC}"/>
              </a:ext>
            </a:extLst>
          </p:cNvPr>
          <p:cNvSpPr>
            <a:spLocks noGrp="1"/>
          </p:cNvSpPr>
          <p:nvPr>
            <p:ph type="sldNum" sz="quarter" idx="4"/>
          </p:nvPr>
        </p:nvSpPr>
        <p:spPr/>
        <p:txBody>
          <a:bodyPr/>
          <a:lstStyle/>
          <a:p>
            <a:pPr>
              <a:defRPr/>
            </a:pPr>
            <a:fld id="{DADBB38E-37F0-4099-9E14-30415241E9AC}" type="slidenum">
              <a:rPr lang="en-US" smtClean="0"/>
              <a:pPr>
                <a:defRPr/>
              </a:pPr>
              <a:t>16</a:t>
            </a:fld>
            <a:endParaRPr lang="en-US" dirty="0"/>
          </a:p>
        </p:txBody>
      </p:sp>
    </p:spTree>
    <p:extLst>
      <p:ext uri="{BB962C8B-B14F-4D97-AF65-F5344CB8AC3E}">
        <p14:creationId xmlns:p14="http://schemas.microsoft.com/office/powerpoint/2010/main" val="5761439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ADDFF9-54BB-B336-7973-5D2036175997}"/>
              </a:ext>
            </a:extLst>
          </p:cNvPr>
          <p:cNvSpPr>
            <a:spLocks noGrp="1"/>
          </p:cNvSpPr>
          <p:nvPr>
            <p:ph type="title"/>
          </p:nvPr>
        </p:nvSpPr>
        <p:spPr/>
        <p:txBody>
          <a:bodyPr/>
          <a:lstStyle/>
          <a:p>
            <a:r>
              <a:rPr lang="et-EE" dirty="0"/>
              <a:t>Kasutatud kirjandus</a:t>
            </a:r>
          </a:p>
        </p:txBody>
      </p:sp>
      <p:sp>
        <p:nvSpPr>
          <p:cNvPr id="3" name="Text Placeholder 2">
            <a:extLst>
              <a:ext uri="{FF2B5EF4-FFF2-40B4-BE49-F238E27FC236}">
                <a16:creationId xmlns:a16="http://schemas.microsoft.com/office/drawing/2014/main" id="{7A1FA578-F56E-3369-646E-EC7F156E6662}"/>
              </a:ext>
            </a:extLst>
          </p:cNvPr>
          <p:cNvSpPr>
            <a:spLocks noGrp="1"/>
          </p:cNvSpPr>
          <p:nvPr>
            <p:ph type="body" sz="quarter" idx="10"/>
          </p:nvPr>
        </p:nvSpPr>
        <p:spPr/>
        <p:txBody>
          <a:bodyPr/>
          <a:lstStyle/>
          <a:p>
            <a:pPr marL="457200" indent="-457200">
              <a:buFont typeface="Arial" panose="020B0604020202020204" pitchFamily="34" charset="0"/>
              <a:buChar char="•"/>
            </a:pPr>
            <a:r>
              <a:rPr lang="en-GB" sz="1200" dirty="0"/>
              <a:t>Ortega, A., &amp; Ludwig, T. (2023). Immigrant English proficiency, children’s educational performance, and parental involvement. </a:t>
            </a:r>
            <a:r>
              <a:rPr lang="en-GB" sz="1200" i="1" dirty="0"/>
              <a:t>Review of Economics of the Household, 21</a:t>
            </a:r>
            <a:r>
              <a:rPr lang="en-GB" sz="1200" dirty="0"/>
              <a:t>(2), 693–719. https://</a:t>
            </a:r>
            <a:r>
              <a:rPr lang="en-GB" sz="1200" dirty="0" err="1"/>
              <a:t>doi.org</a:t>
            </a:r>
            <a:r>
              <a:rPr lang="en-GB" sz="1200" dirty="0"/>
              <a:t>/10.1007/s11150-022-09628-4</a:t>
            </a:r>
          </a:p>
          <a:p>
            <a:pPr marL="457200" indent="-457200">
              <a:buFont typeface="Arial" panose="020B0604020202020204" pitchFamily="34" charset="0"/>
              <a:buChar char="•"/>
            </a:pPr>
            <a:r>
              <a:rPr lang="en-GB" sz="1200" dirty="0"/>
              <a:t>Jung, E., &amp; Zhang, Y. (2016). Parental involvement, children’s aspirations, and achievement in new immigrant families. </a:t>
            </a:r>
            <a:r>
              <a:rPr lang="en-GB" sz="1200" i="1" dirty="0"/>
              <a:t>The Journal of Educational Research, 109</a:t>
            </a:r>
            <a:r>
              <a:rPr lang="en-GB" sz="1200" dirty="0"/>
              <a:t>(4), 333–350. </a:t>
            </a:r>
            <a:r>
              <a:rPr lang="en-GB" sz="1200" dirty="0">
                <a:hlinkClick r:id="rId2">
                  <a:extLst>
                    <a:ext uri="{A12FA001-AC4F-418D-AE19-62706E023703}">
                      <ahyp:hlinkClr xmlns:ahyp="http://schemas.microsoft.com/office/drawing/2018/hyperlinkcolor" val="tx"/>
                    </a:ext>
                  </a:extLst>
                </a:hlinkClick>
              </a:rPr>
              <a:t>https://doi.org/10.1080/00220671.2014.959112</a:t>
            </a:r>
            <a:endParaRPr lang="en-GB" sz="1200" dirty="0"/>
          </a:p>
          <a:p>
            <a:pPr marL="457200" indent="-457200">
              <a:buFont typeface="Arial" panose="020B0604020202020204" pitchFamily="34" charset="0"/>
              <a:buChar char="•"/>
            </a:pPr>
            <a:r>
              <a:rPr lang="en-GB" sz="1200" dirty="0" err="1"/>
              <a:t>Hollebeke</a:t>
            </a:r>
            <a:r>
              <a:rPr lang="en-GB" sz="1200" dirty="0"/>
              <a:t>, I., </a:t>
            </a:r>
            <a:r>
              <a:rPr lang="en-GB" sz="1200" dirty="0" err="1"/>
              <a:t>Struys</a:t>
            </a:r>
            <a:r>
              <a:rPr lang="en-GB" sz="1200" dirty="0"/>
              <a:t>, E., &amp; </a:t>
            </a:r>
            <a:r>
              <a:rPr lang="en-GB" sz="1200" dirty="0" err="1"/>
              <a:t>Agirdag</a:t>
            </a:r>
            <a:r>
              <a:rPr lang="en-GB" sz="1200" dirty="0"/>
              <a:t>, O. (2020). Can family language policy predict linguistic, socio-emotional and cognitive child and family outcomes? A systematic review. </a:t>
            </a:r>
            <a:r>
              <a:rPr lang="en-GB" sz="1200" i="1" dirty="0"/>
              <a:t>Journal of Multilingual and Multicultural Development</a:t>
            </a:r>
            <a:r>
              <a:rPr lang="en-GB" sz="1200" dirty="0"/>
              <a:t>. Advance online publication. </a:t>
            </a:r>
            <a:r>
              <a:rPr lang="en-GB" sz="1200" dirty="0">
                <a:hlinkClick r:id="rId3">
                  <a:extLst>
                    <a:ext uri="{A12FA001-AC4F-418D-AE19-62706E023703}">
                      <ahyp:hlinkClr xmlns:ahyp="http://schemas.microsoft.com/office/drawing/2018/hyperlinkcolor" val="tx"/>
                    </a:ext>
                  </a:extLst>
                </a:hlinkClick>
              </a:rPr>
              <a:t>https://doi.org/10.1080/01434632.2020.1858302</a:t>
            </a:r>
            <a:endParaRPr lang="en-GB" sz="1200" dirty="0"/>
          </a:p>
          <a:p>
            <a:pPr marL="457200" indent="-457200">
              <a:buFont typeface="Arial" panose="020B0604020202020204" pitchFamily="34" charset="0"/>
              <a:buChar char="•"/>
            </a:pPr>
            <a:r>
              <a:rPr lang="en-GB" sz="1200" dirty="0"/>
              <a:t>Liang, C., Zhou, N., &amp; Yu, S. (2024). Parental involvement and children’s L2 learning motivation and engagement: A person-</a:t>
            </a:r>
            <a:r>
              <a:rPr lang="en-GB" sz="1200" dirty="0" err="1"/>
              <a:t>centered</a:t>
            </a:r>
            <a:r>
              <a:rPr lang="en-GB" sz="1200" dirty="0"/>
              <a:t> approach. </a:t>
            </a:r>
            <a:r>
              <a:rPr lang="en-GB" sz="1200" i="1" dirty="0"/>
              <a:t>Language Teaching Research</a:t>
            </a:r>
            <a:r>
              <a:rPr lang="en-GB" sz="1200" dirty="0"/>
              <a:t>. Advance online publication. https://</a:t>
            </a:r>
            <a:r>
              <a:rPr lang="en-GB" sz="1200" dirty="0" err="1"/>
              <a:t>doi.org</a:t>
            </a:r>
            <a:r>
              <a:rPr lang="en-GB" sz="1200" dirty="0"/>
              <a:t>/10.1177/13621688241279392</a:t>
            </a:r>
          </a:p>
          <a:p>
            <a:pPr marL="457200" indent="-457200">
              <a:buFont typeface="Arial" panose="020B0604020202020204" pitchFamily="34" charset="0"/>
              <a:buChar char="•"/>
            </a:pPr>
            <a:r>
              <a:rPr lang="en-GB" sz="1200" dirty="0"/>
              <a:t>Yamamoto, Y., Li, J., &amp; </a:t>
            </a:r>
            <a:r>
              <a:rPr lang="en-GB" sz="1200" dirty="0" err="1"/>
              <a:t>Bempechat</a:t>
            </a:r>
            <a:r>
              <a:rPr lang="en-GB" sz="1200" dirty="0"/>
              <a:t>, J. (2022). Reconceptualizing parental involvement: A sociocultural model explaining Chinese immigrant parents’ school-based and home-based involvement. </a:t>
            </a:r>
            <a:r>
              <a:rPr lang="en-GB" sz="1200" i="1" dirty="0"/>
              <a:t>Educational Psychologist, 57</a:t>
            </a:r>
            <a:r>
              <a:rPr lang="en-GB" sz="1200" dirty="0"/>
              <a:t>(4), 267–280. </a:t>
            </a:r>
            <a:r>
              <a:rPr lang="en-GB" sz="1200" dirty="0">
                <a:hlinkClick r:id="rId4">
                  <a:extLst>
                    <a:ext uri="{A12FA001-AC4F-418D-AE19-62706E023703}">
                      <ahyp:hlinkClr xmlns:ahyp="http://schemas.microsoft.com/office/drawing/2018/hyperlinkcolor" val="tx"/>
                    </a:ext>
                  </a:extLst>
                </a:hlinkClick>
              </a:rPr>
              <a:t>https://doi.org/10.1080/00461520.2022.2094383</a:t>
            </a:r>
            <a:endParaRPr lang="en-GB" sz="1200" dirty="0"/>
          </a:p>
          <a:p>
            <a:pPr marL="457200" indent="-457200">
              <a:buFont typeface="Arial" panose="020B0604020202020204" pitchFamily="34" charset="0"/>
              <a:buChar char="•"/>
            </a:pPr>
            <a:r>
              <a:rPr lang="en-GB" sz="1200" dirty="0"/>
              <a:t>Fogle, L. W. (2013). Parental </a:t>
            </a:r>
            <a:r>
              <a:rPr lang="en-GB" sz="1200" dirty="0" err="1"/>
              <a:t>ethnotheories</a:t>
            </a:r>
            <a:r>
              <a:rPr lang="en-GB" sz="1200" dirty="0"/>
              <a:t> and family language policy in transnational adoptive families. </a:t>
            </a:r>
            <a:r>
              <a:rPr lang="en-GB" sz="1200" i="1" dirty="0"/>
              <a:t>Language Policy, 12</a:t>
            </a:r>
            <a:r>
              <a:rPr lang="en-GB" sz="1200" dirty="0"/>
              <a:t>(1), 83–102. https://</a:t>
            </a:r>
            <a:r>
              <a:rPr lang="en-GB" sz="1200" dirty="0" err="1"/>
              <a:t>doi.org</a:t>
            </a:r>
            <a:r>
              <a:rPr lang="en-GB" sz="1200" dirty="0"/>
              <a:t>/10.1007/s10993-012-9261-8</a:t>
            </a:r>
          </a:p>
          <a:p>
            <a:endParaRPr lang="en-GB" sz="1200" dirty="0"/>
          </a:p>
          <a:p>
            <a:endParaRPr lang="et-EE" dirty="0"/>
          </a:p>
        </p:txBody>
      </p:sp>
      <p:sp>
        <p:nvSpPr>
          <p:cNvPr id="4" name="Slide Number Placeholder 3">
            <a:extLst>
              <a:ext uri="{FF2B5EF4-FFF2-40B4-BE49-F238E27FC236}">
                <a16:creationId xmlns:a16="http://schemas.microsoft.com/office/drawing/2014/main" id="{D82F0F4C-3762-15AE-D3B4-6BBB1F723E8F}"/>
              </a:ext>
            </a:extLst>
          </p:cNvPr>
          <p:cNvSpPr>
            <a:spLocks noGrp="1"/>
          </p:cNvSpPr>
          <p:nvPr>
            <p:ph type="sldNum" sz="quarter" idx="4"/>
          </p:nvPr>
        </p:nvSpPr>
        <p:spPr/>
        <p:txBody>
          <a:bodyPr/>
          <a:lstStyle/>
          <a:p>
            <a:pPr>
              <a:defRPr/>
            </a:pPr>
            <a:fld id="{DADBB38E-37F0-4099-9E14-30415241E9AC}" type="slidenum">
              <a:rPr lang="en-US" smtClean="0"/>
              <a:pPr>
                <a:defRPr/>
              </a:pPr>
              <a:t>17</a:t>
            </a:fld>
            <a:endParaRPr lang="en-US" dirty="0"/>
          </a:p>
        </p:txBody>
      </p:sp>
    </p:spTree>
    <p:extLst>
      <p:ext uri="{BB962C8B-B14F-4D97-AF65-F5344CB8AC3E}">
        <p14:creationId xmlns:p14="http://schemas.microsoft.com/office/powerpoint/2010/main" val="2665115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30F211F-B64C-3A26-0C87-3E8667D25507}"/>
              </a:ext>
            </a:extLst>
          </p:cNvPr>
          <p:cNvSpPr>
            <a:spLocks noGrp="1"/>
          </p:cNvSpPr>
          <p:nvPr>
            <p:ph type="sldNum" sz="quarter" idx="4"/>
          </p:nvPr>
        </p:nvSpPr>
        <p:spPr/>
        <p:txBody>
          <a:bodyPr/>
          <a:lstStyle/>
          <a:p>
            <a:pPr>
              <a:defRPr/>
            </a:pPr>
            <a:fld id="{DADBB38E-37F0-4099-9E14-30415241E9AC}" type="slidenum">
              <a:rPr lang="en-US" smtClean="0"/>
              <a:pPr>
                <a:defRPr/>
              </a:pPr>
              <a:t>18</a:t>
            </a:fld>
            <a:endParaRPr lang="en-US" dirty="0"/>
          </a:p>
        </p:txBody>
      </p:sp>
      <p:sp>
        <p:nvSpPr>
          <p:cNvPr id="3" name="Text Placeholder 2">
            <a:extLst>
              <a:ext uri="{FF2B5EF4-FFF2-40B4-BE49-F238E27FC236}">
                <a16:creationId xmlns:a16="http://schemas.microsoft.com/office/drawing/2014/main" id="{5D96CC4E-E6AF-6205-AEAD-67E56A8E9415}"/>
              </a:ext>
            </a:extLst>
          </p:cNvPr>
          <p:cNvSpPr>
            <a:spLocks noGrp="1"/>
          </p:cNvSpPr>
          <p:nvPr>
            <p:ph type="body" sz="quarter" idx="10"/>
          </p:nvPr>
        </p:nvSpPr>
        <p:spPr/>
        <p:txBody>
          <a:bodyPr/>
          <a:lstStyle/>
          <a:p>
            <a:r>
              <a:rPr lang="et-EE" dirty="0"/>
              <a:t>Aitäh kuulamast!</a:t>
            </a:r>
          </a:p>
        </p:txBody>
      </p:sp>
    </p:spTree>
    <p:extLst>
      <p:ext uri="{BB962C8B-B14F-4D97-AF65-F5344CB8AC3E}">
        <p14:creationId xmlns:p14="http://schemas.microsoft.com/office/powerpoint/2010/main" val="456507107"/>
      </p:ext>
    </p:extLst>
  </p:cSld>
  <p:clrMapOvr>
    <a:masterClrMapping/>
  </p:clrMapOvr>
</p:sld>
</file>

<file path=ppt/theme/theme1.xml><?xml version="1.0" encoding="utf-8"?>
<a:theme xmlns:a="http://schemas.openxmlformats.org/drawingml/2006/main" name="UT_2019 Theme">
  <a:themeElements>
    <a:clrScheme name="UT_2019">
      <a:dk1>
        <a:srgbClr val="2C5696"/>
      </a:dk1>
      <a:lt1>
        <a:srgbClr val="FFFFFF"/>
      </a:lt1>
      <a:dk2>
        <a:srgbClr val="102064"/>
      </a:dk2>
      <a:lt2>
        <a:srgbClr val="FFFFFF"/>
      </a:lt2>
      <a:accent1>
        <a:srgbClr val="00A6E9"/>
      </a:accent1>
      <a:accent2>
        <a:srgbClr val="ED7D31"/>
      </a:accent2>
      <a:accent3>
        <a:srgbClr val="E52143"/>
      </a:accent3>
      <a:accent4>
        <a:srgbClr val="AE78B1"/>
      </a:accent4>
      <a:accent5>
        <a:srgbClr val="87BC1F"/>
      </a:accent5>
      <a:accent6>
        <a:srgbClr val="FAA41A"/>
      </a:accent6>
      <a:hlink>
        <a:srgbClr val="FF6F20"/>
      </a:hlink>
      <a:folHlink>
        <a:srgbClr val="00A6E9"/>
      </a:folHlink>
    </a:clrScheme>
    <a:fontScheme name="UT_Arial">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8BCFC616DEBC344BE586B1B6E5235C8" ma:contentTypeVersion="7" ma:contentTypeDescription="Create a new document." ma:contentTypeScope="" ma:versionID="9c883b6e93b7d2db2414e1f4e3b0f4a5">
  <xsd:schema xmlns:xsd="http://www.w3.org/2001/XMLSchema" xmlns:xs="http://www.w3.org/2001/XMLSchema" xmlns:p="http://schemas.microsoft.com/office/2006/metadata/properties" xmlns:ns2="ec1fe2e7-40d1-4759-a4fa-ed188f6ef5d5" xmlns:ns3="1ded45cb-e59a-4256-808f-7cb9469e4298" targetNamespace="http://schemas.microsoft.com/office/2006/metadata/properties" ma:root="true" ma:fieldsID="1f2729c3d3e4923cbdec97b8c824e941" ns2:_="" ns3:_="">
    <xsd:import namespace="ec1fe2e7-40d1-4759-a4fa-ed188f6ef5d5"/>
    <xsd:import namespace="1ded45cb-e59a-4256-808f-7cb9469e4298"/>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c1fe2e7-40d1-4759-a4fa-ed188f6ef5d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ded45cb-e59a-4256-808f-7cb9469e4298"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FA600660-78C3-480B-98D9-A0B3615B58E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c1fe2e7-40d1-4759-a4fa-ed188f6ef5d5"/>
    <ds:schemaRef ds:uri="1ded45cb-e59a-4256-808f-7cb9469e429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A68F103-5214-4F8E-B357-C24DDDC81D67}">
  <ds:schemaRefs>
    <ds:schemaRef ds:uri="http://schemas.microsoft.com/sharepoint/v3/contenttype/forms"/>
  </ds:schemaRefs>
</ds:datastoreItem>
</file>

<file path=customXml/itemProps3.xml><?xml version="1.0" encoding="utf-8"?>
<ds:datastoreItem xmlns:ds="http://schemas.openxmlformats.org/officeDocument/2006/customXml" ds:itemID="{A149FFB0-3DCA-4D64-9BED-5E3A503026C6}">
  <ds:schemaRefs>
    <ds:schemaRef ds:uri="http://schemas.microsoft.com/office/2006/metadata/properties"/>
    <ds:schemaRef ds:uri="1ded45cb-e59a-4256-808f-7cb9469e4298"/>
    <ds:schemaRef ds:uri="http://schemas.microsoft.com/office/2006/documentManagement/types"/>
    <ds:schemaRef ds:uri="http://purl.org/dc/terms/"/>
    <ds:schemaRef ds:uri="http://schemas.openxmlformats.org/package/2006/metadata/core-properties"/>
    <ds:schemaRef ds:uri="http://purl.org/dc/dcmitype/"/>
    <ds:schemaRef ds:uri="ec1fe2e7-40d1-4759-a4fa-ed188f6ef5d5"/>
    <ds:schemaRef ds:uri="http://purl.org/dc/elements/1.1/"/>
    <ds:schemaRef ds:uri="http://schemas.microsoft.com/office/infopath/2007/PartnerControl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TotalTime>17236</TotalTime>
  <Words>1815</Words>
  <Application>Microsoft Macintosh PowerPoint</Application>
  <PresentationFormat>On-screen Show (4:3)</PresentationFormat>
  <Paragraphs>219</Paragraphs>
  <Slides>18</Slides>
  <Notes>10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Arial</vt:lpstr>
      <vt:lpstr>Arial Black</vt:lpstr>
      <vt:lpstr>Calibri</vt:lpstr>
      <vt:lpstr>Rubik</vt:lpstr>
      <vt:lpstr>Rubik Bold</vt:lpstr>
      <vt:lpstr>UT_2019 Theme</vt:lpstr>
      <vt:lpstr>Vene dominantkeelega vanemate eesti keele oskus ja selle tajutud seos lapse toimetulekuga eestikeelses õpikeskkonnas: Tartu näide</vt:lpstr>
      <vt:lpstr>Üleminek eestikeelsele haridusele ja vanemate roll selle algfaasis</vt:lpstr>
      <vt:lpstr>Eesmärk ja uurimisküsimused</vt:lpstr>
      <vt:lpstr>Vanema roll ja lapse toetamine</vt:lpstr>
      <vt:lpstr>Vanema sihtkeeleoskus kui lapse akadeemilise toimetuleku võimalik mõjutegur</vt:lpstr>
      <vt:lpstr>Meetod</vt:lpstr>
      <vt:lpstr>Vanemate „profiilid“</vt:lpstr>
      <vt:lpstr>Näiteid intervjuudest</vt:lpstr>
      <vt:lpstr>Vanemate enesehinnanguline eesti keele oskus ja hinnang lapse toimetulekule</vt:lpstr>
      <vt:lpstr>Vanema eesti keele oskus on oluline, kuid mitte ainus tegur</vt:lpstr>
      <vt:lpstr>Toetavad vs sekkuvad vanemad</vt:lpstr>
      <vt:lpstr>Vanema roll muutub koos haridustee etapiga</vt:lpstr>
      <vt:lpstr>Seos vanema rollitaju ja lapse toimetuleku vahel</vt:lpstr>
      <vt:lpstr>PowerPoint Presentation</vt:lpstr>
      <vt:lpstr>Vanemate hinnangul lapse toimetulek sõltub ka muudest teguritest</vt:lpstr>
      <vt:lpstr>Järeldused</vt:lpstr>
      <vt:lpstr>Kasutatud kirjandus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Võime muuta maailma!</dc:title>
  <dc:creator>Heiko Unt</dc:creator>
  <cp:lastModifiedBy>Diana Vender</cp:lastModifiedBy>
  <cp:revision>63</cp:revision>
  <dcterms:created xsi:type="dcterms:W3CDTF">2018-12-27T16:27:33Z</dcterms:created>
  <dcterms:modified xsi:type="dcterms:W3CDTF">2026-04-21T13:03:17Z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0x01010058BCFC616DEBC344BE586B1B6E5235C8</vt:lpwstr>
  </property>
</Properties>
</file>