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3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4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5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4"/>
    <p:sldMasterId id="2147483672" r:id="rId5"/>
    <p:sldMasterId id="2147483697" r:id="rId6"/>
    <p:sldMasterId id="2147483711" r:id="rId7"/>
    <p:sldMasterId id="2147483725" r:id="rId8"/>
    <p:sldMasterId id="2147483739" r:id="rId9"/>
  </p:sldMasterIdLst>
  <p:notesMasterIdLst>
    <p:notesMasterId r:id="rId24"/>
  </p:notesMasterIdLst>
  <p:sldIdLst>
    <p:sldId id="337" r:id="rId10"/>
    <p:sldId id="356" r:id="rId11"/>
    <p:sldId id="358" r:id="rId12"/>
    <p:sldId id="360" r:id="rId13"/>
    <p:sldId id="361" r:id="rId14"/>
    <p:sldId id="362" r:id="rId15"/>
    <p:sldId id="363" r:id="rId16"/>
    <p:sldId id="364" r:id="rId17"/>
    <p:sldId id="386" r:id="rId18"/>
    <p:sldId id="365" r:id="rId19"/>
    <p:sldId id="370" r:id="rId20"/>
    <p:sldId id="380" r:id="rId21"/>
    <p:sldId id="381" r:id="rId22"/>
    <p:sldId id="38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D427327-D8D8-F1E6-5A36-9970F4F19FD6}" name="Grete-Lisette Uuemäe" initials="" userId="S::uuemaegr@ut.ee::452a6fd3-e303-46a4-bb6c-b42af02d06ad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rike Kala-Sikk" initials="MK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3E6F"/>
    <a:srgbClr val="5E2A24"/>
    <a:srgbClr val="853B33"/>
    <a:srgbClr val="D24B5A"/>
    <a:srgbClr val="2C5697"/>
    <a:srgbClr val="96C8E6"/>
    <a:srgbClr val="7843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361" autoAdjust="0"/>
  </p:normalViewPr>
  <p:slideViewPr>
    <p:cSldViewPr snapToGrid="0">
      <p:cViewPr varScale="1">
        <p:scale>
          <a:sx n="75" d="100"/>
          <a:sy n="75" d="100"/>
        </p:scale>
        <p:origin x="1848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viewProps" Target="viewProps.xml"/><Relationship Id="rId30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4714BD-3ED6-4E20-9AB8-302D721AA800}" type="datetimeFigureOut">
              <a:rPr lang="en-US" smtClean="0"/>
              <a:t>4/21/2026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8D32F7-79CD-4EC9-A53B-F009251E64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892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8D32F7-79CD-4EC9-A53B-F009251E64C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1864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8D32F7-79CD-4EC9-A53B-F009251E64C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826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8D32F7-79CD-4EC9-A53B-F009251E64C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0870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8D32F7-79CD-4EC9-A53B-F009251E64C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9299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8D32F7-79CD-4EC9-A53B-F009251E64C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65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jpe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jpeg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jpeg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jpeg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3.jpeg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uhas le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8257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1009395-5E32-498B-83EC-1748C1226928}"/>
              </a:ext>
            </a:extLst>
          </p:cNvPr>
          <p:cNvSpPr/>
          <p:nvPr userDrawn="1"/>
        </p:nvSpPr>
        <p:spPr>
          <a:xfrm rot="20700000">
            <a:off x="3172067" y="23192"/>
            <a:ext cx="11229975" cy="862214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F8FC2C-7D6D-4B22-83F1-D8F3BBA6629B}"/>
              </a:ext>
            </a:extLst>
          </p:cNvPr>
          <p:cNvSpPr/>
          <p:nvPr userDrawn="1"/>
        </p:nvSpPr>
        <p:spPr>
          <a:xfrm rot="20700000">
            <a:off x="3353042" y="-281608"/>
            <a:ext cx="11229975" cy="86221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34CD633-8902-4781-8DBE-A3B40FA63D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86226" y="1757737"/>
            <a:ext cx="6724650" cy="789520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rgbClr val="2C5697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2BF13350-F3CD-4315-BECA-5B7F7F4F59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86225" y="2956708"/>
            <a:ext cx="6724650" cy="359649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3032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kst ja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AACA9FA-105D-4707-80BF-621478F89373}"/>
              </a:ext>
            </a:extLst>
          </p:cNvPr>
          <p:cNvSpPr/>
          <p:nvPr userDrawn="1"/>
        </p:nvSpPr>
        <p:spPr>
          <a:xfrm rot="900000">
            <a:off x="-919117" y="-142057"/>
            <a:ext cx="8879026" cy="8521037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8D0EF09-159B-4598-B3A0-B720F3309C1E}"/>
              </a:ext>
            </a:extLst>
          </p:cNvPr>
          <p:cNvSpPr/>
          <p:nvPr userDrawn="1"/>
        </p:nvSpPr>
        <p:spPr>
          <a:xfrm rot="900000">
            <a:off x="-1014367" y="-351605"/>
            <a:ext cx="8879026" cy="8521037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34CD633-8902-4781-8DBE-A3B40FA63D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1024312"/>
            <a:ext cx="6724650" cy="789520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2BF13350-F3CD-4315-BECA-5B7F7F4F59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2237196"/>
            <a:ext cx="6724650" cy="4296954"/>
          </a:xfrm>
          <a:custGeom>
            <a:avLst/>
            <a:gdLst>
              <a:gd name="connsiteX0" fmla="*/ 0 w 6724650"/>
              <a:gd name="connsiteY0" fmla="*/ 0 h 4296954"/>
              <a:gd name="connsiteX1" fmla="*/ 6724650 w 6724650"/>
              <a:gd name="connsiteY1" fmla="*/ 0 h 4296954"/>
              <a:gd name="connsiteX2" fmla="*/ 6724650 w 6724650"/>
              <a:gd name="connsiteY2" fmla="*/ 4296954 h 4296954"/>
              <a:gd name="connsiteX3" fmla="*/ 0 w 6724650"/>
              <a:gd name="connsiteY3" fmla="*/ 4296954 h 4296954"/>
              <a:gd name="connsiteX4" fmla="*/ 0 w 6724650"/>
              <a:gd name="connsiteY4" fmla="*/ 0 h 4296954"/>
              <a:gd name="connsiteX0" fmla="*/ 0 w 6724650"/>
              <a:gd name="connsiteY0" fmla="*/ 0 h 4296954"/>
              <a:gd name="connsiteX1" fmla="*/ 6724650 w 6724650"/>
              <a:gd name="connsiteY1" fmla="*/ 0 h 4296954"/>
              <a:gd name="connsiteX2" fmla="*/ 5476875 w 6724650"/>
              <a:gd name="connsiteY2" fmla="*/ 4287429 h 4296954"/>
              <a:gd name="connsiteX3" fmla="*/ 0 w 6724650"/>
              <a:gd name="connsiteY3" fmla="*/ 4296954 h 4296954"/>
              <a:gd name="connsiteX4" fmla="*/ 0 w 6724650"/>
              <a:gd name="connsiteY4" fmla="*/ 0 h 4296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24650" h="4296954">
                <a:moveTo>
                  <a:pt x="0" y="0"/>
                </a:moveTo>
                <a:lnTo>
                  <a:pt x="6724650" y="0"/>
                </a:lnTo>
                <a:lnTo>
                  <a:pt x="5476875" y="4287429"/>
                </a:lnTo>
                <a:lnTo>
                  <a:pt x="0" y="4296954"/>
                </a:lnTo>
                <a:lnTo>
                  <a:pt x="0" y="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14319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65E57-2A85-4224-9121-5171EE248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1009649"/>
            <a:ext cx="5343525" cy="1809751"/>
          </a:xfrm>
        </p:spPr>
        <p:txBody>
          <a:bodyPr anchor="t"/>
          <a:lstStyle>
            <a:lvl1pPr>
              <a:defRPr>
                <a:solidFill>
                  <a:srgbClr val="233E6F"/>
                </a:solidFill>
              </a:defRPr>
            </a:lvl1pPr>
          </a:lstStyle>
          <a:p>
            <a:r>
              <a:rPr lang="et-EE"/>
              <a:t>PEALKIRI</a:t>
            </a:r>
          </a:p>
        </p:txBody>
      </p:sp>
    </p:spTree>
    <p:extLst>
      <p:ext uri="{BB962C8B-B14F-4D97-AF65-F5344CB8AC3E}">
        <p14:creationId xmlns:p14="http://schemas.microsoft.com/office/powerpoint/2010/main" val="2137998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13B3A53-D058-442A-AD74-2EC4018360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1009649"/>
            <a:ext cx="7886701" cy="1809751"/>
          </a:xfrm>
        </p:spPr>
        <p:txBody>
          <a:bodyPr anchor="t"/>
          <a:lstStyle>
            <a:lvl1pPr>
              <a:defRPr>
                <a:solidFill>
                  <a:srgbClr val="233E6F"/>
                </a:solidFill>
              </a:defRPr>
            </a:lvl1pPr>
          </a:lstStyle>
          <a:p>
            <a:r>
              <a:rPr lang="et-EE"/>
              <a:t>PEALKIRI</a:t>
            </a:r>
          </a:p>
        </p:txBody>
      </p:sp>
    </p:spTree>
    <p:extLst>
      <p:ext uri="{BB962C8B-B14F-4D97-AF65-F5344CB8AC3E}">
        <p14:creationId xmlns:p14="http://schemas.microsoft.com/office/powerpoint/2010/main" val="3453809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80B38-F551-4E7D-8202-110D3E095A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943226"/>
            <a:ext cx="4772025" cy="29337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t-EE"/>
              <a:t>PEALKIRI</a:t>
            </a:r>
          </a:p>
        </p:txBody>
      </p:sp>
    </p:spTree>
    <p:extLst>
      <p:ext uri="{BB962C8B-B14F-4D97-AF65-F5344CB8AC3E}">
        <p14:creationId xmlns:p14="http://schemas.microsoft.com/office/powerpoint/2010/main" val="358601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16BC2-CE6B-472B-B7A3-738CD06C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095784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t-EE"/>
              <a:t>PEALKIRI</a:t>
            </a:r>
          </a:p>
        </p:txBody>
      </p:sp>
    </p:spTree>
    <p:extLst>
      <p:ext uri="{BB962C8B-B14F-4D97-AF65-F5344CB8AC3E}">
        <p14:creationId xmlns:p14="http://schemas.microsoft.com/office/powerpoint/2010/main" val="435468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ild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49598EE-AADB-4ECB-8553-55873FB85BC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481387"/>
            <a:ext cx="7866413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rgbClr val="2C5697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0DBB588-74A2-4333-9966-CD01592E30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7866413" cy="4812516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EF09940-0FE8-4274-9857-E00989AD286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972550" y="481387"/>
            <a:ext cx="3219450" cy="2457450"/>
          </a:xfrm>
        </p:spPr>
        <p:txBody>
          <a:bodyPr anchor="ctr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/>
              <a:t>pilt</a:t>
            </a: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B28C8A09-D796-4A3C-8188-BCF9112AB04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972550" y="3657600"/>
            <a:ext cx="3219450" cy="2457450"/>
          </a:xfrm>
        </p:spPr>
        <p:txBody>
          <a:bodyPr anchor="ctr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/>
              <a:t>pilt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08182EB-E495-4E71-B6B7-3588B130FB6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895806" y="3028949"/>
            <a:ext cx="3172370" cy="514351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bg2">
                    <a:lumMod val="5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pPr lvl="0"/>
            <a:r>
              <a:rPr lang="et-EE"/>
              <a:t>Pildiallkiri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BAC6F3C-3533-40A8-9B02-975AF75F4D4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895806" y="6181724"/>
            <a:ext cx="3172370" cy="514351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bg2">
                    <a:lumMod val="5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pPr lvl="0"/>
            <a:r>
              <a:rPr lang="et-EE"/>
              <a:t>Pildiallkiri</a:t>
            </a:r>
          </a:p>
        </p:txBody>
      </p:sp>
    </p:spTree>
    <p:extLst>
      <p:ext uri="{BB962C8B-B14F-4D97-AF65-F5344CB8AC3E}">
        <p14:creationId xmlns:p14="http://schemas.microsoft.com/office/powerpoint/2010/main" val="65857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ildi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49598EE-AADB-4ECB-8553-55873FB85BC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481387"/>
            <a:ext cx="10312400" cy="65208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rgbClr val="2C5697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0DBB588-74A2-4333-9966-CD01592E30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295400"/>
            <a:ext cx="10312400" cy="2565400"/>
          </a:xfrm>
        </p:spPr>
        <p:txBody>
          <a:bodyPr numCol="1">
            <a:normAutofit/>
          </a:bodyPr>
          <a:lstStyle>
            <a:lvl1pPr marL="0" indent="0" algn="l">
              <a:buNone/>
              <a:defRPr sz="1800"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t-EE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EF09940-0FE8-4274-9857-E00989AD286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50220" y="4003303"/>
            <a:ext cx="2998990" cy="2289170"/>
          </a:xfrm>
        </p:spPr>
        <p:txBody>
          <a:bodyPr anchor="ctr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/>
              <a:t>pilt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08182EB-E495-4E71-B6B7-3588B130FB6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0682" y="6346870"/>
            <a:ext cx="3108528" cy="43969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200">
                <a:solidFill>
                  <a:schemeClr val="bg2">
                    <a:lumMod val="5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pPr lvl="0"/>
            <a:r>
              <a:rPr lang="et-EE"/>
              <a:t>Pildiallkiri</a:t>
            </a:r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CB86A5B3-6E92-4B59-9D55-7A8D42C0EC8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97011" y="4003303"/>
            <a:ext cx="2998990" cy="2289170"/>
          </a:xfrm>
        </p:spPr>
        <p:txBody>
          <a:bodyPr anchor="ctr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/>
              <a:t>pilt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070FEFAB-534B-498E-95A1-AE71879DB0A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87473" y="6346870"/>
            <a:ext cx="3108528" cy="43969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200">
                <a:solidFill>
                  <a:schemeClr val="bg2">
                    <a:lumMod val="5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pPr lvl="0"/>
            <a:r>
              <a:rPr lang="et-EE"/>
              <a:t>Pildiallkiri</a:t>
            </a:r>
          </a:p>
        </p:txBody>
      </p:sp>
      <p:sp>
        <p:nvSpPr>
          <p:cNvPr id="12" name="Picture Placeholder 8">
            <a:extLst>
              <a:ext uri="{FF2B5EF4-FFF2-40B4-BE49-F238E27FC236}">
                <a16:creationId xmlns:a16="http://schemas.microsoft.com/office/drawing/2014/main" id="{56A9D702-BF2C-4462-90C5-DC01040D5E3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284470" y="4003303"/>
            <a:ext cx="2998990" cy="2289170"/>
          </a:xfrm>
        </p:spPr>
        <p:txBody>
          <a:bodyPr anchor="ctr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/>
              <a:t>pilt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CA965D87-3B18-4F40-9DAE-113938E2180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74932" y="6346870"/>
            <a:ext cx="3108528" cy="43969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200">
                <a:solidFill>
                  <a:schemeClr val="bg2">
                    <a:lumMod val="5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pPr lvl="0"/>
            <a:r>
              <a:rPr lang="et-EE"/>
              <a:t>Pildiallkiri</a:t>
            </a:r>
          </a:p>
        </p:txBody>
      </p:sp>
    </p:spTree>
    <p:extLst>
      <p:ext uri="{BB962C8B-B14F-4D97-AF65-F5344CB8AC3E}">
        <p14:creationId xmlns:p14="http://schemas.microsoft.com/office/powerpoint/2010/main" val="3361716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223D8D16-A228-4B43-B666-CDCBB746CAC7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925F202-51B1-4A39-A3F8-1AF635DE194C}"/>
              </a:ext>
            </a:extLst>
          </p:cNvPr>
          <p:cNvSpPr/>
          <p:nvPr userDrawn="1"/>
        </p:nvSpPr>
        <p:spPr>
          <a:xfrm rot="20700000">
            <a:off x="8284255" y="-397000"/>
            <a:ext cx="6109169" cy="8105775"/>
          </a:xfrm>
          <a:prstGeom prst="rect">
            <a:avLst/>
          </a:prstGeom>
          <a:blipFill dpi="0" rotWithShape="0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6000" t="7000" r="-37000" b="6000"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0112A983-3810-4E86-AFB3-3DF0969024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3143250"/>
            <a:ext cx="6734175" cy="3282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ealkiri">
            <a:extLst>
              <a:ext uri="{FF2B5EF4-FFF2-40B4-BE49-F238E27FC236}">
                <a16:creationId xmlns:a16="http://schemas.microsoft.com/office/drawing/2014/main" id="{BC23C84A-ED09-4748-92F6-AB471999E2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1527424"/>
            <a:ext cx="6575426" cy="1271917"/>
          </a:xfrm>
          <a:prstGeom prst="rect">
            <a:avLst/>
          </a:prstGeom>
        </p:spPr>
        <p:txBody>
          <a:bodyPr anchor="t"/>
          <a:lstStyle>
            <a:lvl1pPr>
              <a:defRPr sz="2800"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07365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660650"/>
            <a:ext cx="6734175" cy="3765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895980"/>
            <a:ext cx="6045200" cy="1271917"/>
          </a:xfrm>
          <a:prstGeom prst="rect">
            <a:avLst/>
          </a:prstGeo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908A2971-BB2D-4960-941E-E718D60943F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9738063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1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084781-D489-48EB-B7A9-DDC379A8E086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70FEC4-C571-4387-A02A-3F34FD80673B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A7C9CB6-8C55-4830-AACD-65DC9E0C3D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/>
              <a:t>Tekst</a:t>
            </a:r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9078F0D5-0130-4FBE-A655-0AA1ECE8F8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085080"/>
            <a:ext cx="3594100" cy="127762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Pealkiri</a:t>
            </a:r>
          </a:p>
        </p:txBody>
      </p:sp>
    </p:spTree>
    <p:extLst>
      <p:ext uri="{BB962C8B-B14F-4D97-AF65-F5344CB8AC3E}">
        <p14:creationId xmlns:p14="http://schemas.microsoft.com/office/powerpoint/2010/main" val="3291741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E7B64C-4D5B-4B83-8660-A14102C0A062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1EFEE3CA-8CA5-44CF-92DD-840C77E062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733040"/>
            <a:ext cx="6734175" cy="36931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1BBF5012-E8C2-4A1A-89C9-49196CCBC3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1352164"/>
            <a:ext cx="6575426" cy="1271917"/>
          </a:xfrm>
          <a:prstGeom prst="rect">
            <a:avLst/>
          </a:prstGeom>
        </p:spPr>
        <p:txBody>
          <a:bodyPr anchor="t"/>
          <a:lstStyle>
            <a:lvl1pPr>
              <a:defRPr sz="2800"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A60F542-F0C0-45B9-8D50-C929C33E3AF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12791614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084781-D489-48EB-B7A9-DDC379A8E086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70FEC4-C571-4387-A02A-3F34FD80673B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A7C9CB6-8C55-4830-AACD-65DC9E0C3D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/>
              <a:t>Tekst</a:t>
            </a:r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9078F0D5-0130-4FBE-A655-0AA1ECE8F8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085080"/>
            <a:ext cx="3594100" cy="127762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Pealkiri</a:t>
            </a:r>
          </a:p>
        </p:txBody>
      </p:sp>
    </p:spTree>
    <p:extLst>
      <p:ext uri="{BB962C8B-B14F-4D97-AF65-F5344CB8AC3E}">
        <p14:creationId xmlns:p14="http://schemas.microsoft.com/office/powerpoint/2010/main" val="10519676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E7B64C-4D5B-4B83-8660-A14102C0A062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1EFEE3CA-8CA5-44CF-92DD-840C77E062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733040"/>
            <a:ext cx="6734175" cy="36931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1BBF5012-E8C2-4A1A-89C9-49196CCBC3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1352164"/>
            <a:ext cx="6575426" cy="1271917"/>
          </a:xfrm>
          <a:prstGeom prst="rect">
            <a:avLst/>
          </a:prstGeom>
        </p:spPr>
        <p:txBody>
          <a:bodyPr anchor="t"/>
          <a:lstStyle>
            <a:lvl1pPr>
              <a:defRPr sz="2800"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A60F542-F0C0-45B9-8D50-C929C33E3AF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37276329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T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084781-D489-48EB-B7A9-DDC379A8E086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AAC86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70FEC4-C571-4387-A02A-3F34FD80673B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A7C9CB6-8C55-4830-AACD-65DC9E0C3D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/>
              <a:t>Tekst</a:t>
            </a:r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9078F0D5-0130-4FBE-A655-0AA1ECE8F8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085080"/>
            <a:ext cx="3594100" cy="127762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Pealkiri</a:t>
            </a:r>
          </a:p>
        </p:txBody>
      </p:sp>
    </p:spTree>
    <p:extLst>
      <p:ext uri="{BB962C8B-B14F-4D97-AF65-F5344CB8AC3E}">
        <p14:creationId xmlns:p14="http://schemas.microsoft.com/office/powerpoint/2010/main" val="3015268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E7B64C-4D5B-4B83-8660-A14102C0A062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AAC86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1EFEE3CA-8CA5-44CF-92DD-840C77E062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733040"/>
            <a:ext cx="6734175" cy="36931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1BBF5012-E8C2-4A1A-89C9-49196CCBC3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1352164"/>
            <a:ext cx="6575426" cy="1271917"/>
          </a:xfrm>
          <a:prstGeom prst="rect">
            <a:avLst/>
          </a:prstGeom>
        </p:spPr>
        <p:txBody>
          <a:bodyPr anchor="t"/>
          <a:lstStyle>
            <a:lvl1pPr>
              <a:defRPr sz="2800"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A60F542-F0C0-45B9-8D50-C929C33E3AF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11508226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084781-D489-48EB-B7A9-DDC379A8E086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70FEC4-C571-4387-A02A-3F34FD80673B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A7C9CB6-8C55-4830-AACD-65DC9E0C3D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/>
              <a:t>Tekst</a:t>
            </a:r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9078F0D5-0130-4FBE-A655-0AA1ECE8F8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085080"/>
            <a:ext cx="3594100" cy="127762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Pealkiri</a:t>
            </a:r>
          </a:p>
        </p:txBody>
      </p:sp>
    </p:spTree>
    <p:extLst>
      <p:ext uri="{BB962C8B-B14F-4D97-AF65-F5344CB8AC3E}">
        <p14:creationId xmlns:p14="http://schemas.microsoft.com/office/powerpoint/2010/main" val="32528321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E7B64C-4D5B-4B83-8660-A14102C0A062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1EFEE3CA-8CA5-44CF-92DD-840C77E062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733040"/>
            <a:ext cx="6734175" cy="36931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1BBF5012-E8C2-4A1A-89C9-49196CCBC3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1352164"/>
            <a:ext cx="6575426" cy="1271917"/>
          </a:xfrm>
          <a:prstGeom prst="rect">
            <a:avLst/>
          </a:prstGeom>
        </p:spPr>
        <p:txBody>
          <a:bodyPr anchor="t"/>
          <a:lstStyle>
            <a:lvl1pPr>
              <a:defRPr sz="2800"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A60F542-F0C0-45B9-8D50-C929C33E3AF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2001905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24685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ldiga ava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A8923-A8B9-8E0E-8DEB-20A063E6FF3A}"/>
              </a:ext>
            </a:extLst>
          </p:cNvPr>
          <p:cNvSpPr/>
          <p:nvPr userDrawn="1"/>
        </p:nvSpPr>
        <p:spPr>
          <a:xfrm rot="900000">
            <a:off x="65138" y="121886"/>
            <a:ext cx="6703124" cy="6363211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EA15C4-5D07-311E-D4B2-910BF7BA44F7}"/>
              </a:ext>
            </a:extLst>
          </p:cNvPr>
          <p:cNvSpPr/>
          <p:nvPr userDrawn="1"/>
        </p:nvSpPr>
        <p:spPr>
          <a:xfrm rot="900000">
            <a:off x="-1093550" y="-269914"/>
            <a:ext cx="7504733" cy="801852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F6D51DF-C05C-6633-4C4B-075F51A0E405}"/>
              </a:ext>
            </a:extLst>
          </p:cNvPr>
          <p:cNvSpPr/>
          <p:nvPr userDrawn="1"/>
        </p:nvSpPr>
        <p:spPr>
          <a:xfrm rot="900000">
            <a:off x="-832026" y="4405807"/>
            <a:ext cx="2584464" cy="2693354"/>
          </a:xfrm>
          <a:prstGeom prst="rect">
            <a:avLst/>
          </a:prstGeom>
          <a:blipFill dpi="0" rotWithShape="0">
            <a:blip r:embed="rId2"/>
            <a:srcRect/>
            <a:stretch>
              <a:fillRect l="-22000" r="-4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A277ED7-684E-75DD-72E9-0C32E5D099B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 rot="900000">
            <a:off x="-906313" y="4369608"/>
            <a:ext cx="2633677" cy="3035424"/>
          </a:xfrm>
          <a:blipFill dpi="0" rotWithShape="0">
            <a:blip r:embed="rId2"/>
            <a:srcRect/>
            <a:stretch>
              <a:fillRect t="15000" r="-70000"/>
            </a:stretch>
          </a:blipFill>
        </p:spPr>
        <p:txBody>
          <a:bodyPr wrap="square" anchor="ctr"/>
          <a:lstStyle>
            <a:lvl1pPr marL="0" indent="0" algn="ctr">
              <a:buNone/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 err="1"/>
              <a:t>Photo</a:t>
            </a:r>
            <a:r>
              <a:rPr lang="et-EE"/>
              <a:t> of </a:t>
            </a:r>
            <a:r>
              <a:rPr lang="et-EE" err="1"/>
              <a:t>presenter</a:t>
            </a:r>
            <a:endParaRPr lang="en-US"/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E7401391-FB67-4455-BE0F-970C3BFBC2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22781" y="940418"/>
            <a:ext cx="3629025" cy="7080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E46AF10-C4E4-4130-87BF-6EA8EAC9EF3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2781" y="2499470"/>
            <a:ext cx="5784850" cy="708025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TITLE</a:t>
            </a:r>
            <a:endParaRPr lang="en-US"/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2256F9F4-819E-4B66-BA33-0C22B27776C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21474" y="4763089"/>
            <a:ext cx="3489255" cy="956393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24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 err="1"/>
              <a:t>First</a:t>
            </a:r>
            <a:r>
              <a:rPr lang="et-EE"/>
              <a:t> </a:t>
            </a:r>
            <a:r>
              <a:rPr lang="et-EE" err="1"/>
              <a:t>Name</a:t>
            </a:r>
            <a:r>
              <a:rPr lang="et-EE"/>
              <a:t> Last </a:t>
            </a:r>
            <a:r>
              <a:rPr lang="et-EE" err="1"/>
              <a:t>Name</a:t>
            </a:r>
            <a:endParaRPr lang="en-US"/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3054F536-C126-489B-853A-3EEA1F4C210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21474" y="5719482"/>
            <a:ext cx="3286055" cy="970575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800">
                <a:solidFill>
                  <a:srgbClr val="2C5697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 err="1"/>
              <a:t>position</a:t>
            </a:r>
            <a:endParaRPr lang="et-EE"/>
          </a:p>
          <a:p>
            <a:pPr lvl="0"/>
            <a:r>
              <a:rPr lang="et-EE" err="1"/>
              <a:t>date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77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ldiga ava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A8923-A8B9-8E0E-8DEB-20A063E6FF3A}"/>
              </a:ext>
            </a:extLst>
          </p:cNvPr>
          <p:cNvSpPr/>
          <p:nvPr userDrawn="1"/>
        </p:nvSpPr>
        <p:spPr>
          <a:xfrm rot="900000">
            <a:off x="65138" y="121886"/>
            <a:ext cx="6703124" cy="6363211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EA15C4-5D07-311E-D4B2-910BF7BA44F7}"/>
              </a:ext>
            </a:extLst>
          </p:cNvPr>
          <p:cNvSpPr/>
          <p:nvPr userDrawn="1"/>
        </p:nvSpPr>
        <p:spPr>
          <a:xfrm rot="900000">
            <a:off x="-1097523" y="-263937"/>
            <a:ext cx="7504733" cy="801852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F6D51DF-C05C-6633-4C4B-075F51A0E405}"/>
              </a:ext>
            </a:extLst>
          </p:cNvPr>
          <p:cNvSpPr/>
          <p:nvPr userDrawn="1"/>
        </p:nvSpPr>
        <p:spPr>
          <a:xfrm rot="900000">
            <a:off x="-832026" y="4405807"/>
            <a:ext cx="2584464" cy="2693354"/>
          </a:xfrm>
          <a:prstGeom prst="rect">
            <a:avLst/>
          </a:prstGeom>
          <a:blipFill dpi="0" rotWithShape="0">
            <a:blip r:embed="rId2"/>
            <a:srcRect/>
            <a:stretch>
              <a:fillRect l="-22000" r="-4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A277ED7-684E-75DD-72E9-0C32E5D099B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 rot="900000">
            <a:off x="-906313" y="4369608"/>
            <a:ext cx="2633677" cy="3035424"/>
          </a:xfrm>
          <a:blipFill dpi="0" rotWithShape="0">
            <a:blip r:embed="rId2"/>
            <a:srcRect/>
            <a:stretch>
              <a:fillRect t="15000" r="-70000"/>
            </a:stretch>
          </a:blipFill>
        </p:spPr>
        <p:txBody>
          <a:bodyPr wrap="square" anchor="ctr"/>
          <a:lstStyle>
            <a:lvl1pPr marL="0" indent="0" algn="ctr">
              <a:buNone/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 err="1"/>
              <a:t>Photo</a:t>
            </a:r>
            <a:r>
              <a:rPr lang="et-EE"/>
              <a:t> of </a:t>
            </a:r>
            <a:r>
              <a:rPr lang="et-EE" err="1"/>
              <a:t>presenter</a:t>
            </a:r>
            <a:endParaRPr lang="en-US"/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E7401391-FB67-4455-BE0F-970C3BFBC2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22781" y="932677"/>
            <a:ext cx="3629025" cy="7080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30449B40-72BA-4112-A628-BC6EEF259B8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2781" y="2499470"/>
            <a:ext cx="5784850" cy="708025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TITLE</a:t>
            </a:r>
            <a:endParaRPr lang="en-US"/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AC08C361-E40A-4041-8398-5547284A284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21474" y="4763089"/>
            <a:ext cx="3453397" cy="956393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24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 err="1"/>
              <a:t>First</a:t>
            </a:r>
            <a:r>
              <a:rPr lang="et-EE"/>
              <a:t> </a:t>
            </a:r>
            <a:r>
              <a:rPr lang="et-EE" err="1"/>
              <a:t>Name</a:t>
            </a:r>
            <a:r>
              <a:rPr lang="et-EE"/>
              <a:t> Last </a:t>
            </a:r>
            <a:r>
              <a:rPr lang="et-EE" err="1"/>
              <a:t>Name</a:t>
            </a:r>
            <a:endParaRPr lang="en-US"/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AF58A236-967C-4F91-92B1-BF18BD726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21474" y="5719482"/>
            <a:ext cx="3286055" cy="970575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800">
                <a:solidFill>
                  <a:srgbClr val="2C5697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 err="1"/>
              <a:t>position</a:t>
            </a:r>
            <a:endParaRPr lang="et-EE"/>
          </a:p>
          <a:p>
            <a:pPr lvl="0"/>
            <a:r>
              <a:rPr lang="et-EE" err="1"/>
              <a:t>date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84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ldita ava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A8923-A8B9-8E0E-8DEB-20A063E6FF3A}"/>
              </a:ext>
            </a:extLst>
          </p:cNvPr>
          <p:cNvSpPr/>
          <p:nvPr userDrawn="1"/>
        </p:nvSpPr>
        <p:spPr>
          <a:xfrm rot="900000">
            <a:off x="65138" y="121886"/>
            <a:ext cx="6703124" cy="6363211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EA15C4-5D07-311E-D4B2-910BF7BA44F7}"/>
              </a:ext>
            </a:extLst>
          </p:cNvPr>
          <p:cNvSpPr/>
          <p:nvPr userDrawn="1"/>
        </p:nvSpPr>
        <p:spPr>
          <a:xfrm rot="900000">
            <a:off x="-1097523" y="-263937"/>
            <a:ext cx="7504733" cy="801852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0C26D9A0-F6CC-4B55-95D8-0C2EA2A93BB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22781" y="959236"/>
            <a:ext cx="3629025" cy="7080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F8882AB-F8F3-4902-AB8C-91A33855992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2781" y="2499470"/>
            <a:ext cx="5594348" cy="1743824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TITLE</a:t>
            </a:r>
            <a:endParaRPr lang="en-US"/>
          </a:p>
        </p:txBody>
      </p:sp>
      <p:sp>
        <p:nvSpPr>
          <p:cNvPr id="8" name="Text Placeholder 11">
            <a:extLst>
              <a:ext uri="{FF2B5EF4-FFF2-40B4-BE49-F238E27FC236}">
                <a16:creationId xmlns:a16="http://schemas.microsoft.com/office/drawing/2014/main" id="{B4F2DADD-CDF5-4D08-9D29-5BFF0FECDC0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2781" y="4500125"/>
            <a:ext cx="3750550" cy="956393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24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n-GB" noProof="0"/>
              <a:t>First Name Last Name</a:t>
            </a:r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C0F062E2-64BC-45F2-B9BD-1ADC46E0CB2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2781" y="5456518"/>
            <a:ext cx="3286055" cy="970575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800">
                <a:solidFill>
                  <a:srgbClr val="2C5697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n-GB" noProof="0"/>
              <a:t>position</a:t>
            </a:r>
          </a:p>
          <a:p>
            <a:pPr lvl="0"/>
            <a:r>
              <a:rPr lang="en-GB" noProof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351722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ldiga ava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A8923-A8B9-8E0E-8DEB-20A063E6FF3A}"/>
              </a:ext>
            </a:extLst>
          </p:cNvPr>
          <p:cNvSpPr/>
          <p:nvPr userDrawn="1"/>
        </p:nvSpPr>
        <p:spPr>
          <a:xfrm rot="900000">
            <a:off x="65138" y="121886"/>
            <a:ext cx="6703124" cy="6363211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EA15C4-5D07-311E-D4B2-910BF7BA44F7}"/>
              </a:ext>
            </a:extLst>
          </p:cNvPr>
          <p:cNvSpPr/>
          <p:nvPr userDrawn="1"/>
        </p:nvSpPr>
        <p:spPr>
          <a:xfrm rot="900000">
            <a:off x="-1097523" y="-263937"/>
            <a:ext cx="7504733" cy="801852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E7401391-FB67-4455-BE0F-970C3BFBC2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22781" y="959236"/>
            <a:ext cx="3629025" cy="7080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D9415CD-0316-4559-9889-A69F61288D1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2781" y="2499470"/>
            <a:ext cx="5594348" cy="1743824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TITLE</a:t>
            </a:r>
            <a:endParaRPr lang="en-US"/>
          </a:p>
        </p:txBody>
      </p:sp>
      <p:sp>
        <p:nvSpPr>
          <p:cNvPr id="8" name="Text Placeholder 11">
            <a:extLst>
              <a:ext uri="{FF2B5EF4-FFF2-40B4-BE49-F238E27FC236}">
                <a16:creationId xmlns:a16="http://schemas.microsoft.com/office/drawing/2014/main" id="{9A32B746-86DE-4B2F-8752-55A52E825C5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2781" y="4500125"/>
            <a:ext cx="4231713" cy="956393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24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 err="1"/>
              <a:t>First</a:t>
            </a:r>
            <a:r>
              <a:rPr lang="et-EE"/>
              <a:t> </a:t>
            </a:r>
            <a:r>
              <a:rPr lang="et-EE" err="1"/>
              <a:t>Name</a:t>
            </a:r>
            <a:r>
              <a:rPr lang="et-EE"/>
              <a:t> Last </a:t>
            </a:r>
            <a:r>
              <a:rPr lang="et-EE" err="1"/>
              <a:t>Name</a:t>
            </a:r>
            <a:endParaRPr lang="en-US"/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5644C047-474C-4857-8173-9E1B36D751E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2781" y="5456518"/>
            <a:ext cx="3286055" cy="970575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800">
                <a:solidFill>
                  <a:srgbClr val="2C5697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 err="1"/>
              <a:t>position</a:t>
            </a:r>
            <a:endParaRPr lang="et-EE"/>
          </a:p>
          <a:p>
            <a:pPr lvl="0"/>
            <a:r>
              <a:rPr lang="et-EE" err="1"/>
              <a:t>date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05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a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 userDrawn="1"/>
        </p:nvSpPr>
        <p:spPr>
          <a:xfrm rot="900000">
            <a:off x="-289173" y="1303468"/>
            <a:ext cx="3232351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rgbClr val="1B365D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 rot="900000">
            <a:off x="-215259" y="2399685"/>
            <a:ext cx="12599867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952500" y="4927600"/>
            <a:ext cx="7543800" cy="1498600"/>
          </a:xfrm>
        </p:spPr>
        <p:txBody>
          <a:bodyPr/>
          <a:lstStyle>
            <a:lvl1pPr marL="0" indent="0">
              <a:buNone/>
              <a:defRPr>
                <a:solidFill>
                  <a:srgbClr val="4D4D4D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9" name="pealkiri"/>
          <p:cNvSpPr>
            <a:spLocks noGrp="1"/>
          </p:cNvSpPr>
          <p:nvPr>
            <p:ph type="title" hasCustomPrompt="1"/>
          </p:nvPr>
        </p:nvSpPr>
        <p:spPr>
          <a:xfrm>
            <a:off x="952500" y="2989944"/>
            <a:ext cx="6575426" cy="1553027"/>
          </a:xfrm>
        </p:spPr>
        <p:txBody>
          <a:bodyPr anchor="b"/>
          <a:lstStyle>
            <a:lvl1pPr>
              <a:defRPr b="0">
                <a:solidFill>
                  <a:srgbClr val="2C5697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t-EE"/>
              <a:t>TITLE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 hasCustomPrompt="1"/>
          </p:nvPr>
        </p:nvSpPr>
        <p:spPr>
          <a:xfrm>
            <a:off x="8911773" y="2730274"/>
            <a:ext cx="3526972" cy="4642304"/>
          </a:xfrm>
          <a:custGeom>
            <a:avLst/>
            <a:gdLst>
              <a:gd name="connsiteX0" fmla="*/ 0 w 3454400"/>
              <a:gd name="connsiteY0" fmla="*/ 0 h 2682875"/>
              <a:gd name="connsiteX1" fmla="*/ 3454400 w 3454400"/>
              <a:gd name="connsiteY1" fmla="*/ 0 h 2682875"/>
              <a:gd name="connsiteX2" fmla="*/ 3454400 w 3454400"/>
              <a:gd name="connsiteY2" fmla="*/ 2682875 h 2682875"/>
              <a:gd name="connsiteX3" fmla="*/ 0 w 3454400"/>
              <a:gd name="connsiteY3" fmla="*/ 2682875 h 2682875"/>
              <a:gd name="connsiteX4" fmla="*/ 0 w 3454400"/>
              <a:gd name="connsiteY4" fmla="*/ 0 h 2682875"/>
              <a:gd name="connsiteX0" fmla="*/ 0 w 3483429"/>
              <a:gd name="connsiteY0" fmla="*/ 580572 h 3263447"/>
              <a:gd name="connsiteX1" fmla="*/ 3483429 w 3483429"/>
              <a:gd name="connsiteY1" fmla="*/ 0 h 3263447"/>
              <a:gd name="connsiteX2" fmla="*/ 3454400 w 3483429"/>
              <a:gd name="connsiteY2" fmla="*/ 3263447 h 3263447"/>
              <a:gd name="connsiteX3" fmla="*/ 0 w 3483429"/>
              <a:gd name="connsiteY3" fmla="*/ 3263447 h 3263447"/>
              <a:gd name="connsiteX4" fmla="*/ 0 w 3483429"/>
              <a:gd name="connsiteY4" fmla="*/ 580572 h 3263447"/>
              <a:gd name="connsiteX0" fmla="*/ 0 w 3497944"/>
              <a:gd name="connsiteY0" fmla="*/ 2104572 h 4787447"/>
              <a:gd name="connsiteX1" fmla="*/ 3497944 w 3497944"/>
              <a:gd name="connsiteY1" fmla="*/ 0 h 4787447"/>
              <a:gd name="connsiteX2" fmla="*/ 3454400 w 3497944"/>
              <a:gd name="connsiteY2" fmla="*/ 4787447 h 4787447"/>
              <a:gd name="connsiteX3" fmla="*/ 0 w 3497944"/>
              <a:gd name="connsiteY3" fmla="*/ 4787447 h 4787447"/>
              <a:gd name="connsiteX4" fmla="*/ 0 w 3497944"/>
              <a:gd name="connsiteY4" fmla="*/ 2104572 h 4787447"/>
              <a:gd name="connsiteX0" fmla="*/ 0 w 3497944"/>
              <a:gd name="connsiteY0" fmla="*/ 2104572 h 4787447"/>
              <a:gd name="connsiteX1" fmla="*/ 3497944 w 3497944"/>
              <a:gd name="connsiteY1" fmla="*/ 0 h 4787447"/>
              <a:gd name="connsiteX2" fmla="*/ 3454400 w 3497944"/>
              <a:gd name="connsiteY2" fmla="*/ 4787447 h 4787447"/>
              <a:gd name="connsiteX3" fmla="*/ 1117600 w 3497944"/>
              <a:gd name="connsiteY3" fmla="*/ 4772933 h 4787447"/>
              <a:gd name="connsiteX4" fmla="*/ 0 w 3497944"/>
              <a:gd name="connsiteY4" fmla="*/ 2104572 h 4787447"/>
              <a:gd name="connsiteX0" fmla="*/ 0 w 3526972"/>
              <a:gd name="connsiteY0" fmla="*/ 1103087 h 4787447"/>
              <a:gd name="connsiteX1" fmla="*/ 3526972 w 3526972"/>
              <a:gd name="connsiteY1" fmla="*/ 0 h 4787447"/>
              <a:gd name="connsiteX2" fmla="*/ 3483428 w 3526972"/>
              <a:gd name="connsiteY2" fmla="*/ 4787447 h 4787447"/>
              <a:gd name="connsiteX3" fmla="*/ 1146628 w 3526972"/>
              <a:gd name="connsiteY3" fmla="*/ 4772933 h 4787447"/>
              <a:gd name="connsiteX4" fmla="*/ 0 w 3526972"/>
              <a:gd name="connsiteY4" fmla="*/ 1103087 h 4787447"/>
              <a:gd name="connsiteX0" fmla="*/ 0 w 3526972"/>
              <a:gd name="connsiteY0" fmla="*/ 943430 h 4627790"/>
              <a:gd name="connsiteX1" fmla="*/ 3526972 w 3526972"/>
              <a:gd name="connsiteY1" fmla="*/ 0 h 4627790"/>
              <a:gd name="connsiteX2" fmla="*/ 3483428 w 3526972"/>
              <a:gd name="connsiteY2" fmla="*/ 4627790 h 4627790"/>
              <a:gd name="connsiteX3" fmla="*/ 1146628 w 3526972"/>
              <a:gd name="connsiteY3" fmla="*/ 4613276 h 4627790"/>
              <a:gd name="connsiteX4" fmla="*/ 0 w 3526972"/>
              <a:gd name="connsiteY4" fmla="*/ 943430 h 4627790"/>
              <a:gd name="connsiteX0" fmla="*/ 0 w 3526972"/>
              <a:gd name="connsiteY0" fmla="*/ 943430 h 4642304"/>
              <a:gd name="connsiteX1" fmla="*/ 3526972 w 3526972"/>
              <a:gd name="connsiteY1" fmla="*/ 0 h 4642304"/>
              <a:gd name="connsiteX2" fmla="*/ 3483428 w 3526972"/>
              <a:gd name="connsiteY2" fmla="*/ 4627790 h 4642304"/>
              <a:gd name="connsiteX3" fmla="*/ 1001485 w 3526972"/>
              <a:gd name="connsiteY3" fmla="*/ 4642304 h 4642304"/>
              <a:gd name="connsiteX4" fmla="*/ 0 w 3526972"/>
              <a:gd name="connsiteY4" fmla="*/ 943430 h 4642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6972" h="4642304">
                <a:moveTo>
                  <a:pt x="0" y="943430"/>
                </a:moveTo>
                <a:lnTo>
                  <a:pt x="3526972" y="0"/>
                </a:lnTo>
                <a:lnTo>
                  <a:pt x="3483428" y="4627790"/>
                </a:lnTo>
                <a:lnTo>
                  <a:pt x="1001485" y="4642304"/>
                </a:lnTo>
                <a:lnTo>
                  <a:pt x="0" y="94343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133000"/>
            </a:stretch>
          </a:blipFill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t-EE"/>
              <a:t>Picture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FEA77AD-2B57-4C96-8C4D-652C71EDC7E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723902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144681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ldislaid vähese teskt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A794CC4-2906-4034-A13D-C4FFF573A900}"/>
              </a:ext>
            </a:extLst>
          </p:cNvPr>
          <p:cNvGrpSpPr/>
          <p:nvPr userDrawn="1"/>
        </p:nvGrpSpPr>
        <p:grpSpPr>
          <a:xfrm>
            <a:off x="-669885" y="3439850"/>
            <a:ext cx="6801440" cy="4581969"/>
            <a:chOff x="-669885" y="3439850"/>
            <a:chExt cx="6801440" cy="4581969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73F318B-ED26-0D18-28B8-CD1FE48B20A1}"/>
                </a:ext>
              </a:extLst>
            </p:cNvPr>
            <p:cNvSpPr/>
            <p:nvPr userDrawn="1"/>
          </p:nvSpPr>
          <p:spPr>
            <a:xfrm rot="20700000">
              <a:off x="-669885" y="3439850"/>
              <a:ext cx="3445922" cy="4581969"/>
            </a:xfrm>
            <a:prstGeom prst="rect">
              <a:avLst/>
            </a:prstGeom>
            <a:solidFill>
              <a:srgbClr val="233E6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61E4C92-C69F-E6E0-E625-5235BBC90C1F}"/>
                </a:ext>
              </a:extLst>
            </p:cNvPr>
            <p:cNvSpPr/>
            <p:nvPr userDrawn="1"/>
          </p:nvSpPr>
          <p:spPr>
            <a:xfrm rot="900000">
              <a:off x="75062" y="4721191"/>
              <a:ext cx="6056493" cy="3017368"/>
            </a:xfrm>
            <a:prstGeom prst="rect">
              <a:avLst/>
            </a:prstGeom>
            <a:solidFill>
              <a:srgbClr val="2C5697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AADEA12-7B6B-4CF4-82FB-13592781EAA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119381"/>
            <a:ext cx="4292600" cy="77134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E425ADD-58A8-4A9D-987C-0FC7666E89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718050" cy="984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424536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ldislaid vähese teskt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A794CC4-2906-4034-A13D-C4FFF573A900}"/>
              </a:ext>
            </a:extLst>
          </p:cNvPr>
          <p:cNvGrpSpPr/>
          <p:nvPr userDrawn="1"/>
        </p:nvGrpSpPr>
        <p:grpSpPr>
          <a:xfrm>
            <a:off x="-669885" y="3439850"/>
            <a:ext cx="6801440" cy="4581969"/>
            <a:chOff x="-669885" y="3439850"/>
            <a:chExt cx="6801440" cy="4581969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73F318B-ED26-0D18-28B8-CD1FE48B20A1}"/>
                </a:ext>
              </a:extLst>
            </p:cNvPr>
            <p:cNvSpPr/>
            <p:nvPr userDrawn="1"/>
          </p:nvSpPr>
          <p:spPr>
            <a:xfrm rot="20700000">
              <a:off x="-669885" y="3439850"/>
              <a:ext cx="3445922" cy="4581969"/>
            </a:xfrm>
            <a:prstGeom prst="rect">
              <a:avLst/>
            </a:prstGeom>
            <a:solidFill>
              <a:srgbClr val="233E6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61E4C92-C69F-E6E0-E625-5235BBC90C1F}"/>
                </a:ext>
              </a:extLst>
            </p:cNvPr>
            <p:cNvSpPr/>
            <p:nvPr userDrawn="1"/>
          </p:nvSpPr>
          <p:spPr>
            <a:xfrm rot="900000">
              <a:off x="75062" y="4721191"/>
              <a:ext cx="6056493" cy="3017368"/>
            </a:xfrm>
            <a:prstGeom prst="rect">
              <a:avLst/>
            </a:prstGeom>
            <a:solidFill>
              <a:srgbClr val="2C5697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AADEA12-7B6B-4CF4-82FB-13592781EAA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119381"/>
            <a:ext cx="4292600" cy="77134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E425ADD-58A8-4A9D-987C-0FC7666E89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718050" cy="984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862300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6399AB8-3B84-426A-B165-263F491DF581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D2753F-14D7-426D-B379-7A860FF7AA6E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E91F70-B7CC-46A0-A653-7FF909EE4A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6833" y="3752114"/>
            <a:ext cx="1257241" cy="1264452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E27499-E95D-48A6-9803-4429B7374F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CCE7C02-F755-4944-B161-451AE0DD9D7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410200"/>
            <a:ext cx="3594100" cy="9525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Heading2</a:t>
            </a:r>
          </a:p>
        </p:txBody>
      </p:sp>
    </p:spTree>
    <p:extLst>
      <p:ext uri="{BB962C8B-B14F-4D97-AF65-F5344CB8AC3E}">
        <p14:creationId xmlns:p14="http://schemas.microsoft.com/office/powerpoint/2010/main" val="11176496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D640AE2-E8BB-40F1-99B5-4895BE2CFCF5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460EB5A-7D71-457B-A0D2-C02A464EA440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9B16D9-B5CA-46DE-A24A-5F712F7D5A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 err="1"/>
              <a:t>Text</a:t>
            </a:r>
            <a:endParaRPr lang="en-US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8453D854-6F0F-43D9-8BD2-D23BAD13188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410200"/>
            <a:ext cx="3594100" cy="9525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Heading2</a:t>
            </a:r>
          </a:p>
        </p:txBody>
      </p:sp>
    </p:spTree>
    <p:extLst>
      <p:ext uri="{BB962C8B-B14F-4D97-AF65-F5344CB8AC3E}">
        <p14:creationId xmlns:p14="http://schemas.microsoft.com/office/powerpoint/2010/main" val="26694895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pild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1B5A2F-DD31-4A20-859F-72F1620933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" y="533754"/>
            <a:ext cx="1257241" cy="126445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887F24-01A1-4161-B5AC-B3CBBDA0EF39}"/>
              </a:ext>
            </a:extLst>
          </p:cNvPr>
          <p:cNvSpPr/>
          <p:nvPr userDrawn="1"/>
        </p:nvSpPr>
        <p:spPr>
          <a:xfrm rot="20700000">
            <a:off x="8284255" y="-397000"/>
            <a:ext cx="6109169" cy="8105775"/>
          </a:xfrm>
          <a:prstGeom prst="rect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6000" t="7000" r="-37000" b="6000"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3752850"/>
            <a:ext cx="6734175" cy="26733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2378324"/>
            <a:ext cx="6575426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61745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223D8D16-A228-4B43-B666-CDCBB746CAC7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925F202-51B1-4A39-A3F8-1AF635DE194C}"/>
              </a:ext>
            </a:extLst>
          </p:cNvPr>
          <p:cNvSpPr/>
          <p:nvPr userDrawn="1"/>
        </p:nvSpPr>
        <p:spPr>
          <a:xfrm rot="20700000">
            <a:off x="8284255" y="-397000"/>
            <a:ext cx="6109169" cy="8105775"/>
          </a:xfrm>
          <a:prstGeom prst="rect">
            <a:avLst/>
          </a:prstGeom>
          <a:blipFill dpi="0" rotWithShape="0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6000" t="7000" r="-37000" b="6000"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0112A983-3810-4E86-AFB3-3DF0969024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3143250"/>
            <a:ext cx="6734175" cy="3282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ealkiri">
            <a:extLst>
              <a:ext uri="{FF2B5EF4-FFF2-40B4-BE49-F238E27FC236}">
                <a16:creationId xmlns:a16="http://schemas.microsoft.com/office/drawing/2014/main" id="{BC23C84A-ED09-4748-92F6-AB471999E2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1527424"/>
            <a:ext cx="6575426" cy="1271917"/>
          </a:xfrm>
          <a:prstGeom prst="rect">
            <a:avLst/>
          </a:prstGeom>
        </p:spPr>
        <p:txBody>
          <a:bodyPr anchor="t"/>
          <a:lstStyle>
            <a:lvl1pPr>
              <a:defRPr sz="2800"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692983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pild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1B5A2F-DD31-4A20-859F-72F1620933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" y="533754"/>
            <a:ext cx="1257241" cy="126445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887F24-01A1-4161-B5AC-B3CBBDA0EF39}"/>
              </a:ext>
            </a:extLst>
          </p:cNvPr>
          <p:cNvSpPr/>
          <p:nvPr userDrawn="1"/>
        </p:nvSpPr>
        <p:spPr>
          <a:xfrm rot="20700000">
            <a:off x="8284255" y="-397000"/>
            <a:ext cx="6109169" cy="8105775"/>
          </a:xfrm>
          <a:prstGeom prst="rect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6000" t="7000" r="-37000" b="6000"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3752850"/>
            <a:ext cx="6734175" cy="26733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2378324"/>
            <a:ext cx="6575426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544DCF1-86CE-4D32-B0B5-D09AAAD41E8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rot="20700000">
            <a:off x="8262260" y="-484286"/>
            <a:ext cx="6865620" cy="8126824"/>
          </a:xfrm>
          <a:prstGeom prst="rect">
            <a:avLst/>
          </a:prstGeom>
          <a:blipFill dpi="0" rotWithShape="0">
            <a:blip r:embed="rId4"/>
            <a:srcRect/>
            <a:stretch>
              <a:fillRect l="-16000" t="7000" r="-37000" b="6000"/>
            </a:stretch>
          </a:blipFill>
        </p:spPr>
        <p:txBody>
          <a:bodyPr wrap="square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28335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660650"/>
            <a:ext cx="6734175" cy="3765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895980"/>
            <a:ext cx="6045200" cy="1271917"/>
          </a:xfrm>
          <a:prstGeom prst="rect">
            <a:avLst/>
          </a:prstGeo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908A2971-BB2D-4960-941E-E718D60943F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1917626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pildig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Picture Placeholder 5">
            <a:extLst>
              <a:ext uri="{FF2B5EF4-FFF2-40B4-BE49-F238E27FC236}">
                <a16:creationId xmlns:a16="http://schemas.microsoft.com/office/drawing/2014/main" id="{47638938-C0C7-48BC-88DE-3E81AA00DB1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rot="20700000">
            <a:off x="8262260" y="-484286"/>
            <a:ext cx="6865620" cy="8126824"/>
          </a:xfrm>
          <a:prstGeom prst="rect">
            <a:avLst/>
          </a:prstGeom>
          <a:blipFill dpi="0" rotWithShape="0">
            <a:blip r:embed="rId2"/>
            <a:srcRect/>
            <a:stretch>
              <a:fillRect l="-64000"/>
            </a:stretch>
          </a:blipFill>
        </p:spPr>
        <p:txBody>
          <a:bodyPr wrap="square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066925"/>
            <a:ext cx="6570049" cy="435927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715724"/>
            <a:ext cx="6028934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E342B73A-2C44-42EA-8BAD-92A771CAB1A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95044" y="71465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6495470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49DADD9-2877-4D44-85D5-E539CC5743DD}"/>
              </a:ext>
            </a:extLst>
          </p:cNvPr>
          <p:cNvSpPr/>
          <p:nvPr userDrawn="1"/>
        </p:nvSpPr>
        <p:spPr>
          <a:xfrm rot="20700000">
            <a:off x="-1832255" y="-666599"/>
            <a:ext cx="6716198" cy="8066019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9A078F-F65D-4E7B-AB90-0DA120479A02}"/>
              </a:ext>
            </a:extLst>
          </p:cNvPr>
          <p:cNvSpPr/>
          <p:nvPr userDrawn="1"/>
        </p:nvSpPr>
        <p:spPr>
          <a:xfrm rot="20700000">
            <a:off x="-1978304" y="-879676"/>
            <a:ext cx="6990745" cy="806847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887B0C2-C983-48EB-8903-FD9F98041B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72569" y="4531183"/>
            <a:ext cx="6465887" cy="5286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TEXT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760F45D-1F34-42B1-88A7-40821EFB05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73113" y="5229225"/>
            <a:ext cx="4122737" cy="9048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564EAF79-A0F4-4F1A-A937-2D2D3C443AC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900000">
            <a:off x="-1455311" y="-1056399"/>
            <a:ext cx="6686550" cy="4525591"/>
          </a:xfrm>
          <a:blipFill dpi="0" rotWithShape="0">
            <a:blip r:embed="rId2"/>
            <a:srcRect/>
            <a:stretch>
              <a:fillRect r="-31000"/>
            </a:stretch>
          </a:blipFill>
          <a:effectLst/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7873975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20700000">
            <a:off x="-303883" y="-367449"/>
            <a:ext cx="5622289" cy="3122062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20700000">
            <a:off x="-161898" y="-984373"/>
            <a:ext cx="5585230" cy="3465059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2475" y="704850"/>
            <a:ext cx="4352925" cy="1038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Shorter text</a:t>
            </a:r>
          </a:p>
        </p:txBody>
      </p:sp>
    </p:spTree>
    <p:extLst>
      <p:ext uri="{BB962C8B-B14F-4D97-AF65-F5344CB8AC3E}">
        <p14:creationId xmlns:p14="http://schemas.microsoft.com/office/powerpoint/2010/main" val="28272096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20700000">
            <a:off x="-303883" y="-367449"/>
            <a:ext cx="5622289" cy="3122062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20700000">
            <a:off x="-161898" y="-984373"/>
            <a:ext cx="5585230" cy="3465059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2475" y="704850"/>
            <a:ext cx="4352925" cy="1038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Shorter text</a:t>
            </a:r>
          </a:p>
        </p:txBody>
      </p:sp>
    </p:spTree>
    <p:extLst>
      <p:ext uri="{BB962C8B-B14F-4D97-AF65-F5344CB8AC3E}">
        <p14:creationId xmlns:p14="http://schemas.microsoft.com/office/powerpoint/2010/main" val="15750986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D87124-3C28-453D-86D7-C67782FB4713}"/>
              </a:ext>
            </a:extLst>
          </p:cNvPr>
          <p:cNvSpPr/>
          <p:nvPr userDrawn="1"/>
        </p:nvSpPr>
        <p:spPr>
          <a:xfrm rot="900000">
            <a:off x="8471851" y="-770549"/>
            <a:ext cx="4991100" cy="7618046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4FF219-48F3-4D8D-9403-BAD68D6318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481387"/>
            <a:ext cx="6917239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88E728D-1DDA-472A-BCE7-E93447ADB6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7503133" cy="4822041"/>
          </a:xfrm>
          <a:custGeom>
            <a:avLst/>
            <a:gdLst>
              <a:gd name="connsiteX0" fmla="*/ 0 w 10570183"/>
              <a:gd name="connsiteY0" fmla="*/ 0 h 4812516"/>
              <a:gd name="connsiteX1" fmla="*/ 1057018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10570183"/>
              <a:gd name="connsiteY0" fmla="*/ 0 h 4812516"/>
              <a:gd name="connsiteX1" fmla="*/ 750313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7503133"/>
              <a:gd name="connsiteY0" fmla="*/ 0 h 4812516"/>
              <a:gd name="connsiteX1" fmla="*/ 7503133 w 7503133"/>
              <a:gd name="connsiteY1" fmla="*/ 0 h 4812516"/>
              <a:gd name="connsiteX2" fmla="*/ 6169633 w 7503133"/>
              <a:gd name="connsiteY2" fmla="*/ 4802991 h 4812516"/>
              <a:gd name="connsiteX3" fmla="*/ 0 w 7503133"/>
              <a:gd name="connsiteY3" fmla="*/ 4812516 h 4812516"/>
              <a:gd name="connsiteX4" fmla="*/ 0 w 7503133"/>
              <a:gd name="connsiteY4" fmla="*/ 0 h 4812516"/>
              <a:gd name="connsiteX0" fmla="*/ 0 w 7503133"/>
              <a:gd name="connsiteY0" fmla="*/ 0 h 4822041"/>
              <a:gd name="connsiteX1" fmla="*/ 7503133 w 7503133"/>
              <a:gd name="connsiteY1" fmla="*/ 0 h 4822041"/>
              <a:gd name="connsiteX2" fmla="*/ 6112483 w 7503133"/>
              <a:gd name="connsiteY2" fmla="*/ 4822041 h 4822041"/>
              <a:gd name="connsiteX3" fmla="*/ 0 w 7503133"/>
              <a:gd name="connsiteY3" fmla="*/ 4812516 h 4822041"/>
              <a:gd name="connsiteX4" fmla="*/ 0 w 7503133"/>
              <a:gd name="connsiteY4" fmla="*/ 0 h 4822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03133" h="4822041">
                <a:moveTo>
                  <a:pt x="0" y="0"/>
                </a:moveTo>
                <a:lnTo>
                  <a:pt x="7503133" y="0"/>
                </a:lnTo>
                <a:lnTo>
                  <a:pt x="6112483" y="4822041"/>
                </a:lnTo>
                <a:lnTo>
                  <a:pt x="0" y="4812516"/>
                </a:lnTo>
                <a:lnTo>
                  <a:pt x="0" y="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7EFD08C-AEEF-4676-AE83-05A3BEFED34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 rot="900000">
            <a:off x="8732001" y="-1100369"/>
            <a:ext cx="5014996" cy="8277684"/>
          </a:xfrm>
          <a:blipFill dpi="0" rotWithShape="0">
            <a:blip r:embed="rId2"/>
            <a:srcRect/>
            <a:stretch>
              <a:fillRect l="-35000" t="17000" r="-54000"/>
            </a:stretch>
          </a:blip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26823825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900000">
            <a:off x="7349484" y="-180976"/>
            <a:ext cx="5622289" cy="6940447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900000">
            <a:off x="7595449" y="-417756"/>
            <a:ext cx="5585230" cy="74705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1602" y="1881632"/>
            <a:ext cx="3513673" cy="80962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07B0033-4190-454A-9166-810E10337E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1602" y="2798410"/>
            <a:ext cx="3513673" cy="328806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53788270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lakiri ja tek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2DCF195-D64A-49EC-8ED0-8A90B0AC2BC4}"/>
              </a:ext>
            </a:extLst>
          </p:cNvPr>
          <p:cNvSpPr/>
          <p:nvPr userDrawn="1"/>
        </p:nvSpPr>
        <p:spPr>
          <a:xfrm rot="900000">
            <a:off x="-1178300" y="-859210"/>
            <a:ext cx="8411167" cy="8775300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4BE2B02-9E1D-41C0-89A2-1BD4077C6834}"/>
              </a:ext>
            </a:extLst>
          </p:cNvPr>
          <p:cNvSpPr/>
          <p:nvPr userDrawn="1"/>
        </p:nvSpPr>
        <p:spPr>
          <a:xfrm rot="900000">
            <a:off x="-1000500" y="-554410"/>
            <a:ext cx="8411167" cy="8775300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99C74B9-21EF-43D7-9A2E-36D0709AC6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656272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094768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4094768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04DDDD36-1C56-4461-9D20-E7E7E53D6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656272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1823549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ealkiri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rgbClr val="96C8E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1689895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alkiri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rgbClr val="96C8E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0BC27C8F-3E75-4D16-A44A-4759D5F900A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60475" y="91040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6F9097A-18D2-4D71-B526-ACF5E81E9D9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14962" y="2286000"/>
            <a:ext cx="6072187" cy="4286250"/>
          </a:xfrm>
          <a:custGeom>
            <a:avLst/>
            <a:gdLst>
              <a:gd name="connsiteX0" fmla="*/ 0 w 4976812"/>
              <a:gd name="connsiteY0" fmla="*/ 0 h 4267200"/>
              <a:gd name="connsiteX1" fmla="*/ 4976812 w 4976812"/>
              <a:gd name="connsiteY1" fmla="*/ 0 h 4267200"/>
              <a:gd name="connsiteX2" fmla="*/ 4976812 w 4976812"/>
              <a:gd name="connsiteY2" fmla="*/ 4267200 h 4267200"/>
              <a:gd name="connsiteX3" fmla="*/ 0 w 4976812"/>
              <a:gd name="connsiteY3" fmla="*/ 4267200 h 4267200"/>
              <a:gd name="connsiteX4" fmla="*/ 0 w 4976812"/>
              <a:gd name="connsiteY4" fmla="*/ 0 h 4267200"/>
              <a:gd name="connsiteX0" fmla="*/ 1009650 w 5986462"/>
              <a:gd name="connsiteY0" fmla="*/ 0 h 4286250"/>
              <a:gd name="connsiteX1" fmla="*/ 5986462 w 5986462"/>
              <a:gd name="connsiteY1" fmla="*/ 0 h 4286250"/>
              <a:gd name="connsiteX2" fmla="*/ 5986462 w 5986462"/>
              <a:gd name="connsiteY2" fmla="*/ 4267200 h 4286250"/>
              <a:gd name="connsiteX3" fmla="*/ 0 w 5986462"/>
              <a:gd name="connsiteY3" fmla="*/ 4286250 h 4286250"/>
              <a:gd name="connsiteX4" fmla="*/ 1009650 w 5986462"/>
              <a:gd name="connsiteY4" fmla="*/ 0 h 4286250"/>
              <a:gd name="connsiteX0" fmla="*/ 1095375 w 6072187"/>
              <a:gd name="connsiteY0" fmla="*/ 0 h 4286250"/>
              <a:gd name="connsiteX1" fmla="*/ 6072187 w 6072187"/>
              <a:gd name="connsiteY1" fmla="*/ 0 h 4286250"/>
              <a:gd name="connsiteX2" fmla="*/ 6072187 w 6072187"/>
              <a:gd name="connsiteY2" fmla="*/ 4267200 h 4286250"/>
              <a:gd name="connsiteX3" fmla="*/ 0 w 6072187"/>
              <a:gd name="connsiteY3" fmla="*/ 4286250 h 4286250"/>
              <a:gd name="connsiteX4" fmla="*/ 1095375 w 6072187"/>
              <a:gd name="connsiteY4" fmla="*/ 0 h 4286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2187" h="4286250">
                <a:moveTo>
                  <a:pt x="1095375" y="0"/>
                </a:moveTo>
                <a:lnTo>
                  <a:pt x="6072187" y="0"/>
                </a:lnTo>
                <a:lnTo>
                  <a:pt x="6072187" y="4267200"/>
                </a:lnTo>
                <a:lnTo>
                  <a:pt x="0" y="4286250"/>
                </a:lnTo>
                <a:lnTo>
                  <a:pt x="1095375" y="0"/>
                </a:lnTo>
                <a:close/>
              </a:path>
            </a:pathLst>
          </a:custGeo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6040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black and white image of a building&#10;&#10;Description automatically generated with low confidence">
            <a:extLst>
              <a:ext uri="{FF2B5EF4-FFF2-40B4-BE49-F238E27FC236}">
                <a16:creationId xmlns:a16="http://schemas.microsoft.com/office/drawing/2014/main" id="{7CA61184-65A9-45AE-B185-E4DE1D21466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7F8EA5E0-1E1A-4E22-BC9E-3AA163FC92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917239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38F4F726-CA19-4AA6-9F20-180565C8D5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10570183" cy="4812516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36258D79-52E2-4002-919A-0FA0EDED7BC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481386"/>
            <a:ext cx="3526972" cy="1056467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97881491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ju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31888D-23FA-4B49-AE37-6245C8D38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10763992" cy="4812516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C15452CD-596E-4613-B72E-8BD8D83080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481386"/>
            <a:ext cx="3711864" cy="1056467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18133268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alkiri ja sisu (nt graafi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740B5-E171-48D3-BC17-D3EB40BE80C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52500" y="1639888"/>
            <a:ext cx="10745788" cy="4873625"/>
          </a:xfrm>
        </p:spPr>
        <p:txBody>
          <a:bodyPr/>
          <a:lstStyle/>
          <a:p>
            <a:pPr lvl="0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3124677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piltide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7E53E47-792F-4C7C-B690-F2B8F37A20B1}"/>
              </a:ext>
            </a:extLst>
          </p:cNvPr>
          <p:cNvSpPr/>
          <p:nvPr userDrawn="1"/>
        </p:nvSpPr>
        <p:spPr>
          <a:xfrm rot="20700000">
            <a:off x="7919674" y="-800389"/>
            <a:ext cx="7362501" cy="881827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557B2A37-C8FE-4327-90D0-1EF5533788A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 rot="900000">
            <a:off x="6980636" y="3663034"/>
            <a:ext cx="6802265" cy="4427136"/>
          </a:xfrm>
          <a:blipFill dpi="0" rotWithShape="0">
            <a:blip r:embed="rId2"/>
            <a:srcRect/>
            <a:stretch>
              <a:fillRect t="-3000" r="-35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9" name="Picture Placeholder 6">
            <a:extLst>
              <a:ext uri="{FF2B5EF4-FFF2-40B4-BE49-F238E27FC236}">
                <a16:creationId xmlns:a16="http://schemas.microsoft.com/office/drawing/2014/main" id="{EDFFF05C-F236-4F7C-B815-988F28E16FE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900000">
            <a:off x="8199791" y="-833895"/>
            <a:ext cx="6802265" cy="4427136"/>
          </a:xfrm>
          <a:blipFill dpi="0" rotWithShape="0">
            <a:blip r:embed="rId2"/>
            <a:srcRect/>
            <a:stretch>
              <a:fillRect t="-3000" r="-35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44BC5E-AD59-40BD-93EC-570A0E6B46F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2500" y="481387"/>
            <a:ext cx="5571113" cy="6221413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15322062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ildid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CBDDFC2-F459-41EF-8849-257F5B4DD35C}"/>
              </a:ext>
            </a:extLst>
          </p:cNvPr>
          <p:cNvSpPr/>
          <p:nvPr userDrawn="1"/>
        </p:nvSpPr>
        <p:spPr>
          <a:xfrm rot="900000">
            <a:off x="114636" y="-132743"/>
            <a:ext cx="4200145" cy="8368822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74CFAB8F-57C8-4E27-9E38-EE384A17B0F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20700000">
            <a:off x="-1285116" y="-384920"/>
            <a:ext cx="4794774" cy="4830285"/>
          </a:xfrm>
          <a:blipFill dpi="0" rotWithShape="0">
            <a:blip r:embed="rId2"/>
            <a:srcRect/>
            <a:stretch>
              <a:fillRect t="-3000" r="-69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212C740-939E-472B-ADF8-06691F70D06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0700000">
            <a:off x="-42544" y="4387605"/>
            <a:ext cx="4817654" cy="4427136"/>
          </a:xfrm>
          <a:blipFill dpi="0" rotWithShape="0">
            <a:blip r:embed="rId2"/>
            <a:srcRect/>
            <a:stretch>
              <a:fillRect t="-3000" r="-69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CBFB6C-937D-4BE3-A92D-E92A79F2607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16563" y="298450"/>
            <a:ext cx="6305550" cy="6191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651464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243021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õpu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HEADING</a:t>
            </a:r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55790D2-8259-B91B-6288-CED109463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0626" y="5226261"/>
            <a:ext cx="269340" cy="26934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FF61F392-8DF6-786A-09A9-075FEC1B601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4107" y="4142372"/>
            <a:ext cx="285859" cy="204956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AA67999A-35B4-1E58-8449-A5AD07C2D65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724" y="4647581"/>
            <a:ext cx="278427" cy="27842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0A42BAAF-5839-4117-95BF-3145A7B411CC}"/>
              </a:ext>
            </a:extLst>
          </p:cNvPr>
          <p:cNvGrpSpPr/>
          <p:nvPr userDrawn="1"/>
        </p:nvGrpSpPr>
        <p:grpSpPr>
          <a:xfrm>
            <a:off x="503959" y="3563692"/>
            <a:ext cx="394172" cy="278427"/>
            <a:chOff x="503959" y="3727880"/>
            <a:chExt cx="394172" cy="278427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A574AD6D-F8B9-2AA3-9613-9EE4FEE1C166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A7882CC-9779-6A9D-4CE6-6BD8E3870F6D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t-EE" sz="600">
                  <a:solidFill>
                    <a:schemeClr val="bg1"/>
                  </a:solidFill>
                  <a:latin typeface="Rubik Medium" panose="00000600000000000000" pitchFamily="2" charset="-79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10" name="Arrow: Right 9">
              <a:extLst>
                <a:ext uri="{FF2B5EF4-FFF2-40B4-BE49-F238E27FC236}">
                  <a16:creationId xmlns:a16="http://schemas.microsoft.com/office/drawing/2014/main" id="{F6A1B778-9BE3-D55F-3DDB-FE83295214BE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</p:grp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E87FCF37-97B2-AE6B-0E6D-E815773609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84250" y="3525898"/>
            <a:ext cx="2655062" cy="3540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Web</a:t>
            </a:r>
            <a:r>
              <a:rPr lang="et-EE"/>
              <a:t>-page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BDE38ABF-655D-15AA-5AB4-F570D6932F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84250" y="4093495"/>
            <a:ext cx="2655062" cy="3683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E-mail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9E219202-544E-8568-A042-9CAA89C295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84250" y="4675275"/>
            <a:ext cx="2655062" cy="27238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/>
              <a:t>Facebook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88B8034-3DFA-C15C-3BAD-0A186500D6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4250" y="5226261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Instagram</a:t>
            </a:r>
            <a:endParaRPr lang="et-EE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51A9C89-ED09-C3CC-EF7B-B4E2455B9CE8}"/>
              </a:ext>
            </a:extLst>
          </p:cNvPr>
          <p:cNvGrpSpPr/>
          <p:nvPr userDrawn="1"/>
        </p:nvGrpSpPr>
        <p:grpSpPr>
          <a:xfrm>
            <a:off x="570626" y="5795856"/>
            <a:ext cx="292142" cy="292142"/>
            <a:chOff x="570626" y="5795856"/>
            <a:chExt cx="292142" cy="292142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C796681-E02C-373E-066B-BDF2999558DB}"/>
                </a:ext>
              </a:extLst>
            </p:cNvPr>
            <p:cNvSpPr/>
            <p:nvPr/>
          </p:nvSpPr>
          <p:spPr>
            <a:xfrm>
              <a:off x="570626" y="5795856"/>
              <a:ext cx="292142" cy="292142"/>
            </a:xfrm>
            <a:custGeom>
              <a:avLst/>
              <a:gdLst>
                <a:gd name="connsiteX0" fmla="*/ 292142 w 292142"/>
                <a:gd name="connsiteY0" fmla="*/ 146071 h 292142"/>
                <a:gd name="connsiteX1" fmla="*/ 146071 w 292142"/>
                <a:gd name="connsiteY1" fmla="*/ 292142 h 292142"/>
                <a:gd name="connsiteX2" fmla="*/ 0 w 292142"/>
                <a:gd name="connsiteY2" fmla="*/ 146071 h 292142"/>
                <a:gd name="connsiteX3" fmla="*/ 146071 w 292142"/>
                <a:gd name="connsiteY3" fmla="*/ 0 h 292142"/>
                <a:gd name="connsiteX4" fmla="*/ 292142 w 292142"/>
                <a:gd name="connsiteY4" fmla="*/ 146071 h 292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142" h="292142">
                  <a:moveTo>
                    <a:pt x="292142" y="146071"/>
                  </a:moveTo>
                  <a:cubicBezTo>
                    <a:pt x="292142" y="226744"/>
                    <a:pt x="226744" y="292142"/>
                    <a:pt x="146071" y="292142"/>
                  </a:cubicBezTo>
                  <a:cubicBezTo>
                    <a:pt x="65398" y="292142"/>
                    <a:pt x="0" y="226744"/>
                    <a:pt x="0" y="146071"/>
                  </a:cubicBezTo>
                  <a:cubicBezTo>
                    <a:pt x="0" y="65398"/>
                    <a:pt x="65398" y="0"/>
                    <a:pt x="146071" y="0"/>
                  </a:cubicBezTo>
                  <a:cubicBezTo>
                    <a:pt x="226744" y="0"/>
                    <a:pt x="292142" y="65398"/>
                    <a:pt x="292142" y="146071"/>
                  </a:cubicBez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66B4BA7E-3FD1-299A-2165-F0CACBF5668D}"/>
                </a:ext>
              </a:extLst>
            </p:cNvPr>
            <p:cNvSpPr/>
            <p:nvPr/>
          </p:nvSpPr>
          <p:spPr>
            <a:xfrm>
              <a:off x="627755" y="5872418"/>
              <a:ext cx="189026" cy="153645"/>
            </a:xfrm>
            <a:custGeom>
              <a:avLst/>
              <a:gdLst>
                <a:gd name="connsiteX0" fmla="*/ 59424 w 189026"/>
                <a:gd name="connsiteY0" fmla="*/ 153645 h 153645"/>
                <a:gd name="connsiteX1" fmla="*/ 169789 w 189026"/>
                <a:gd name="connsiteY1" fmla="*/ 43280 h 153645"/>
                <a:gd name="connsiteX2" fmla="*/ 169680 w 189026"/>
                <a:gd name="connsiteY2" fmla="*/ 38260 h 153645"/>
                <a:gd name="connsiteX3" fmla="*/ 189027 w 189026"/>
                <a:gd name="connsiteY3" fmla="*/ 18178 h 153645"/>
                <a:gd name="connsiteX4" fmla="*/ 166759 w 189026"/>
                <a:gd name="connsiteY4" fmla="*/ 24280 h 153645"/>
                <a:gd name="connsiteX5" fmla="*/ 183811 w 189026"/>
                <a:gd name="connsiteY5" fmla="*/ 2835 h 153645"/>
                <a:gd name="connsiteX6" fmla="*/ 159185 w 189026"/>
                <a:gd name="connsiteY6" fmla="*/ 12248 h 153645"/>
                <a:gd name="connsiteX7" fmla="*/ 130880 w 189026"/>
                <a:gd name="connsiteY7" fmla="*/ 0 h 153645"/>
                <a:gd name="connsiteX8" fmla="*/ 92079 w 189026"/>
                <a:gd name="connsiteY8" fmla="*/ 38779 h 153645"/>
                <a:gd name="connsiteX9" fmla="*/ 93096 w 189026"/>
                <a:gd name="connsiteY9" fmla="*/ 47630 h 153645"/>
                <a:gd name="connsiteX10" fmla="*/ 13157 w 189026"/>
                <a:gd name="connsiteY10" fmla="*/ 7098 h 153645"/>
                <a:gd name="connsiteX11" fmla="*/ 7899 w 189026"/>
                <a:gd name="connsiteY11" fmla="*/ 26596 h 153645"/>
                <a:gd name="connsiteX12" fmla="*/ 25167 w 189026"/>
                <a:gd name="connsiteY12" fmla="*/ 58883 h 153645"/>
                <a:gd name="connsiteX13" fmla="*/ 7596 w 189026"/>
                <a:gd name="connsiteY13" fmla="*/ 54035 h 153645"/>
                <a:gd name="connsiteX14" fmla="*/ 7596 w 189026"/>
                <a:gd name="connsiteY14" fmla="*/ 54533 h 153645"/>
                <a:gd name="connsiteX15" fmla="*/ 38714 w 189026"/>
                <a:gd name="connsiteY15" fmla="*/ 92555 h 153645"/>
                <a:gd name="connsiteX16" fmla="*/ 28500 w 189026"/>
                <a:gd name="connsiteY16" fmla="*/ 93918 h 153645"/>
                <a:gd name="connsiteX17" fmla="*/ 21207 w 189026"/>
                <a:gd name="connsiteY17" fmla="*/ 93226 h 153645"/>
                <a:gd name="connsiteX18" fmla="*/ 57433 w 189026"/>
                <a:gd name="connsiteY18" fmla="*/ 120168 h 153645"/>
                <a:gd name="connsiteX19" fmla="*/ 9262 w 189026"/>
                <a:gd name="connsiteY19" fmla="*/ 136766 h 153645"/>
                <a:gd name="connsiteX20" fmla="*/ 0 w 189026"/>
                <a:gd name="connsiteY20" fmla="*/ 136225 h 153645"/>
                <a:gd name="connsiteX21" fmla="*/ 59445 w 189026"/>
                <a:gd name="connsiteY21" fmla="*/ 153645 h 153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9026" h="153645">
                  <a:moveTo>
                    <a:pt x="59424" y="153645"/>
                  </a:moveTo>
                  <a:cubicBezTo>
                    <a:pt x="130771" y="153645"/>
                    <a:pt x="169789" y="94546"/>
                    <a:pt x="169789" y="43280"/>
                  </a:cubicBezTo>
                  <a:cubicBezTo>
                    <a:pt x="169789" y="41592"/>
                    <a:pt x="169745" y="39926"/>
                    <a:pt x="169680" y="38260"/>
                  </a:cubicBezTo>
                  <a:cubicBezTo>
                    <a:pt x="177254" y="32785"/>
                    <a:pt x="183833" y="25947"/>
                    <a:pt x="189027" y="18178"/>
                  </a:cubicBezTo>
                  <a:cubicBezTo>
                    <a:pt x="182080" y="21272"/>
                    <a:pt x="174593" y="23350"/>
                    <a:pt x="166759" y="24280"/>
                  </a:cubicBezTo>
                  <a:cubicBezTo>
                    <a:pt x="174766" y="19476"/>
                    <a:pt x="180912" y="11880"/>
                    <a:pt x="183811" y="2835"/>
                  </a:cubicBezTo>
                  <a:cubicBezTo>
                    <a:pt x="176324" y="7271"/>
                    <a:pt x="168014" y="10517"/>
                    <a:pt x="159185" y="12248"/>
                  </a:cubicBezTo>
                  <a:cubicBezTo>
                    <a:pt x="152109" y="4718"/>
                    <a:pt x="142024" y="0"/>
                    <a:pt x="130880" y="0"/>
                  </a:cubicBezTo>
                  <a:cubicBezTo>
                    <a:pt x="109456" y="0"/>
                    <a:pt x="92079" y="17377"/>
                    <a:pt x="92079" y="38779"/>
                  </a:cubicBezTo>
                  <a:cubicBezTo>
                    <a:pt x="92079" y="41830"/>
                    <a:pt x="92425" y="44773"/>
                    <a:pt x="93096" y="47630"/>
                  </a:cubicBezTo>
                  <a:cubicBezTo>
                    <a:pt x="60852" y="46007"/>
                    <a:pt x="32265" y="30578"/>
                    <a:pt x="13157" y="7098"/>
                  </a:cubicBezTo>
                  <a:cubicBezTo>
                    <a:pt x="9825" y="12833"/>
                    <a:pt x="7899" y="19498"/>
                    <a:pt x="7899" y="26596"/>
                  </a:cubicBezTo>
                  <a:cubicBezTo>
                    <a:pt x="7899" y="40056"/>
                    <a:pt x="14737" y="51936"/>
                    <a:pt x="25167" y="58883"/>
                  </a:cubicBezTo>
                  <a:cubicBezTo>
                    <a:pt x="18805" y="58688"/>
                    <a:pt x="12833" y="56935"/>
                    <a:pt x="7596" y="54035"/>
                  </a:cubicBezTo>
                  <a:cubicBezTo>
                    <a:pt x="7596" y="54187"/>
                    <a:pt x="7596" y="54360"/>
                    <a:pt x="7596" y="54533"/>
                  </a:cubicBezTo>
                  <a:cubicBezTo>
                    <a:pt x="7596" y="73317"/>
                    <a:pt x="20969" y="89006"/>
                    <a:pt x="38714" y="92555"/>
                  </a:cubicBezTo>
                  <a:cubicBezTo>
                    <a:pt x="35447" y="93442"/>
                    <a:pt x="32027" y="93918"/>
                    <a:pt x="28500" y="93918"/>
                  </a:cubicBezTo>
                  <a:cubicBezTo>
                    <a:pt x="26011" y="93918"/>
                    <a:pt x="23566" y="93680"/>
                    <a:pt x="21207" y="93226"/>
                  </a:cubicBezTo>
                  <a:cubicBezTo>
                    <a:pt x="26141" y="108634"/>
                    <a:pt x="40467" y="119843"/>
                    <a:pt x="57433" y="120168"/>
                  </a:cubicBezTo>
                  <a:cubicBezTo>
                    <a:pt x="44146" y="130577"/>
                    <a:pt x="27440" y="136766"/>
                    <a:pt x="9262" y="136766"/>
                  </a:cubicBezTo>
                  <a:cubicBezTo>
                    <a:pt x="6124" y="136766"/>
                    <a:pt x="3051" y="136593"/>
                    <a:pt x="0" y="136225"/>
                  </a:cubicBezTo>
                  <a:cubicBezTo>
                    <a:pt x="17161" y="147218"/>
                    <a:pt x="37546" y="153645"/>
                    <a:pt x="59445" y="153645"/>
                  </a:cubicBezTo>
                </a:path>
              </a:pathLst>
            </a:custGeom>
            <a:solidFill>
              <a:srgbClr val="FFFFFF"/>
            </a:solidFill>
            <a:ln w="21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</p:grp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B8240481-995A-CBD4-2C57-023D9DE7238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4250" y="5814570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Twitter</a:t>
            </a:r>
          </a:p>
        </p:txBody>
      </p:sp>
    </p:spTree>
    <p:extLst>
      <p:ext uri="{BB962C8B-B14F-4D97-AF65-F5344CB8AC3E}">
        <p14:creationId xmlns:p14="http://schemas.microsoft.com/office/powerpoint/2010/main" val="248582864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õpu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HEADING</a:t>
            </a:r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55790D2-8259-B91B-6288-CED109463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0626" y="5226261"/>
            <a:ext cx="269340" cy="26934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FF61F392-8DF6-786A-09A9-075FEC1B601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4107" y="4142372"/>
            <a:ext cx="285859" cy="204956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AA67999A-35B4-1E58-8449-A5AD07C2D65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724" y="4647581"/>
            <a:ext cx="278427" cy="27842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0A42BAAF-5839-4117-95BF-3145A7B411CC}"/>
              </a:ext>
            </a:extLst>
          </p:cNvPr>
          <p:cNvGrpSpPr/>
          <p:nvPr userDrawn="1"/>
        </p:nvGrpSpPr>
        <p:grpSpPr>
          <a:xfrm>
            <a:off x="503959" y="3563692"/>
            <a:ext cx="394172" cy="278427"/>
            <a:chOff x="503959" y="3727880"/>
            <a:chExt cx="394172" cy="278427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A574AD6D-F8B9-2AA3-9613-9EE4FEE1C166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A7882CC-9779-6A9D-4CE6-6BD8E3870F6D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t-EE" sz="600">
                  <a:solidFill>
                    <a:schemeClr val="bg1"/>
                  </a:solidFill>
                  <a:latin typeface="Rubik Medium" panose="00000600000000000000" pitchFamily="2" charset="-79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10" name="Arrow: Right 9">
              <a:extLst>
                <a:ext uri="{FF2B5EF4-FFF2-40B4-BE49-F238E27FC236}">
                  <a16:creationId xmlns:a16="http://schemas.microsoft.com/office/drawing/2014/main" id="{F6A1B778-9BE3-D55F-3DDB-FE83295214BE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</p:grp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E87FCF37-97B2-AE6B-0E6D-E815773609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84250" y="3525898"/>
            <a:ext cx="2655062" cy="3540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Web</a:t>
            </a:r>
            <a:r>
              <a:rPr lang="et-EE"/>
              <a:t>-page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BDE38ABF-655D-15AA-5AB4-F570D6932F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84250" y="4093495"/>
            <a:ext cx="2655062" cy="3683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E-mail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9E219202-544E-8568-A042-9CAA89C295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84250" y="4675275"/>
            <a:ext cx="2655062" cy="27238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/>
              <a:t>Facebook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88B8034-3DFA-C15C-3BAD-0A186500D6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4250" y="5226261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Instagram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28469823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õpu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CB744342-F45B-48BF-B328-F58EC472B8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2811" y="5896921"/>
            <a:ext cx="269340" cy="26934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994D3EE-BD4C-4EEE-B599-B75453A26BB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6292" y="4351373"/>
            <a:ext cx="285859" cy="2049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9B19F72-4ECD-4A7A-A716-C1926C13AC0B}"/>
              </a:ext>
            </a:extLst>
          </p:cNvPr>
          <p:cNvSpPr txBox="1"/>
          <p:nvPr userDrawn="1"/>
        </p:nvSpPr>
        <p:spPr>
          <a:xfrm>
            <a:off x="1001594" y="3709578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ut.ee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31A982-0395-4DF8-9382-5AC101D2172D}"/>
              </a:ext>
            </a:extLst>
          </p:cNvPr>
          <p:cNvSpPr txBox="1"/>
          <p:nvPr userDrawn="1"/>
        </p:nvSpPr>
        <p:spPr>
          <a:xfrm>
            <a:off x="1001594" y="4277644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info@ut.ee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6833F2-EA11-49EE-BDCD-811115108146}"/>
              </a:ext>
            </a:extLst>
          </p:cNvPr>
          <p:cNvSpPr txBox="1"/>
          <p:nvPr userDrawn="1"/>
        </p:nvSpPr>
        <p:spPr>
          <a:xfrm>
            <a:off x="984011" y="4786620"/>
            <a:ext cx="82359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tartuylikool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Calibri" panose="020F0502020204030204" pitchFamily="34" charset="0"/>
              <a:cs typeface="Rubik" panose="02000604000000020004" pitchFamily="2" charset="-79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tartuuniversity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D42CCC-3EC8-47D3-B3A5-D7FFAC0D0631}"/>
              </a:ext>
            </a:extLst>
          </p:cNvPr>
          <p:cNvSpPr txBox="1"/>
          <p:nvPr userDrawn="1"/>
        </p:nvSpPr>
        <p:spPr>
          <a:xfrm>
            <a:off x="1001594" y="5572595"/>
            <a:ext cx="82359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unitartuscience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+mn-ea"/>
                <a:cs typeface="Rubik" panose="02000604000000020004" pitchFamily="2" charset="-79"/>
              </a:rPr>
              <a:t>unitartutiksu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DB2655F-7213-4929-857C-C650564F0AA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724" y="4952271"/>
            <a:ext cx="278427" cy="278427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HEADING</a:t>
            </a:r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06514F-C9EF-491D-B0CC-246C6B60DD80}"/>
              </a:ext>
            </a:extLst>
          </p:cNvPr>
          <p:cNvSpPr txBox="1">
            <a:spLocks/>
          </p:cNvSpPr>
          <p:nvPr userDrawn="1"/>
        </p:nvSpPr>
        <p:spPr>
          <a:xfrm>
            <a:off x="503959" y="3769090"/>
            <a:ext cx="374218" cy="17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 Medium" panose="00000600000000000000" pitchFamily="2" charset="-79"/>
                <a:ea typeface="+mn-ea"/>
                <a:cs typeface="Rubik Medium" panose="00000600000000000000" pitchFamily="2" charset="-79"/>
              </a:rPr>
              <a:t>www</a:t>
            </a: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2CEC7468-C97B-4399-8B8E-36DA04DB561F}"/>
              </a:ext>
            </a:extLst>
          </p:cNvPr>
          <p:cNvSpPr/>
          <p:nvPr userDrawn="1"/>
        </p:nvSpPr>
        <p:spPr>
          <a:xfrm rot="13212661">
            <a:off x="757187" y="3879781"/>
            <a:ext cx="140944" cy="118823"/>
          </a:xfrm>
          <a:prstGeom prst="rightArrow">
            <a:avLst>
              <a:gd name="adj1" fmla="val 37726"/>
              <a:gd name="adj2" fmla="val 77310"/>
            </a:avLst>
          </a:prstGeom>
          <a:solidFill>
            <a:schemeClr val="bg1"/>
          </a:solidFill>
          <a:ln w="12700">
            <a:solidFill>
              <a:srgbClr val="2C5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198689B-873B-44F3-9B2D-6A33E58338FC}"/>
              </a:ext>
            </a:extLst>
          </p:cNvPr>
          <p:cNvGrpSpPr/>
          <p:nvPr userDrawn="1"/>
        </p:nvGrpSpPr>
        <p:grpSpPr>
          <a:xfrm>
            <a:off x="503959" y="3727880"/>
            <a:ext cx="394172" cy="278427"/>
            <a:chOff x="503959" y="3727880"/>
            <a:chExt cx="394172" cy="278427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9C5665F-CE0B-4BD1-B22D-7CF88F15C6BC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A1A8C25-9427-4E64-9186-918920A325D8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 Medium" panose="00000600000000000000" pitchFamily="2" charset="-79"/>
                  <a:ea typeface="+mn-ea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5D8A8EEC-EB70-436D-B611-46AE87FEDEA1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331977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a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 userDrawn="1"/>
        </p:nvSpPr>
        <p:spPr>
          <a:xfrm rot="900000">
            <a:off x="-289173" y="1303468"/>
            <a:ext cx="3232351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 rot="900000">
            <a:off x="-215259" y="2399685"/>
            <a:ext cx="12599867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4927600"/>
            <a:ext cx="7543800" cy="1498600"/>
          </a:xfrm>
        </p:spPr>
        <p:txBody>
          <a:bodyPr/>
          <a:lstStyle>
            <a:lvl1pPr marL="0" indent="0">
              <a:buNone/>
              <a:defRPr>
                <a:solidFill>
                  <a:srgbClr val="4D4D4D"/>
                </a:solidFill>
              </a:defRPr>
            </a:lvl1pPr>
          </a:lstStyle>
          <a:p>
            <a:pPr lvl="0"/>
            <a:r>
              <a:rPr lang="en-US" noProof="0"/>
              <a:t>First Name Last N</a:t>
            </a:r>
            <a:r>
              <a:rPr lang="et-EE" noProof="0"/>
              <a:t>a</a:t>
            </a:r>
            <a:r>
              <a:rPr lang="en-US" noProof="0"/>
              <a:t>me</a:t>
            </a:r>
          </a:p>
          <a:p>
            <a:pPr lvl="0"/>
            <a:r>
              <a:rPr lang="en-US" noProof="0"/>
              <a:t>Other information</a:t>
            </a:r>
          </a:p>
        </p:txBody>
      </p:sp>
      <p:sp>
        <p:nvSpPr>
          <p:cNvPr id="9" name="pealkiri"/>
          <p:cNvSpPr>
            <a:spLocks noGrp="1"/>
          </p:cNvSpPr>
          <p:nvPr>
            <p:ph type="title" hasCustomPrompt="1"/>
          </p:nvPr>
        </p:nvSpPr>
        <p:spPr>
          <a:xfrm>
            <a:off x="952500" y="2989944"/>
            <a:ext cx="6575426" cy="1553027"/>
          </a:xfrm>
        </p:spPr>
        <p:txBody>
          <a:bodyPr anchor="b"/>
          <a:lstStyle>
            <a:lvl1pPr>
              <a:defRPr b="0">
                <a:solidFill>
                  <a:srgbClr val="2C5697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t-EE"/>
              <a:t>TITLE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 hasCustomPrompt="1"/>
          </p:nvPr>
        </p:nvSpPr>
        <p:spPr>
          <a:xfrm>
            <a:off x="8911773" y="2730274"/>
            <a:ext cx="3526972" cy="4642304"/>
          </a:xfrm>
          <a:custGeom>
            <a:avLst/>
            <a:gdLst>
              <a:gd name="connsiteX0" fmla="*/ 0 w 3454400"/>
              <a:gd name="connsiteY0" fmla="*/ 0 h 2682875"/>
              <a:gd name="connsiteX1" fmla="*/ 3454400 w 3454400"/>
              <a:gd name="connsiteY1" fmla="*/ 0 h 2682875"/>
              <a:gd name="connsiteX2" fmla="*/ 3454400 w 3454400"/>
              <a:gd name="connsiteY2" fmla="*/ 2682875 h 2682875"/>
              <a:gd name="connsiteX3" fmla="*/ 0 w 3454400"/>
              <a:gd name="connsiteY3" fmla="*/ 2682875 h 2682875"/>
              <a:gd name="connsiteX4" fmla="*/ 0 w 3454400"/>
              <a:gd name="connsiteY4" fmla="*/ 0 h 2682875"/>
              <a:gd name="connsiteX0" fmla="*/ 0 w 3483429"/>
              <a:gd name="connsiteY0" fmla="*/ 580572 h 3263447"/>
              <a:gd name="connsiteX1" fmla="*/ 3483429 w 3483429"/>
              <a:gd name="connsiteY1" fmla="*/ 0 h 3263447"/>
              <a:gd name="connsiteX2" fmla="*/ 3454400 w 3483429"/>
              <a:gd name="connsiteY2" fmla="*/ 3263447 h 3263447"/>
              <a:gd name="connsiteX3" fmla="*/ 0 w 3483429"/>
              <a:gd name="connsiteY3" fmla="*/ 3263447 h 3263447"/>
              <a:gd name="connsiteX4" fmla="*/ 0 w 3483429"/>
              <a:gd name="connsiteY4" fmla="*/ 580572 h 3263447"/>
              <a:gd name="connsiteX0" fmla="*/ 0 w 3497944"/>
              <a:gd name="connsiteY0" fmla="*/ 2104572 h 4787447"/>
              <a:gd name="connsiteX1" fmla="*/ 3497944 w 3497944"/>
              <a:gd name="connsiteY1" fmla="*/ 0 h 4787447"/>
              <a:gd name="connsiteX2" fmla="*/ 3454400 w 3497944"/>
              <a:gd name="connsiteY2" fmla="*/ 4787447 h 4787447"/>
              <a:gd name="connsiteX3" fmla="*/ 0 w 3497944"/>
              <a:gd name="connsiteY3" fmla="*/ 4787447 h 4787447"/>
              <a:gd name="connsiteX4" fmla="*/ 0 w 3497944"/>
              <a:gd name="connsiteY4" fmla="*/ 2104572 h 4787447"/>
              <a:gd name="connsiteX0" fmla="*/ 0 w 3497944"/>
              <a:gd name="connsiteY0" fmla="*/ 2104572 h 4787447"/>
              <a:gd name="connsiteX1" fmla="*/ 3497944 w 3497944"/>
              <a:gd name="connsiteY1" fmla="*/ 0 h 4787447"/>
              <a:gd name="connsiteX2" fmla="*/ 3454400 w 3497944"/>
              <a:gd name="connsiteY2" fmla="*/ 4787447 h 4787447"/>
              <a:gd name="connsiteX3" fmla="*/ 1117600 w 3497944"/>
              <a:gd name="connsiteY3" fmla="*/ 4772933 h 4787447"/>
              <a:gd name="connsiteX4" fmla="*/ 0 w 3497944"/>
              <a:gd name="connsiteY4" fmla="*/ 2104572 h 4787447"/>
              <a:gd name="connsiteX0" fmla="*/ 0 w 3526972"/>
              <a:gd name="connsiteY0" fmla="*/ 1103087 h 4787447"/>
              <a:gd name="connsiteX1" fmla="*/ 3526972 w 3526972"/>
              <a:gd name="connsiteY1" fmla="*/ 0 h 4787447"/>
              <a:gd name="connsiteX2" fmla="*/ 3483428 w 3526972"/>
              <a:gd name="connsiteY2" fmla="*/ 4787447 h 4787447"/>
              <a:gd name="connsiteX3" fmla="*/ 1146628 w 3526972"/>
              <a:gd name="connsiteY3" fmla="*/ 4772933 h 4787447"/>
              <a:gd name="connsiteX4" fmla="*/ 0 w 3526972"/>
              <a:gd name="connsiteY4" fmla="*/ 1103087 h 4787447"/>
              <a:gd name="connsiteX0" fmla="*/ 0 w 3526972"/>
              <a:gd name="connsiteY0" fmla="*/ 943430 h 4627790"/>
              <a:gd name="connsiteX1" fmla="*/ 3526972 w 3526972"/>
              <a:gd name="connsiteY1" fmla="*/ 0 h 4627790"/>
              <a:gd name="connsiteX2" fmla="*/ 3483428 w 3526972"/>
              <a:gd name="connsiteY2" fmla="*/ 4627790 h 4627790"/>
              <a:gd name="connsiteX3" fmla="*/ 1146628 w 3526972"/>
              <a:gd name="connsiteY3" fmla="*/ 4613276 h 4627790"/>
              <a:gd name="connsiteX4" fmla="*/ 0 w 3526972"/>
              <a:gd name="connsiteY4" fmla="*/ 943430 h 4627790"/>
              <a:gd name="connsiteX0" fmla="*/ 0 w 3526972"/>
              <a:gd name="connsiteY0" fmla="*/ 943430 h 4642304"/>
              <a:gd name="connsiteX1" fmla="*/ 3526972 w 3526972"/>
              <a:gd name="connsiteY1" fmla="*/ 0 h 4642304"/>
              <a:gd name="connsiteX2" fmla="*/ 3483428 w 3526972"/>
              <a:gd name="connsiteY2" fmla="*/ 4627790 h 4642304"/>
              <a:gd name="connsiteX3" fmla="*/ 1001485 w 3526972"/>
              <a:gd name="connsiteY3" fmla="*/ 4642304 h 4642304"/>
              <a:gd name="connsiteX4" fmla="*/ 0 w 3526972"/>
              <a:gd name="connsiteY4" fmla="*/ 943430 h 4642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6972" h="4642304">
                <a:moveTo>
                  <a:pt x="0" y="943430"/>
                </a:moveTo>
                <a:lnTo>
                  <a:pt x="3526972" y="0"/>
                </a:lnTo>
                <a:lnTo>
                  <a:pt x="3483428" y="4627790"/>
                </a:lnTo>
                <a:lnTo>
                  <a:pt x="1001485" y="4642304"/>
                </a:lnTo>
                <a:lnTo>
                  <a:pt x="0" y="94343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133000"/>
            </a:stretch>
          </a:blipFill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FEA77AD-2B57-4C96-8C4D-652C71EDC7E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723902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40362231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ldislaid vähese teskt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3F318B-ED26-0D18-28B8-CD1FE48B20A1}"/>
              </a:ext>
            </a:extLst>
          </p:cNvPr>
          <p:cNvSpPr/>
          <p:nvPr userDrawn="1"/>
        </p:nvSpPr>
        <p:spPr>
          <a:xfrm rot="20700000">
            <a:off x="-669885" y="3439850"/>
            <a:ext cx="3445922" cy="458196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1E4C92-C69F-E6E0-E625-5235BBC90C1F}"/>
              </a:ext>
            </a:extLst>
          </p:cNvPr>
          <p:cNvSpPr/>
          <p:nvPr userDrawn="1"/>
        </p:nvSpPr>
        <p:spPr>
          <a:xfrm rot="900000">
            <a:off x="75062" y="4721191"/>
            <a:ext cx="6056493" cy="301736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145E56FC-1399-4C14-8554-1657BEE0D97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068047"/>
            <a:ext cx="3661335" cy="687729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795E974C-C2E3-478F-A6AD-C9BEBBCD04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952253" cy="8120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81906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ldislaid vähese teskt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3F318B-ED26-0D18-28B8-CD1FE48B20A1}"/>
              </a:ext>
            </a:extLst>
          </p:cNvPr>
          <p:cNvSpPr/>
          <p:nvPr userDrawn="1"/>
        </p:nvSpPr>
        <p:spPr>
          <a:xfrm rot="20700000">
            <a:off x="-669885" y="3439850"/>
            <a:ext cx="3445922" cy="458196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1E4C92-C69F-E6E0-E625-5235BBC90C1F}"/>
              </a:ext>
            </a:extLst>
          </p:cNvPr>
          <p:cNvSpPr/>
          <p:nvPr userDrawn="1"/>
        </p:nvSpPr>
        <p:spPr>
          <a:xfrm rot="900000">
            <a:off x="75062" y="4721191"/>
            <a:ext cx="6056493" cy="301736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145E56FC-1399-4C14-8554-1657BEE0D97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068047"/>
            <a:ext cx="3661335" cy="687729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795E974C-C2E3-478F-A6AD-C9BEBBCD04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952253" cy="8120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447143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6399AB8-3B84-426A-B165-263F491DF581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D2753F-14D7-426D-B379-7A860FF7AA6E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E91F70-B7CC-46A0-A653-7FF909EE4A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6833" y="3752114"/>
            <a:ext cx="1257241" cy="1264452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E27499-E95D-48A6-9803-4429B7374F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CCE7C02-F755-4944-B161-451AE0DD9D7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410200"/>
            <a:ext cx="3594100" cy="9525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Heading2</a:t>
            </a:r>
          </a:p>
        </p:txBody>
      </p:sp>
    </p:spTree>
    <p:extLst>
      <p:ext uri="{BB962C8B-B14F-4D97-AF65-F5344CB8AC3E}">
        <p14:creationId xmlns:p14="http://schemas.microsoft.com/office/powerpoint/2010/main" val="37208105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1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084781-D489-48EB-B7A9-DDC379A8E086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70FEC4-C571-4387-A02A-3F34FD80673B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A7C9CB6-8C55-4830-AACD-65DC9E0C3D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 err="1"/>
              <a:t>Text</a:t>
            </a:r>
            <a:endParaRPr lang="et-EE"/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9078F0D5-0130-4FBE-A655-0AA1ECE8F8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085080"/>
            <a:ext cx="3594100" cy="127762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Heading2</a:t>
            </a:r>
          </a:p>
        </p:txBody>
      </p:sp>
    </p:spTree>
    <p:extLst>
      <p:ext uri="{BB962C8B-B14F-4D97-AF65-F5344CB8AC3E}">
        <p14:creationId xmlns:p14="http://schemas.microsoft.com/office/powerpoint/2010/main" val="104193384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pild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1B5A2F-DD31-4A20-859F-72F1620933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" y="533754"/>
            <a:ext cx="1257241" cy="126445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887F24-01A1-4161-B5AC-B3CBBDA0EF39}"/>
              </a:ext>
            </a:extLst>
          </p:cNvPr>
          <p:cNvSpPr/>
          <p:nvPr userDrawn="1"/>
        </p:nvSpPr>
        <p:spPr>
          <a:xfrm rot="20700000">
            <a:off x="8284255" y="-397000"/>
            <a:ext cx="6109169" cy="8105775"/>
          </a:xfrm>
          <a:prstGeom prst="rect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6000" t="7000" r="-37000" b="6000"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3752850"/>
            <a:ext cx="6734175" cy="26733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2378324"/>
            <a:ext cx="6575426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544DCF1-86CE-4D32-B0B5-D09AAAD41E8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rot="20700000">
            <a:off x="8262260" y="-484286"/>
            <a:ext cx="6865620" cy="8126824"/>
          </a:xfrm>
          <a:prstGeom prst="rect">
            <a:avLst/>
          </a:prstGeom>
          <a:blipFill dpi="0" rotWithShape="0">
            <a:blip r:embed="rId4"/>
            <a:srcRect/>
            <a:stretch>
              <a:fillRect l="-16000" t="7000" r="-37000" b="6000"/>
            </a:stretch>
          </a:blipFill>
        </p:spPr>
        <p:txBody>
          <a:bodyPr wrap="square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6772979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E7B64C-4D5B-4B83-8660-A14102C0A062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1EFEE3CA-8CA5-44CF-92DD-840C77E062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733040"/>
            <a:ext cx="6734175" cy="36931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1BBF5012-E8C2-4A1A-89C9-49196CCBC3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1352164"/>
            <a:ext cx="6575426" cy="1271917"/>
          </a:xfrm>
          <a:prstGeom prst="rect">
            <a:avLst/>
          </a:prstGeom>
        </p:spPr>
        <p:txBody>
          <a:bodyPr anchor="t"/>
          <a:lstStyle>
            <a:lvl1pPr>
              <a:defRPr sz="2800"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A60F542-F0C0-45B9-8D50-C929C33E3AF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412054098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pildig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Picture Placeholder 5">
            <a:extLst>
              <a:ext uri="{FF2B5EF4-FFF2-40B4-BE49-F238E27FC236}">
                <a16:creationId xmlns:a16="http://schemas.microsoft.com/office/drawing/2014/main" id="{47638938-C0C7-48BC-88DE-3E81AA00DB1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rot="20700000">
            <a:off x="8262260" y="-484286"/>
            <a:ext cx="6865620" cy="8126824"/>
          </a:xfrm>
          <a:prstGeom prst="rect">
            <a:avLst/>
          </a:prstGeom>
          <a:blipFill dpi="0" rotWithShape="0">
            <a:blip r:embed="rId2"/>
            <a:srcRect/>
            <a:stretch>
              <a:fillRect l="-64000"/>
            </a:stretch>
          </a:blipFill>
        </p:spPr>
        <p:txBody>
          <a:bodyPr wrap="square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066925"/>
            <a:ext cx="6570049" cy="435927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715724"/>
            <a:ext cx="6028934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E342B73A-2C44-42EA-8BAD-92A771CAB1A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95044" y="71465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414788488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49DADD9-2877-4D44-85D5-E539CC5743DD}"/>
              </a:ext>
            </a:extLst>
          </p:cNvPr>
          <p:cNvSpPr/>
          <p:nvPr userDrawn="1"/>
        </p:nvSpPr>
        <p:spPr>
          <a:xfrm rot="20700000">
            <a:off x="-1832255" y="-666599"/>
            <a:ext cx="6716198" cy="806601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9A078F-F65D-4E7B-AB90-0DA120479A02}"/>
              </a:ext>
            </a:extLst>
          </p:cNvPr>
          <p:cNvSpPr/>
          <p:nvPr userDrawn="1"/>
        </p:nvSpPr>
        <p:spPr>
          <a:xfrm rot="20700000">
            <a:off x="-1978304" y="-879676"/>
            <a:ext cx="6990745" cy="806847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887B0C2-C983-48EB-8903-FD9F98041B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72569" y="4531183"/>
            <a:ext cx="6465887" cy="5286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TEXT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760F45D-1F34-42B1-88A7-40821EFB05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73113" y="5229225"/>
            <a:ext cx="4122737" cy="9048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564EAF79-A0F4-4F1A-A937-2D2D3C443AC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900000">
            <a:off x="-1455311" y="-1056399"/>
            <a:ext cx="6686550" cy="4525591"/>
          </a:xfrm>
          <a:blipFill dpi="0" rotWithShape="0">
            <a:blip r:embed="rId2"/>
            <a:srcRect/>
            <a:stretch>
              <a:fillRect r="-31000"/>
            </a:stretch>
          </a:blipFill>
          <a:effectLst/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170203667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20700000">
            <a:off x="-303883" y="-367449"/>
            <a:ext cx="5622289" cy="312206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20700000">
            <a:off x="-161898" y="-984373"/>
            <a:ext cx="5585230" cy="3465059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2475" y="704850"/>
            <a:ext cx="4352925" cy="1038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Short text</a:t>
            </a:r>
          </a:p>
        </p:txBody>
      </p:sp>
    </p:spTree>
    <p:extLst>
      <p:ext uri="{BB962C8B-B14F-4D97-AF65-F5344CB8AC3E}">
        <p14:creationId xmlns:p14="http://schemas.microsoft.com/office/powerpoint/2010/main" val="63076885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D87124-3C28-453D-86D7-C67782FB4713}"/>
              </a:ext>
            </a:extLst>
          </p:cNvPr>
          <p:cNvSpPr/>
          <p:nvPr userDrawn="1"/>
        </p:nvSpPr>
        <p:spPr>
          <a:xfrm rot="900000">
            <a:off x="8471851" y="-770549"/>
            <a:ext cx="4991100" cy="76180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4FF219-48F3-4D8D-9403-BAD68D6318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481387"/>
            <a:ext cx="6917239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88E728D-1DDA-472A-BCE7-E93447ADB6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7503133" cy="4822041"/>
          </a:xfrm>
          <a:custGeom>
            <a:avLst/>
            <a:gdLst>
              <a:gd name="connsiteX0" fmla="*/ 0 w 10570183"/>
              <a:gd name="connsiteY0" fmla="*/ 0 h 4812516"/>
              <a:gd name="connsiteX1" fmla="*/ 1057018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10570183"/>
              <a:gd name="connsiteY0" fmla="*/ 0 h 4812516"/>
              <a:gd name="connsiteX1" fmla="*/ 750313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7503133"/>
              <a:gd name="connsiteY0" fmla="*/ 0 h 4812516"/>
              <a:gd name="connsiteX1" fmla="*/ 7503133 w 7503133"/>
              <a:gd name="connsiteY1" fmla="*/ 0 h 4812516"/>
              <a:gd name="connsiteX2" fmla="*/ 6169633 w 7503133"/>
              <a:gd name="connsiteY2" fmla="*/ 4802991 h 4812516"/>
              <a:gd name="connsiteX3" fmla="*/ 0 w 7503133"/>
              <a:gd name="connsiteY3" fmla="*/ 4812516 h 4812516"/>
              <a:gd name="connsiteX4" fmla="*/ 0 w 7503133"/>
              <a:gd name="connsiteY4" fmla="*/ 0 h 4812516"/>
              <a:gd name="connsiteX0" fmla="*/ 0 w 7503133"/>
              <a:gd name="connsiteY0" fmla="*/ 0 h 4822041"/>
              <a:gd name="connsiteX1" fmla="*/ 7503133 w 7503133"/>
              <a:gd name="connsiteY1" fmla="*/ 0 h 4822041"/>
              <a:gd name="connsiteX2" fmla="*/ 6112483 w 7503133"/>
              <a:gd name="connsiteY2" fmla="*/ 4822041 h 4822041"/>
              <a:gd name="connsiteX3" fmla="*/ 0 w 7503133"/>
              <a:gd name="connsiteY3" fmla="*/ 4812516 h 4822041"/>
              <a:gd name="connsiteX4" fmla="*/ 0 w 7503133"/>
              <a:gd name="connsiteY4" fmla="*/ 0 h 4822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03133" h="4822041">
                <a:moveTo>
                  <a:pt x="0" y="0"/>
                </a:moveTo>
                <a:lnTo>
                  <a:pt x="7503133" y="0"/>
                </a:lnTo>
                <a:lnTo>
                  <a:pt x="6112483" y="4822041"/>
                </a:lnTo>
                <a:lnTo>
                  <a:pt x="0" y="4812516"/>
                </a:lnTo>
                <a:lnTo>
                  <a:pt x="0" y="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7EFD08C-AEEF-4676-AE83-05A3BEFED34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 rot="900000">
            <a:off x="8732001" y="-1100369"/>
            <a:ext cx="5014996" cy="8277684"/>
          </a:xfrm>
          <a:blipFill dpi="0" rotWithShape="0">
            <a:blip r:embed="rId2"/>
            <a:srcRect/>
            <a:stretch>
              <a:fillRect l="-35000" t="17000" r="-54000"/>
            </a:stretch>
          </a:blip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162608417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900000">
            <a:off x="7349484" y="-180976"/>
            <a:ext cx="5622289" cy="694044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900000">
            <a:off x="7595449" y="-417756"/>
            <a:ext cx="5585230" cy="74705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1602" y="1881632"/>
            <a:ext cx="3513673" cy="80962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07B0033-4190-454A-9166-810E10337E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1602" y="2798410"/>
            <a:ext cx="3513673" cy="328806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25785991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ealkiri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016673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alkiri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0BC27C8F-3E75-4D16-A44A-4759D5F900A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60475" y="91040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6F9097A-18D2-4D71-B526-ACF5E81E9D9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14962" y="2286000"/>
            <a:ext cx="6072187" cy="4286250"/>
          </a:xfrm>
          <a:custGeom>
            <a:avLst/>
            <a:gdLst>
              <a:gd name="connsiteX0" fmla="*/ 0 w 4976812"/>
              <a:gd name="connsiteY0" fmla="*/ 0 h 4267200"/>
              <a:gd name="connsiteX1" fmla="*/ 4976812 w 4976812"/>
              <a:gd name="connsiteY1" fmla="*/ 0 h 4267200"/>
              <a:gd name="connsiteX2" fmla="*/ 4976812 w 4976812"/>
              <a:gd name="connsiteY2" fmla="*/ 4267200 h 4267200"/>
              <a:gd name="connsiteX3" fmla="*/ 0 w 4976812"/>
              <a:gd name="connsiteY3" fmla="*/ 4267200 h 4267200"/>
              <a:gd name="connsiteX4" fmla="*/ 0 w 4976812"/>
              <a:gd name="connsiteY4" fmla="*/ 0 h 4267200"/>
              <a:gd name="connsiteX0" fmla="*/ 1009650 w 5986462"/>
              <a:gd name="connsiteY0" fmla="*/ 0 h 4286250"/>
              <a:gd name="connsiteX1" fmla="*/ 5986462 w 5986462"/>
              <a:gd name="connsiteY1" fmla="*/ 0 h 4286250"/>
              <a:gd name="connsiteX2" fmla="*/ 5986462 w 5986462"/>
              <a:gd name="connsiteY2" fmla="*/ 4267200 h 4286250"/>
              <a:gd name="connsiteX3" fmla="*/ 0 w 5986462"/>
              <a:gd name="connsiteY3" fmla="*/ 4286250 h 4286250"/>
              <a:gd name="connsiteX4" fmla="*/ 1009650 w 5986462"/>
              <a:gd name="connsiteY4" fmla="*/ 0 h 4286250"/>
              <a:gd name="connsiteX0" fmla="*/ 1095375 w 6072187"/>
              <a:gd name="connsiteY0" fmla="*/ 0 h 4286250"/>
              <a:gd name="connsiteX1" fmla="*/ 6072187 w 6072187"/>
              <a:gd name="connsiteY1" fmla="*/ 0 h 4286250"/>
              <a:gd name="connsiteX2" fmla="*/ 6072187 w 6072187"/>
              <a:gd name="connsiteY2" fmla="*/ 4267200 h 4286250"/>
              <a:gd name="connsiteX3" fmla="*/ 0 w 6072187"/>
              <a:gd name="connsiteY3" fmla="*/ 4286250 h 4286250"/>
              <a:gd name="connsiteX4" fmla="*/ 1095375 w 6072187"/>
              <a:gd name="connsiteY4" fmla="*/ 0 h 4286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2187" h="4286250">
                <a:moveTo>
                  <a:pt x="1095375" y="0"/>
                </a:moveTo>
                <a:lnTo>
                  <a:pt x="6072187" y="0"/>
                </a:lnTo>
                <a:lnTo>
                  <a:pt x="6072187" y="4267200"/>
                </a:lnTo>
                <a:lnTo>
                  <a:pt x="0" y="4286250"/>
                </a:lnTo>
                <a:lnTo>
                  <a:pt x="1095375" y="0"/>
                </a:lnTo>
                <a:close/>
              </a:path>
            </a:pathLst>
          </a:custGeo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3252960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ildid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CBDDFC2-F459-41EF-8849-257F5B4DD35C}"/>
              </a:ext>
            </a:extLst>
          </p:cNvPr>
          <p:cNvSpPr/>
          <p:nvPr userDrawn="1"/>
        </p:nvSpPr>
        <p:spPr>
          <a:xfrm rot="900000">
            <a:off x="114636" y="-132743"/>
            <a:ext cx="4200145" cy="836882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74CFAB8F-57C8-4E27-9E38-EE384A17B0F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20700000">
            <a:off x="-1285116" y="-384920"/>
            <a:ext cx="4794774" cy="4830285"/>
          </a:xfrm>
          <a:blipFill dpi="0" rotWithShape="0">
            <a:blip r:embed="rId2"/>
            <a:srcRect/>
            <a:stretch>
              <a:fillRect t="-3000" r="-69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5697"/>
              </a:buClr>
              <a:buSzPct val="118000"/>
              <a:buFont typeface="Tahoma" panose="020B0604030504040204" pitchFamily="34" charset="0"/>
              <a:buNone/>
              <a:tabLst/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5697"/>
              </a:buClr>
              <a:buSzPct val="118000"/>
              <a:buFont typeface="Tahoma" panose="020B0604030504040204" pitchFamily="34" charset="0"/>
              <a:buNone/>
              <a:tabLst/>
              <a:defRPr/>
            </a:pPr>
            <a:r>
              <a:rPr lang="et-EE"/>
              <a:t>Picture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212C740-939E-472B-ADF8-06691F70D06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0700000">
            <a:off x="-42544" y="4387605"/>
            <a:ext cx="4817654" cy="4427136"/>
          </a:xfrm>
          <a:blipFill dpi="0" rotWithShape="0">
            <a:blip r:embed="rId2"/>
            <a:srcRect/>
            <a:stretch>
              <a:fillRect t="-3000" r="-69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CBFB6C-937D-4BE3-A92D-E92A79F2607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16563" y="298450"/>
            <a:ext cx="6305550" cy="6191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59659108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lju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31888D-23FA-4B49-AE37-6245C8D38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10763992" cy="4812516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C15452CD-596E-4613-B72E-8BD8D83080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481386"/>
            <a:ext cx="3711864" cy="1056467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421865898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ealkiri ja sisu (nt graafi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740B5-E171-48D3-BC17-D3EB40BE80C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52500" y="1639888"/>
            <a:ext cx="10745788" cy="4873625"/>
          </a:xfrm>
        </p:spPr>
        <p:txBody>
          <a:bodyPr/>
          <a:lstStyle/>
          <a:p>
            <a:pPr lvl="0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1115080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õpu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HEADING</a:t>
            </a:r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55790D2-8259-B91B-6288-CED109463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0626" y="5226261"/>
            <a:ext cx="269340" cy="26934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FF61F392-8DF6-786A-09A9-075FEC1B601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4107" y="4142372"/>
            <a:ext cx="285859" cy="204956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AA67999A-35B4-1E58-8449-A5AD07C2D65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724" y="4647581"/>
            <a:ext cx="278427" cy="27842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0A42BAAF-5839-4117-95BF-3145A7B411CC}"/>
              </a:ext>
            </a:extLst>
          </p:cNvPr>
          <p:cNvGrpSpPr/>
          <p:nvPr userDrawn="1"/>
        </p:nvGrpSpPr>
        <p:grpSpPr>
          <a:xfrm>
            <a:off x="503959" y="3563692"/>
            <a:ext cx="394172" cy="278427"/>
            <a:chOff x="503959" y="3727880"/>
            <a:chExt cx="394172" cy="278427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A574AD6D-F8B9-2AA3-9613-9EE4FEE1C166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A7882CC-9779-6A9D-4CE6-6BD8E3870F6D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t-EE" sz="600">
                  <a:solidFill>
                    <a:schemeClr val="bg1"/>
                  </a:solidFill>
                  <a:latin typeface="Rubik Medium" panose="00000600000000000000" pitchFamily="2" charset="-79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10" name="Arrow: Right 9">
              <a:extLst>
                <a:ext uri="{FF2B5EF4-FFF2-40B4-BE49-F238E27FC236}">
                  <a16:creationId xmlns:a16="http://schemas.microsoft.com/office/drawing/2014/main" id="{F6A1B778-9BE3-D55F-3DDB-FE83295214BE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</p:grp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E87FCF37-97B2-AE6B-0E6D-E815773609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84250" y="3525898"/>
            <a:ext cx="2655062" cy="3540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Web</a:t>
            </a:r>
            <a:r>
              <a:rPr lang="et-EE"/>
              <a:t>-page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BDE38ABF-655D-15AA-5AB4-F570D6932F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84250" y="4093495"/>
            <a:ext cx="2655062" cy="3683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E-mail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9E219202-544E-8568-A042-9CAA89C295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84250" y="4675275"/>
            <a:ext cx="2655062" cy="27238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/>
              <a:t>Facebook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88B8034-3DFA-C15C-3BAD-0A186500D6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4250" y="5226261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Instagram</a:t>
            </a:r>
            <a:endParaRPr lang="et-EE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51A9C89-ED09-C3CC-EF7B-B4E2455B9CE8}"/>
              </a:ext>
            </a:extLst>
          </p:cNvPr>
          <p:cNvGrpSpPr/>
          <p:nvPr userDrawn="1"/>
        </p:nvGrpSpPr>
        <p:grpSpPr>
          <a:xfrm>
            <a:off x="570626" y="5795856"/>
            <a:ext cx="292142" cy="292142"/>
            <a:chOff x="570626" y="5795856"/>
            <a:chExt cx="292142" cy="292142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C796681-E02C-373E-066B-BDF2999558DB}"/>
                </a:ext>
              </a:extLst>
            </p:cNvPr>
            <p:cNvSpPr/>
            <p:nvPr/>
          </p:nvSpPr>
          <p:spPr>
            <a:xfrm>
              <a:off x="570626" y="5795856"/>
              <a:ext cx="292142" cy="292142"/>
            </a:xfrm>
            <a:custGeom>
              <a:avLst/>
              <a:gdLst>
                <a:gd name="connsiteX0" fmla="*/ 292142 w 292142"/>
                <a:gd name="connsiteY0" fmla="*/ 146071 h 292142"/>
                <a:gd name="connsiteX1" fmla="*/ 146071 w 292142"/>
                <a:gd name="connsiteY1" fmla="*/ 292142 h 292142"/>
                <a:gd name="connsiteX2" fmla="*/ 0 w 292142"/>
                <a:gd name="connsiteY2" fmla="*/ 146071 h 292142"/>
                <a:gd name="connsiteX3" fmla="*/ 146071 w 292142"/>
                <a:gd name="connsiteY3" fmla="*/ 0 h 292142"/>
                <a:gd name="connsiteX4" fmla="*/ 292142 w 292142"/>
                <a:gd name="connsiteY4" fmla="*/ 146071 h 292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142" h="292142">
                  <a:moveTo>
                    <a:pt x="292142" y="146071"/>
                  </a:moveTo>
                  <a:cubicBezTo>
                    <a:pt x="292142" y="226744"/>
                    <a:pt x="226744" y="292142"/>
                    <a:pt x="146071" y="292142"/>
                  </a:cubicBezTo>
                  <a:cubicBezTo>
                    <a:pt x="65398" y="292142"/>
                    <a:pt x="0" y="226744"/>
                    <a:pt x="0" y="146071"/>
                  </a:cubicBezTo>
                  <a:cubicBezTo>
                    <a:pt x="0" y="65398"/>
                    <a:pt x="65398" y="0"/>
                    <a:pt x="146071" y="0"/>
                  </a:cubicBezTo>
                  <a:cubicBezTo>
                    <a:pt x="226744" y="0"/>
                    <a:pt x="292142" y="65398"/>
                    <a:pt x="292142" y="146071"/>
                  </a:cubicBez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66B4BA7E-3FD1-299A-2165-F0CACBF5668D}"/>
                </a:ext>
              </a:extLst>
            </p:cNvPr>
            <p:cNvSpPr/>
            <p:nvPr/>
          </p:nvSpPr>
          <p:spPr>
            <a:xfrm>
              <a:off x="627755" y="5872418"/>
              <a:ext cx="189026" cy="153645"/>
            </a:xfrm>
            <a:custGeom>
              <a:avLst/>
              <a:gdLst>
                <a:gd name="connsiteX0" fmla="*/ 59424 w 189026"/>
                <a:gd name="connsiteY0" fmla="*/ 153645 h 153645"/>
                <a:gd name="connsiteX1" fmla="*/ 169789 w 189026"/>
                <a:gd name="connsiteY1" fmla="*/ 43280 h 153645"/>
                <a:gd name="connsiteX2" fmla="*/ 169680 w 189026"/>
                <a:gd name="connsiteY2" fmla="*/ 38260 h 153645"/>
                <a:gd name="connsiteX3" fmla="*/ 189027 w 189026"/>
                <a:gd name="connsiteY3" fmla="*/ 18178 h 153645"/>
                <a:gd name="connsiteX4" fmla="*/ 166759 w 189026"/>
                <a:gd name="connsiteY4" fmla="*/ 24280 h 153645"/>
                <a:gd name="connsiteX5" fmla="*/ 183811 w 189026"/>
                <a:gd name="connsiteY5" fmla="*/ 2835 h 153645"/>
                <a:gd name="connsiteX6" fmla="*/ 159185 w 189026"/>
                <a:gd name="connsiteY6" fmla="*/ 12248 h 153645"/>
                <a:gd name="connsiteX7" fmla="*/ 130880 w 189026"/>
                <a:gd name="connsiteY7" fmla="*/ 0 h 153645"/>
                <a:gd name="connsiteX8" fmla="*/ 92079 w 189026"/>
                <a:gd name="connsiteY8" fmla="*/ 38779 h 153645"/>
                <a:gd name="connsiteX9" fmla="*/ 93096 w 189026"/>
                <a:gd name="connsiteY9" fmla="*/ 47630 h 153645"/>
                <a:gd name="connsiteX10" fmla="*/ 13157 w 189026"/>
                <a:gd name="connsiteY10" fmla="*/ 7098 h 153645"/>
                <a:gd name="connsiteX11" fmla="*/ 7899 w 189026"/>
                <a:gd name="connsiteY11" fmla="*/ 26596 h 153645"/>
                <a:gd name="connsiteX12" fmla="*/ 25167 w 189026"/>
                <a:gd name="connsiteY12" fmla="*/ 58883 h 153645"/>
                <a:gd name="connsiteX13" fmla="*/ 7596 w 189026"/>
                <a:gd name="connsiteY13" fmla="*/ 54035 h 153645"/>
                <a:gd name="connsiteX14" fmla="*/ 7596 w 189026"/>
                <a:gd name="connsiteY14" fmla="*/ 54533 h 153645"/>
                <a:gd name="connsiteX15" fmla="*/ 38714 w 189026"/>
                <a:gd name="connsiteY15" fmla="*/ 92555 h 153645"/>
                <a:gd name="connsiteX16" fmla="*/ 28500 w 189026"/>
                <a:gd name="connsiteY16" fmla="*/ 93918 h 153645"/>
                <a:gd name="connsiteX17" fmla="*/ 21207 w 189026"/>
                <a:gd name="connsiteY17" fmla="*/ 93226 h 153645"/>
                <a:gd name="connsiteX18" fmla="*/ 57433 w 189026"/>
                <a:gd name="connsiteY18" fmla="*/ 120168 h 153645"/>
                <a:gd name="connsiteX19" fmla="*/ 9262 w 189026"/>
                <a:gd name="connsiteY19" fmla="*/ 136766 h 153645"/>
                <a:gd name="connsiteX20" fmla="*/ 0 w 189026"/>
                <a:gd name="connsiteY20" fmla="*/ 136225 h 153645"/>
                <a:gd name="connsiteX21" fmla="*/ 59445 w 189026"/>
                <a:gd name="connsiteY21" fmla="*/ 153645 h 153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9026" h="153645">
                  <a:moveTo>
                    <a:pt x="59424" y="153645"/>
                  </a:moveTo>
                  <a:cubicBezTo>
                    <a:pt x="130771" y="153645"/>
                    <a:pt x="169789" y="94546"/>
                    <a:pt x="169789" y="43280"/>
                  </a:cubicBezTo>
                  <a:cubicBezTo>
                    <a:pt x="169789" y="41592"/>
                    <a:pt x="169745" y="39926"/>
                    <a:pt x="169680" y="38260"/>
                  </a:cubicBezTo>
                  <a:cubicBezTo>
                    <a:pt x="177254" y="32785"/>
                    <a:pt x="183833" y="25947"/>
                    <a:pt x="189027" y="18178"/>
                  </a:cubicBezTo>
                  <a:cubicBezTo>
                    <a:pt x="182080" y="21272"/>
                    <a:pt x="174593" y="23350"/>
                    <a:pt x="166759" y="24280"/>
                  </a:cubicBezTo>
                  <a:cubicBezTo>
                    <a:pt x="174766" y="19476"/>
                    <a:pt x="180912" y="11880"/>
                    <a:pt x="183811" y="2835"/>
                  </a:cubicBezTo>
                  <a:cubicBezTo>
                    <a:pt x="176324" y="7271"/>
                    <a:pt x="168014" y="10517"/>
                    <a:pt x="159185" y="12248"/>
                  </a:cubicBezTo>
                  <a:cubicBezTo>
                    <a:pt x="152109" y="4718"/>
                    <a:pt x="142024" y="0"/>
                    <a:pt x="130880" y="0"/>
                  </a:cubicBezTo>
                  <a:cubicBezTo>
                    <a:pt x="109456" y="0"/>
                    <a:pt x="92079" y="17377"/>
                    <a:pt x="92079" y="38779"/>
                  </a:cubicBezTo>
                  <a:cubicBezTo>
                    <a:pt x="92079" y="41830"/>
                    <a:pt x="92425" y="44773"/>
                    <a:pt x="93096" y="47630"/>
                  </a:cubicBezTo>
                  <a:cubicBezTo>
                    <a:pt x="60852" y="46007"/>
                    <a:pt x="32265" y="30578"/>
                    <a:pt x="13157" y="7098"/>
                  </a:cubicBezTo>
                  <a:cubicBezTo>
                    <a:pt x="9825" y="12833"/>
                    <a:pt x="7899" y="19498"/>
                    <a:pt x="7899" y="26596"/>
                  </a:cubicBezTo>
                  <a:cubicBezTo>
                    <a:pt x="7899" y="40056"/>
                    <a:pt x="14737" y="51936"/>
                    <a:pt x="25167" y="58883"/>
                  </a:cubicBezTo>
                  <a:cubicBezTo>
                    <a:pt x="18805" y="58688"/>
                    <a:pt x="12833" y="56935"/>
                    <a:pt x="7596" y="54035"/>
                  </a:cubicBezTo>
                  <a:cubicBezTo>
                    <a:pt x="7596" y="54187"/>
                    <a:pt x="7596" y="54360"/>
                    <a:pt x="7596" y="54533"/>
                  </a:cubicBezTo>
                  <a:cubicBezTo>
                    <a:pt x="7596" y="73317"/>
                    <a:pt x="20969" y="89006"/>
                    <a:pt x="38714" y="92555"/>
                  </a:cubicBezTo>
                  <a:cubicBezTo>
                    <a:pt x="35447" y="93442"/>
                    <a:pt x="32027" y="93918"/>
                    <a:pt x="28500" y="93918"/>
                  </a:cubicBezTo>
                  <a:cubicBezTo>
                    <a:pt x="26011" y="93918"/>
                    <a:pt x="23566" y="93680"/>
                    <a:pt x="21207" y="93226"/>
                  </a:cubicBezTo>
                  <a:cubicBezTo>
                    <a:pt x="26141" y="108634"/>
                    <a:pt x="40467" y="119843"/>
                    <a:pt x="57433" y="120168"/>
                  </a:cubicBezTo>
                  <a:cubicBezTo>
                    <a:pt x="44146" y="130577"/>
                    <a:pt x="27440" y="136766"/>
                    <a:pt x="9262" y="136766"/>
                  </a:cubicBezTo>
                  <a:cubicBezTo>
                    <a:pt x="6124" y="136766"/>
                    <a:pt x="3051" y="136593"/>
                    <a:pt x="0" y="136225"/>
                  </a:cubicBezTo>
                  <a:cubicBezTo>
                    <a:pt x="17161" y="147218"/>
                    <a:pt x="37546" y="153645"/>
                    <a:pt x="59445" y="153645"/>
                  </a:cubicBezTo>
                </a:path>
              </a:pathLst>
            </a:custGeom>
            <a:solidFill>
              <a:srgbClr val="FFFFFF"/>
            </a:solidFill>
            <a:ln w="21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</p:grp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B8240481-995A-CBD4-2C57-023D9DE7238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4250" y="5814570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Twitter</a:t>
            </a:r>
          </a:p>
        </p:txBody>
      </p:sp>
    </p:spTree>
    <p:extLst>
      <p:ext uri="{BB962C8B-B14F-4D97-AF65-F5344CB8AC3E}">
        <p14:creationId xmlns:p14="http://schemas.microsoft.com/office/powerpoint/2010/main" val="39670473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õpu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CB744342-F45B-48BF-B328-F58EC472B8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2811" y="5896921"/>
            <a:ext cx="269340" cy="26934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994D3EE-BD4C-4EEE-B599-B75453A26BB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6292" y="4351373"/>
            <a:ext cx="285859" cy="2049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9B19F72-4ECD-4A7A-A716-C1926C13AC0B}"/>
              </a:ext>
            </a:extLst>
          </p:cNvPr>
          <p:cNvSpPr txBox="1"/>
          <p:nvPr userDrawn="1"/>
        </p:nvSpPr>
        <p:spPr>
          <a:xfrm>
            <a:off x="1001594" y="3709578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ut.ee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31A982-0395-4DF8-9382-5AC101D2172D}"/>
              </a:ext>
            </a:extLst>
          </p:cNvPr>
          <p:cNvSpPr txBox="1"/>
          <p:nvPr userDrawn="1"/>
        </p:nvSpPr>
        <p:spPr>
          <a:xfrm>
            <a:off x="1001594" y="4277644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info@ut.ee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6833F2-EA11-49EE-BDCD-811115108146}"/>
              </a:ext>
            </a:extLst>
          </p:cNvPr>
          <p:cNvSpPr txBox="1"/>
          <p:nvPr userDrawn="1"/>
        </p:nvSpPr>
        <p:spPr>
          <a:xfrm>
            <a:off x="984011" y="4786620"/>
            <a:ext cx="82359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tartuylikool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tartuuniversity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D42CCC-3EC8-47D3-B3A5-D7FFAC0D0631}"/>
              </a:ext>
            </a:extLst>
          </p:cNvPr>
          <p:cNvSpPr txBox="1"/>
          <p:nvPr userDrawn="1"/>
        </p:nvSpPr>
        <p:spPr>
          <a:xfrm>
            <a:off x="1001594" y="5572595"/>
            <a:ext cx="82359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unitartuscience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+mn-ea"/>
                <a:cs typeface="Rubik" panose="02000604000000020004" pitchFamily="2" charset="-79"/>
              </a:rPr>
              <a:t>unitartutiksu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DB2655F-7213-4929-857C-C650564F0AA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724" y="4952271"/>
            <a:ext cx="278427" cy="278427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HEADING</a:t>
            </a:r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06514F-C9EF-491D-B0CC-246C6B60DD80}"/>
              </a:ext>
            </a:extLst>
          </p:cNvPr>
          <p:cNvSpPr txBox="1">
            <a:spLocks/>
          </p:cNvSpPr>
          <p:nvPr userDrawn="1"/>
        </p:nvSpPr>
        <p:spPr>
          <a:xfrm>
            <a:off x="503959" y="3769090"/>
            <a:ext cx="374218" cy="17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 Medium" panose="00000600000000000000" pitchFamily="2" charset="-79"/>
                <a:ea typeface="+mn-ea"/>
                <a:cs typeface="Rubik Medium" panose="00000600000000000000" pitchFamily="2" charset="-79"/>
              </a:rPr>
              <a:t>www</a:t>
            </a: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2CEC7468-C97B-4399-8B8E-36DA04DB561F}"/>
              </a:ext>
            </a:extLst>
          </p:cNvPr>
          <p:cNvSpPr/>
          <p:nvPr userDrawn="1"/>
        </p:nvSpPr>
        <p:spPr>
          <a:xfrm rot="13212661">
            <a:off x="757187" y="3879781"/>
            <a:ext cx="140944" cy="118823"/>
          </a:xfrm>
          <a:prstGeom prst="rightArrow">
            <a:avLst>
              <a:gd name="adj1" fmla="val 37726"/>
              <a:gd name="adj2" fmla="val 77310"/>
            </a:avLst>
          </a:prstGeom>
          <a:solidFill>
            <a:schemeClr val="bg1"/>
          </a:solidFill>
          <a:ln w="12700">
            <a:solidFill>
              <a:srgbClr val="2C5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198689B-873B-44F3-9B2D-6A33E58338FC}"/>
              </a:ext>
            </a:extLst>
          </p:cNvPr>
          <p:cNvGrpSpPr/>
          <p:nvPr userDrawn="1"/>
        </p:nvGrpSpPr>
        <p:grpSpPr>
          <a:xfrm>
            <a:off x="503959" y="3727880"/>
            <a:ext cx="394172" cy="278427"/>
            <a:chOff x="503959" y="3727880"/>
            <a:chExt cx="394172" cy="278427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9C5665F-CE0B-4BD1-B22D-7CF88F15C6BC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A1A8C25-9427-4E64-9186-918920A325D8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 Medium" panose="00000600000000000000" pitchFamily="2" charset="-79"/>
                  <a:ea typeface="+mn-ea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5D8A8EEC-EB70-436D-B611-46AE87FEDEA1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8265614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a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 userDrawn="1"/>
        </p:nvSpPr>
        <p:spPr>
          <a:xfrm rot="900000">
            <a:off x="-289173" y="1303468"/>
            <a:ext cx="3232351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 rot="900000">
            <a:off x="-215259" y="2399685"/>
            <a:ext cx="12599867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4927600"/>
            <a:ext cx="7543800" cy="1498600"/>
          </a:xfrm>
        </p:spPr>
        <p:txBody>
          <a:bodyPr/>
          <a:lstStyle>
            <a:lvl1pPr marL="0" indent="0">
              <a:buNone/>
              <a:defRPr>
                <a:solidFill>
                  <a:srgbClr val="4D4D4D"/>
                </a:solidFill>
              </a:defRPr>
            </a:lvl1pPr>
          </a:lstStyle>
          <a:p>
            <a:pPr lvl="0"/>
            <a:r>
              <a:rPr lang="en-US" noProof="0"/>
              <a:t>First Name Last Name</a:t>
            </a:r>
          </a:p>
          <a:p>
            <a:pPr lvl="0"/>
            <a:r>
              <a:rPr lang="en-US" noProof="0"/>
              <a:t>Other information</a:t>
            </a:r>
          </a:p>
        </p:txBody>
      </p:sp>
      <p:sp>
        <p:nvSpPr>
          <p:cNvPr id="9" name="pealkiri"/>
          <p:cNvSpPr>
            <a:spLocks noGrp="1"/>
          </p:cNvSpPr>
          <p:nvPr>
            <p:ph type="title" hasCustomPrompt="1"/>
          </p:nvPr>
        </p:nvSpPr>
        <p:spPr>
          <a:xfrm>
            <a:off x="952500" y="2989944"/>
            <a:ext cx="6575426" cy="1553027"/>
          </a:xfrm>
        </p:spPr>
        <p:txBody>
          <a:bodyPr anchor="b"/>
          <a:lstStyle>
            <a:lvl1pPr>
              <a:defRPr b="0">
                <a:solidFill>
                  <a:srgbClr val="2C5697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t-EE"/>
              <a:t>TITLE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 hasCustomPrompt="1"/>
          </p:nvPr>
        </p:nvSpPr>
        <p:spPr>
          <a:xfrm>
            <a:off x="8911773" y="2730274"/>
            <a:ext cx="3526972" cy="4642304"/>
          </a:xfrm>
          <a:custGeom>
            <a:avLst/>
            <a:gdLst>
              <a:gd name="connsiteX0" fmla="*/ 0 w 3454400"/>
              <a:gd name="connsiteY0" fmla="*/ 0 h 2682875"/>
              <a:gd name="connsiteX1" fmla="*/ 3454400 w 3454400"/>
              <a:gd name="connsiteY1" fmla="*/ 0 h 2682875"/>
              <a:gd name="connsiteX2" fmla="*/ 3454400 w 3454400"/>
              <a:gd name="connsiteY2" fmla="*/ 2682875 h 2682875"/>
              <a:gd name="connsiteX3" fmla="*/ 0 w 3454400"/>
              <a:gd name="connsiteY3" fmla="*/ 2682875 h 2682875"/>
              <a:gd name="connsiteX4" fmla="*/ 0 w 3454400"/>
              <a:gd name="connsiteY4" fmla="*/ 0 h 2682875"/>
              <a:gd name="connsiteX0" fmla="*/ 0 w 3483429"/>
              <a:gd name="connsiteY0" fmla="*/ 580572 h 3263447"/>
              <a:gd name="connsiteX1" fmla="*/ 3483429 w 3483429"/>
              <a:gd name="connsiteY1" fmla="*/ 0 h 3263447"/>
              <a:gd name="connsiteX2" fmla="*/ 3454400 w 3483429"/>
              <a:gd name="connsiteY2" fmla="*/ 3263447 h 3263447"/>
              <a:gd name="connsiteX3" fmla="*/ 0 w 3483429"/>
              <a:gd name="connsiteY3" fmla="*/ 3263447 h 3263447"/>
              <a:gd name="connsiteX4" fmla="*/ 0 w 3483429"/>
              <a:gd name="connsiteY4" fmla="*/ 580572 h 3263447"/>
              <a:gd name="connsiteX0" fmla="*/ 0 w 3497944"/>
              <a:gd name="connsiteY0" fmla="*/ 2104572 h 4787447"/>
              <a:gd name="connsiteX1" fmla="*/ 3497944 w 3497944"/>
              <a:gd name="connsiteY1" fmla="*/ 0 h 4787447"/>
              <a:gd name="connsiteX2" fmla="*/ 3454400 w 3497944"/>
              <a:gd name="connsiteY2" fmla="*/ 4787447 h 4787447"/>
              <a:gd name="connsiteX3" fmla="*/ 0 w 3497944"/>
              <a:gd name="connsiteY3" fmla="*/ 4787447 h 4787447"/>
              <a:gd name="connsiteX4" fmla="*/ 0 w 3497944"/>
              <a:gd name="connsiteY4" fmla="*/ 2104572 h 4787447"/>
              <a:gd name="connsiteX0" fmla="*/ 0 w 3497944"/>
              <a:gd name="connsiteY0" fmla="*/ 2104572 h 4787447"/>
              <a:gd name="connsiteX1" fmla="*/ 3497944 w 3497944"/>
              <a:gd name="connsiteY1" fmla="*/ 0 h 4787447"/>
              <a:gd name="connsiteX2" fmla="*/ 3454400 w 3497944"/>
              <a:gd name="connsiteY2" fmla="*/ 4787447 h 4787447"/>
              <a:gd name="connsiteX3" fmla="*/ 1117600 w 3497944"/>
              <a:gd name="connsiteY3" fmla="*/ 4772933 h 4787447"/>
              <a:gd name="connsiteX4" fmla="*/ 0 w 3497944"/>
              <a:gd name="connsiteY4" fmla="*/ 2104572 h 4787447"/>
              <a:gd name="connsiteX0" fmla="*/ 0 w 3526972"/>
              <a:gd name="connsiteY0" fmla="*/ 1103087 h 4787447"/>
              <a:gd name="connsiteX1" fmla="*/ 3526972 w 3526972"/>
              <a:gd name="connsiteY1" fmla="*/ 0 h 4787447"/>
              <a:gd name="connsiteX2" fmla="*/ 3483428 w 3526972"/>
              <a:gd name="connsiteY2" fmla="*/ 4787447 h 4787447"/>
              <a:gd name="connsiteX3" fmla="*/ 1146628 w 3526972"/>
              <a:gd name="connsiteY3" fmla="*/ 4772933 h 4787447"/>
              <a:gd name="connsiteX4" fmla="*/ 0 w 3526972"/>
              <a:gd name="connsiteY4" fmla="*/ 1103087 h 4787447"/>
              <a:gd name="connsiteX0" fmla="*/ 0 w 3526972"/>
              <a:gd name="connsiteY0" fmla="*/ 943430 h 4627790"/>
              <a:gd name="connsiteX1" fmla="*/ 3526972 w 3526972"/>
              <a:gd name="connsiteY1" fmla="*/ 0 h 4627790"/>
              <a:gd name="connsiteX2" fmla="*/ 3483428 w 3526972"/>
              <a:gd name="connsiteY2" fmla="*/ 4627790 h 4627790"/>
              <a:gd name="connsiteX3" fmla="*/ 1146628 w 3526972"/>
              <a:gd name="connsiteY3" fmla="*/ 4613276 h 4627790"/>
              <a:gd name="connsiteX4" fmla="*/ 0 w 3526972"/>
              <a:gd name="connsiteY4" fmla="*/ 943430 h 4627790"/>
              <a:gd name="connsiteX0" fmla="*/ 0 w 3526972"/>
              <a:gd name="connsiteY0" fmla="*/ 943430 h 4642304"/>
              <a:gd name="connsiteX1" fmla="*/ 3526972 w 3526972"/>
              <a:gd name="connsiteY1" fmla="*/ 0 h 4642304"/>
              <a:gd name="connsiteX2" fmla="*/ 3483428 w 3526972"/>
              <a:gd name="connsiteY2" fmla="*/ 4627790 h 4642304"/>
              <a:gd name="connsiteX3" fmla="*/ 1001485 w 3526972"/>
              <a:gd name="connsiteY3" fmla="*/ 4642304 h 4642304"/>
              <a:gd name="connsiteX4" fmla="*/ 0 w 3526972"/>
              <a:gd name="connsiteY4" fmla="*/ 943430 h 4642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6972" h="4642304">
                <a:moveTo>
                  <a:pt x="0" y="943430"/>
                </a:moveTo>
                <a:lnTo>
                  <a:pt x="3526972" y="0"/>
                </a:lnTo>
                <a:lnTo>
                  <a:pt x="3483428" y="4627790"/>
                </a:lnTo>
                <a:lnTo>
                  <a:pt x="1001485" y="4642304"/>
                </a:lnTo>
                <a:lnTo>
                  <a:pt x="0" y="94343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133000"/>
            </a:stretch>
          </a:blipFill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FEA77AD-2B57-4C96-8C4D-652C71EDC7E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723902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8339312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ldislaid vähese teskt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3F318B-ED26-0D18-28B8-CD1FE48B20A1}"/>
              </a:ext>
            </a:extLst>
          </p:cNvPr>
          <p:cNvSpPr/>
          <p:nvPr userDrawn="1"/>
        </p:nvSpPr>
        <p:spPr>
          <a:xfrm rot="20700000">
            <a:off x="-669885" y="3439850"/>
            <a:ext cx="3445922" cy="458196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1E4C92-C69F-E6E0-E625-5235BBC90C1F}"/>
              </a:ext>
            </a:extLst>
          </p:cNvPr>
          <p:cNvSpPr/>
          <p:nvPr userDrawn="1"/>
        </p:nvSpPr>
        <p:spPr>
          <a:xfrm rot="900000">
            <a:off x="75062" y="4721191"/>
            <a:ext cx="6056493" cy="301736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CEEC762D-943E-4E46-BD3F-FA0D7E1DC61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068047"/>
            <a:ext cx="3661335" cy="687729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DA0698F6-9A43-495A-9CE6-0A4A8A2761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952253" cy="8120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32512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ldislaid vähese teskt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3F318B-ED26-0D18-28B8-CD1FE48B20A1}"/>
              </a:ext>
            </a:extLst>
          </p:cNvPr>
          <p:cNvSpPr/>
          <p:nvPr userDrawn="1"/>
        </p:nvSpPr>
        <p:spPr>
          <a:xfrm rot="20700000">
            <a:off x="-669885" y="3439850"/>
            <a:ext cx="3445922" cy="458196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1E4C92-C69F-E6E0-E625-5235BBC90C1F}"/>
              </a:ext>
            </a:extLst>
          </p:cNvPr>
          <p:cNvSpPr/>
          <p:nvPr userDrawn="1"/>
        </p:nvSpPr>
        <p:spPr>
          <a:xfrm rot="900000">
            <a:off x="75062" y="4721191"/>
            <a:ext cx="6056493" cy="301736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CEEC762D-943E-4E46-BD3F-FA0D7E1DC61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068047"/>
            <a:ext cx="3661335" cy="687729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DA0698F6-9A43-495A-9CE6-0A4A8A2761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952253" cy="8120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8510158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6399AB8-3B84-426A-B165-263F491DF581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D2753F-14D7-426D-B379-7A860FF7AA6E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E91F70-B7CC-46A0-A653-7FF909EE4A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6833" y="3752114"/>
            <a:ext cx="1257241" cy="1264452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E27499-E95D-48A6-9803-4429B7374F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CCE7C02-F755-4944-B161-451AE0DD9D7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410200"/>
            <a:ext cx="3594100" cy="9525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Heading2</a:t>
            </a:r>
          </a:p>
        </p:txBody>
      </p:sp>
    </p:spTree>
    <p:extLst>
      <p:ext uri="{BB962C8B-B14F-4D97-AF65-F5344CB8AC3E}">
        <p14:creationId xmlns:p14="http://schemas.microsoft.com/office/powerpoint/2010/main" val="378461380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084781-D489-48EB-B7A9-DDC379A8E086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70FEC4-C571-4387-A02A-3F34FD80673B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A7C9CB6-8C55-4830-AACD-65DC9E0C3D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 err="1"/>
              <a:t>Text</a:t>
            </a:r>
            <a:endParaRPr lang="et-EE"/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9078F0D5-0130-4FBE-A655-0AA1ECE8F8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085080"/>
            <a:ext cx="3594100" cy="127762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Heading2</a:t>
            </a:r>
          </a:p>
        </p:txBody>
      </p:sp>
    </p:spTree>
    <p:extLst>
      <p:ext uri="{BB962C8B-B14F-4D97-AF65-F5344CB8AC3E}">
        <p14:creationId xmlns:p14="http://schemas.microsoft.com/office/powerpoint/2010/main" val="208591459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pild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1B5A2F-DD31-4A20-859F-72F1620933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" y="533754"/>
            <a:ext cx="1257241" cy="126445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887F24-01A1-4161-B5AC-B3CBBDA0EF39}"/>
              </a:ext>
            </a:extLst>
          </p:cNvPr>
          <p:cNvSpPr/>
          <p:nvPr userDrawn="1"/>
        </p:nvSpPr>
        <p:spPr>
          <a:xfrm rot="20700000">
            <a:off x="8284255" y="-397000"/>
            <a:ext cx="6109169" cy="8105775"/>
          </a:xfrm>
          <a:prstGeom prst="rect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6000" t="7000" r="-37000" b="6000"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3752850"/>
            <a:ext cx="6734175" cy="26733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2378324"/>
            <a:ext cx="6575426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544DCF1-86CE-4D32-B0B5-D09AAAD41E8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rot="20700000">
            <a:off x="8262260" y="-484286"/>
            <a:ext cx="6865620" cy="8126824"/>
          </a:xfrm>
          <a:prstGeom prst="rect">
            <a:avLst/>
          </a:prstGeom>
          <a:blipFill dpi="0" rotWithShape="0">
            <a:blip r:embed="rId4"/>
            <a:srcRect/>
            <a:stretch>
              <a:fillRect l="-16000" t="7000" r="-37000" b="6000"/>
            </a:stretch>
          </a:blipFill>
        </p:spPr>
        <p:txBody>
          <a:bodyPr wrap="square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1545841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E7B64C-4D5B-4B83-8660-A14102C0A062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1EFEE3CA-8CA5-44CF-92DD-840C77E062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733040"/>
            <a:ext cx="6734175" cy="36931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1BBF5012-E8C2-4A1A-89C9-49196CCBC3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1352164"/>
            <a:ext cx="6575426" cy="1271917"/>
          </a:xfrm>
          <a:prstGeom prst="rect">
            <a:avLst/>
          </a:prstGeom>
        </p:spPr>
        <p:txBody>
          <a:bodyPr anchor="t"/>
          <a:lstStyle>
            <a:lvl1pPr>
              <a:defRPr sz="2800"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A60F542-F0C0-45B9-8D50-C929C33E3AF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10989955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pildig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Picture Placeholder 5">
            <a:extLst>
              <a:ext uri="{FF2B5EF4-FFF2-40B4-BE49-F238E27FC236}">
                <a16:creationId xmlns:a16="http://schemas.microsoft.com/office/drawing/2014/main" id="{47638938-C0C7-48BC-88DE-3E81AA00DB1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rot="20700000">
            <a:off x="8262260" y="-484286"/>
            <a:ext cx="6865620" cy="8126824"/>
          </a:xfrm>
          <a:prstGeom prst="rect">
            <a:avLst/>
          </a:prstGeom>
          <a:blipFill dpi="0" rotWithShape="0">
            <a:blip r:embed="rId2"/>
            <a:srcRect/>
            <a:stretch>
              <a:fillRect l="-64000"/>
            </a:stretch>
          </a:blipFill>
        </p:spPr>
        <p:txBody>
          <a:bodyPr wrap="square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066925"/>
            <a:ext cx="6570049" cy="435927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715724"/>
            <a:ext cx="6028934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E342B73A-2C44-42EA-8BAD-92A771CAB1A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95044" y="71465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29442676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49DADD9-2877-4D44-85D5-E539CC5743DD}"/>
              </a:ext>
            </a:extLst>
          </p:cNvPr>
          <p:cNvSpPr/>
          <p:nvPr userDrawn="1"/>
        </p:nvSpPr>
        <p:spPr>
          <a:xfrm rot="20700000">
            <a:off x="-1832255" y="-666599"/>
            <a:ext cx="6716198" cy="806601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9A078F-F65D-4E7B-AB90-0DA120479A02}"/>
              </a:ext>
            </a:extLst>
          </p:cNvPr>
          <p:cNvSpPr/>
          <p:nvPr userDrawn="1"/>
        </p:nvSpPr>
        <p:spPr>
          <a:xfrm rot="20700000">
            <a:off x="-1978304" y="-879676"/>
            <a:ext cx="6990745" cy="806847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887B0C2-C983-48EB-8903-FD9F98041B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72569" y="4531183"/>
            <a:ext cx="6465887" cy="5286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TEXT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760F45D-1F34-42B1-88A7-40821EFB05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73113" y="5229225"/>
            <a:ext cx="4122737" cy="9048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564EAF79-A0F4-4F1A-A937-2D2D3C443AC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900000">
            <a:off x="-1455311" y="-1056399"/>
            <a:ext cx="6686550" cy="4525591"/>
          </a:xfrm>
          <a:blipFill dpi="0" rotWithShape="0">
            <a:blip r:embed="rId2"/>
            <a:srcRect/>
            <a:stretch>
              <a:fillRect r="-31000"/>
            </a:stretch>
          </a:blipFill>
          <a:effectLst/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73251240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20700000">
            <a:off x="-303883" y="-367449"/>
            <a:ext cx="5622289" cy="31220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20700000">
            <a:off x="-161898" y="-984373"/>
            <a:ext cx="5585230" cy="3465059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2475" y="704850"/>
            <a:ext cx="4352925" cy="1038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Short text</a:t>
            </a:r>
          </a:p>
        </p:txBody>
      </p:sp>
    </p:spTree>
    <p:extLst>
      <p:ext uri="{BB962C8B-B14F-4D97-AF65-F5344CB8AC3E}">
        <p14:creationId xmlns:p14="http://schemas.microsoft.com/office/powerpoint/2010/main" val="292389757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D87124-3C28-453D-86D7-C67782FB4713}"/>
              </a:ext>
            </a:extLst>
          </p:cNvPr>
          <p:cNvSpPr/>
          <p:nvPr userDrawn="1"/>
        </p:nvSpPr>
        <p:spPr>
          <a:xfrm rot="900000">
            <a:off x="8471851" y="-770549"/>
            <a:ext cx="4991100" cy="76180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4FF219-48F3-4D8D-9403-BAD68D6318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481387"/>
            <a:ext cx="6917239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88E728D-1DDA-472A-BCE7-E93447ADB6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7503133" cy="4822041"/>
          </a:xfrm>
          <a:custGeom>
            <a:avLst/>
            <a:gdLst>
              <a:gd name="connsiteX0" fmla="*/ 0 w 10570183"/>
              <a:gd name="connsiteY0" fmla="*/ 0 h 4812516"/>
              <a:gd name="connsiteX1" fmla="*/ 1057018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10570183"/>
              <a:gd name="connsiteY0" fmla="*/ 0 h 4812516"/>
              <a:gd name="connsiteX1" fmla="*/ 750313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7503133"/>
              <a:gd name="connsiteY0" fmla="*/ 0 h 4812516"/>
              <a:gd name="connsiteX1" fmla="*/ 7503133 w 7503133"/>
              <a:gd name="connsiteY1" fmla="*/ 0 h 4812516"/>
              <a:gd name="connsiteX2" fmla="*/ 6169633 w 7503133"/>
              <a:gd name="connsiteY2" fmla="*/ 4802991 h 4812516"/>
              <a:gd name="connsiteX3" fmla="*/ 0 w 7503133"/>
              <a:gd name="connsiteY3" fmla="*/ 4812516 h 4812516"/>
              <a:gd name="connsiteX4" fmla="*/ 0 w 7503133"/>
              <a:gd name="connsiteY4" fmla="*/ 0 h 4812516"/>
              <a:gd name="connsiteX0" fmla="*/ 0 w 7503133"/>
              <a:gd name="connsiteY0" fmla="*/ 0 h 4822041"/>
              <a:gd name="connsiteX1" fmla="*/ 7503133 w 7503133"/>
              <a:gd name="connsiteY1" fmla="*/ 0 h 4822041"/>
              <a:gd name="connsiteX2" fmla="*/ 6112483 w 7503133"/>
              <a:gd name="connsiteY2" fmla="*/ 4822041 h 4822041"/>
              <a:gd name="connsiteX3" fmla="*/ 0 w 7503133"/>
              <a:gd name="connsiteY3" fmla="*/ 4812516 h 4822041"/>
              <a:gd name="connsiteX4" fmla="*/ 0 w 7503133"/>
              <a:gd name="connsiteY4" fmla="*/ 0 h 4822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03133" h="4822041">
                <a:moveTo>
                  <a:pt x="0" y="0"/>
                </a:moveTo>
                <a:lnTo>
                  <a:pt x="7503133" y="0"/>
                </a:lnTo>
                <a:lnTo>
                  <a:pt x="6112483" y="4822041"/>
                </a:lnTo>
                <a:lnTo>
                  <a:pt x="0" y="4812516"/>
                </a:lnTo>
                <a:lnTo>
                  <a:pt x="0" y="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7EFD08C-AEEF-4676-AE83-05A3BEFED34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 rot="900000">
            <a:off x="8732001" y="-1100369"/>
            <a:ext cx="5014996" cy="8277684"/>
          </a:xfrm>
          <a:blipFill dpi="0" rotWithShape="0">
            <a:blip r:embed="rId2"/>
            <a:srcRect/>
            <a:stretch>
              <a:fillRect l="-35000" t="17000" r="-54000"/>
            </a:stretch>
          </a:blip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370935371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900000">
            <a:off x="7349484" y="-180976"/>
            <a:ext cx="5622289" cy="694044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900000">
            <a:off x="7595449" y="-417756"/>
            <a:ext cx="5585230" cy="74705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1602" y="1881632"/>
            <a:ext cx="3513673" cy="80962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07B0033-4190-454A-9166-810E10337E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1602" y="2798410"/>
            <a:ext cx="3513673" cy="328806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40448308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ealkiri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FE5BBD0-6C7B-4E53-B005-03490218817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52400" y="0"/>
            <a:ext cx="123444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1926363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alkiri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0BC27C8F-3E75-4D16-A44A-4759D5F900A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60475" y="91040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6F9097A-18D2-4D71-B526-ACF5E81E9D9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14962" y="2286000"/>
            <a:ext cx="6072187" cy="4286250"/>
          </a:xfrm>
          <a:custGeom>
            <a:avLst/>
            <a:gdLst>
              <a:gd name="connsiteX0" fmla="*/ 0 w 4976812"/>
              <a:gd name="connsiteY0" fmla="*/ 0 h 4267200"/>
              <a:gd name="connsiteX1" fmla="*/ 4976812 w 4976812"/>
              <a:gd name="connsiteY1" fmla="*/ 0 h 4267200"/>
              <a:gd name="connsiteX2" fmla="*/ 4976812 w 4976812"/>
              <a:gd name="connsiteY2" fmla="*/ 4267200 h 4267200"/>
              <a:gd name="connsiteX3" fmla="*/ 0 w 4976812"/>
              <a:gd name="connsiteY3" fmla="*/ 4267200 h 4267200"/>
              <a:gd name="connsiteX4" fmla="*/ 0 w 4976812"/>
              <a:gd name="connsiteY4" fmla="*/ 0 h 4267200"/>
              <a:gd name="connsiteX0" fmla="*/ 1009650 w 5986462"/>
              <a:gd name="connsiteY0" fmla="*/ 0 h 4286250"/>
              <a:gd name="connsiteX1" fmla="*/ 5986462 w 5986462"/>
              <a:gd name="connsiteY1" fmla="*/ 0 h 4286250"/>
              <a:gd name="connsiteX2" fmla="*/ 5986462 w 5986462"/>
              <a:gd name="connsiteY2" fmla="*/ 4267200 h 4286250"/>
              <a:gd name="connsiteX3" fmla="*/ 0 w 5986462"/>
              <a:gd name="connsiteY3" fmla="*/ 4286250 h 4286250"/>
              <a:gd name="connsiteX4" fmla="*/ 1009650 w 5986462"/>
              <a:gd name="connsiteY4" fmla="*/ 0 h 4286250"/>
              <a:gd name="connsiteX0" fmla="*/ 1095375 w 6072187"/>
              <a:gd name="connsiteY0" fmla="*/ 0 h 4286250"/>
              <a:gd name="connsiteX1" fmla="*/ 6072187 w 6072187"/>
              <a:gd name="connsiteY1" fmla="*/ 0 h 4286250"/>
              <a:gd name="connsiteX2" fmla="*/ 6072187 w 6072187"/>
              <a:gd name="connsiteY2" fmla="*/ 4267200 h 4286250"/>
              <a:gd name="connsiteX3" fmla="*/ 0 w 6072187"/>
              <a:gd name="connsiteY3" fmla="*/ 4286250 h 4286250"/>
              <a:gd name="connsiteX4" fmla="*/ 1095375 w 6072187"/>
              <a:gd name="connsiteY4" fmla="*/ 0 h 4286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2187" h="4286250">
                <a:moveTo>
                  <a:pt x="1095375" y="0"/>
                </a:moveTo>
                <a:lnTo>
                  <a:pt x="6072187" y="0"/>
                </a:lnTo>
                <a:lnTo>
                  <a:pt x="6072187" y="4267200"/>
                </a:lnTo>
                <a:lnTo>
                  <a:pt x="0" y="4286250"/>
                </a:lnTo>
                <a:lnTo>
                  <a:pt x="1095375" y="0"/>
                </a:lnTo>
                <a:close/>
              </a:path>
            </a:pathLst>
          </a:custGeo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649737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ildid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CBDDFC2-F459-41EF-8849-257F5B4DD35C}"/>
              </a:ext>
            </a:extLst>
          </p:cNvPr>
          <p:cNvSpPr/>
          <p:nvPr userDrawn="1"/>
        </p:nvSpPr>
        <p:spPr>
          <a:xfrm rot="900000">
            <a:off x="114636" y="-132743"/>
            <a:ext cx="4200145" cy="83688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74CFAB8F-57C8-4E27-9E38-EE384A17B0F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20700000">
            <a:off x="-1285116" y="-384920"/>
            <a:ext cx="4794774" cy="4830285"/>
          </a:xfrm>
          <a:blipFill dpi="0" rotWithShape="0">
            <a:blip r:embed="rId2"/>
            <a:srcRect/>
            <a:stretch>
              <a:fillRect t="-3000" r="-69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212C740-939E-472B-ADF8-06691F70D06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0700000">
            <a:off x="-42544" y="4387605"/>
            <a:ext cx="4817654" cy="4427136"/>
          </a:xfrm>
          <a:blipFill dpi="0" rotWithShape="0">
            <a:blip r:embed="rId2"/>
            <a:srcRect/>
            <a:stretch>
              <a:fillRect t="-3000" r="-69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CBFB6C-937D-4BE3-A92D-E92A79F2607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16563" y="298450"/>
            <a:ext cx="6305550" cy="6191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Text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8780409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ealkiri ja sisu (nt graafi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740B5-E171-48D3-BC17-D3EB40BE80C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52500" y="1639888"/>
            <a:ext cx="10745788" cy="4873625"/>
          </a:xfrm>
        </p:spPr>
        <p:txBody>
          <a:bodyPr/>
          <a:lstStyle/>
          <a:p>
            <a:pPr lvl="0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2770642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lju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31888D-23FA-4B49-AE37-6245C8D38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10763992" cy="4812516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C15452CD-596E-4613-B72E-8BD8D83080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481386"/>
            <a:ext cx="3711864" cy="1056467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23936061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õpu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HEADING</a:t>
            </a:r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55790D2-8259-B91B-6288-CED109463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0626" y="5226261"/>
            <a:ext cx="269340" cy="26934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FF61F392-8DF6-786A-09A9-075FEC1B601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4107" y="4142372"/>
            <a:ext cx="285859" cy="204956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AA67999A-35B4-1E58-8449-A5AD07C2D65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724" y="4647581"/>
            <a:ext cx="278427" cy="27842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0A42BAAF-5839-4117-95BF-3145A7B411CC}"/>
              </a:ext>
            </a:extLst>
          </p:cNvPr>
          <p:cNvGrpSpPr/>
          <p:nvPr userDrawn="1"/>
        </p:nvGrpSpPr>
        <p:grpSpPr>
          <a:xfrm>
            <a:off x="503959" y="3563692"/>
            <a:ext cx="394172" cy="278427"/>
            <a:chOff x="503959" y="3727880"/>
            <a:chExt cx="394172" cy="278427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A574AD6D-F8B9-2AA3-9613-9EE4FEE1C166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A7882CC-9779-6A9D-4CE6-6BD8E3870F6D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t-EE" sz="600">
                  <a:solidFill>
                    <a:schemeClr val="bg1"/>
                  </a:solidFill>
                  <a:latin typeface="Rubik Medium" panose="00000600000000000000" pitchFamily="2" charset="-79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10" name="Arrow: Right 9">
              <a:extLst>
                <a:ext uri="{FF2B5EF4-FFF2-40B4-BE49-F238E27FC236}">
                  <a16:creationId xmlns:a16="http://schemas.microsoft.com/office/drawing/2014/main" id="{F6A1B778-9BE3-D55F-3DDB-FE83295214BE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</p:grp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E87FCF37-97B2-AE6B-0E6D-E815773609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84250" y="3525898"/>
            <a:ext cx="2655062" cy="3540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Web</a:t>
            </a:r>
            <a:r>
              <a:rPr lang="et-EE"/>
              <a:t>-page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BDE38ABF-655D-15AA-5AB4-F570D6932F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84250" y="4093495"/>
            <a:ext cx="2655062" cy="3683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E-mail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9E219202-544E-8568-A042-9CAA89C295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84250" y="4675275"/>
            <a:ext cx="2655062" cy="27238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/>
              <a:t>Facebook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88B8034-3DFA-C15C-3BAD-0A186500D6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4250" y="5226261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Instagram</a:t>
            </a:r>
            <a:endParaRPr lang="et-EE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51A9C89-ED09-C3CC-EF7B-B4E2455B9CE8}"/>
              </a:ext>
            </a:extLst>
          </p:cNvPr>
          <p:cNvGrpSpPr/>
          <p:nvPr userDrawn="1"/>
        </p:nvGrpSpPr>
        <p:grpSpPr>
          <a:xfrm>
            <a:off x="570626" y="5795856"/>
            <a:ext cx="292142" cy="292142"/>
            <a:chOff x="570626" y="5795856"/>
            <a:chExt cx="292142" cy="292142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C796681-E02C-373E-066B-BDF2999558DB}"/>
                </a:ext>
              </a:extLst>
            </p:cNvPr>
            <p:cNvSpPr/>
            <p:nvPr/>
          </p:nvSpPr>
          <p:spPr>
            <a:xfrm>
              <a:off x="570626" y="5795856"/>
              <a:ext cx="292142" cy="292142"/>
            </a:xfrm>
            <a:custGeom>
              <a:avLst/>
              <a:gdLst>
                <a:gd name="connsiteX0" fmla="*/ 292142 w 292142"/>
                <a:gd name="connsiteY0" fmla="*/ 146071 h 292142"/>
                <a:gd name="connsiteX1" fmla="*/ 146071 w 292142"/>
                <a:gd name="connsiteY1" fmla="*/ 292142 h 292142"/>
                <a:gd name="connsiteX2" fmla="*/ 0 w 292142"/>
                <a:gd name="connsiteY2" fmla="*/ 146071 h 292142"/>
                <a:gd name="connsiteX3" fmla="*/ 146071 w 292142"/>
                <a:gd name="connsiteY3" fmla="*/ 0 h 292142"/>
                <a:gd name="connsiteX4" fmla="*/ 292142 w 292142"/>
                <a:gd name="connsiteY4" fmla="*/ 146071 h 292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142" h="292142">
                  <a:moveTo>
                    <a:pt x="292142" y="146071"/>
                  </a:moveTo>
                  <a:cubicBezTo>
                    <a:pt x="292142" y="226744"/>
                    <a:pt x="226744" y="292142"/>
                    <a:pt x="146071" y="292142"/>
                  </a:cubicBezTo>
                  <a:cubicBezTo>
                    <a:pt x="65398" y="292142"/>
                    <a:pt x="0" y="226744"/>
                    <a:pt x="0" y="146071"/>
                  </a:cubicBezTo>
                  <a:cubicBezTo>
                    <a:pt x="0" y="65398"/>
                    <a:pt x="65398" y="0"/>
                    <a:pt x="146071" y="0"/>
                  </a:cubicBezTo>
                  <a:cubicBezTo>
                    <a:pt x="226744" y="0"/>
                    <a:pt x="292142" y="65398"/>
                    <a:pt x="292142" y="146071"/>
                  </a:cubicBez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66B4BA7E-3FD1-299A-2165-F0CACBF5668D}"/>
                </a:ext>
              </a:extLst>
            </p:cNvPr>
            <p:cNvSpPr/>
            <p:nvPr/>
          </p:nvSpPr>
          <p:spPr>
            <a:xfrm>
              <a:off x="627755" y="5872418"/>
              <a:ext cx="189026" cy="153645"/>
            </a:xfrm>
            <a:custGeom>
              <a:avLst/>
              <a:gdLst>
                <a:gd name="connsiteX0" fmla="*/ 59424 w 189026"/>
                <a:gd name="connsiteY0" fmla="*/ 153645 h 153645"/>
                <a:gd name="connsiteX1" fmla="*/ 169789 w 189026"/>
                <a:gd name="connsiteY1" fmla="*/ 43280 h 153645"/>
                <a:gd name="connsiteX2" fmla="*/ 169680 w 189026"/>
                <a:gd name="connsiteY2" fmla="*/ 38260 h 153645"/>
                <a:gd name="connsiteX3" fmla="*/ 189027 w 189026"/>
                <a:gd name="connsiteY3" fmla="*/ 18178 h 153645"/>
                <a:gd name="connsiteX4" fmla="*/ 166759 w 189026"/>
                <a:gd name="connsiteY4" fmla="*/ 24280 h 153645"/>
                <a:gd name="connsiteX5" fmla="*/ 183811 w 189026"/>
                <a:gd name="connsiteY5" fmla="*/ 2835 h 153645"/>
                <a:gd name="connsiteX6" fmla="*/ 159185 w 189026"/>
                <a:gd name="connsiteY6" fmla="*/ 12248 h 153645"/>
                <a:gd name="connsiteX7" fmla="*/ 130880 w 189026"/>
                <a:gd name="connsiteY7" fmla="*/ 0 h 153645"/>
                <a:gd name="connsiteX8" fmla="*/ 92079 w 189026"/>
                <a:gd name="connsiteY8" fmla="*/ 38779 h 153645"/>
                <a:gd name="connsiteX9" fmla="*/ 93096 w 189026"/>
                <a:gd name="connsiteY9" fmla="*/ 47630 h 153645"/>
                <a:gd name="connsiteX10" fmla="*/ 13157 w 189026"/>
                <a:gd name="connsiteY10" fmla="*/ 7098 h 153645"/>
                <a:gd name="connsiteX11" fmla="*/ 7899 w 189026"/>
                <a:gd name="connsiteY11" fmla="*/ 26596 h 153645"/>
                <a:gd name="connsiteX12" fmla="*/ 25167 w 189026"/>
                <a:gd name="connsiteY12" fmla="*/ 58883 h 153645"/>
                <a:gd name="connsiteX13" fmla="*/ 7596 w 189026"/>
                <a:gd name="connsiteY13" fmla="*/ 54035 h 153645"/>
                <a:gd name="connsiteX14" fmla="*/ 7596 w 189026"/>
                <a:gd name="connsiteY14" fmla="*/ 54533 h 153645"/>
                <a:gd name="connsiteX15" fmla="*/ 38714 w 189026"/>
                <a:gd name="connsiteY15" fmla="*/ 92555 h 153645"/>
                <a:gd name="connsiteX16" fmla="*/ 28500 w 189026"/>
                <a:gd name="connsiteY16" fmla="*/ 93918 h 153645"/>
                <a:gd name="connsiteX17" fmla="*/ 21207 w 189026"/>
                <a:gd name="connsiteY17" fmla="*/ 93226 h 153645"/>
                <a:gd name="connsiteX18" fmla="*/ 57433 w 189026"/>
                <a:gd name="connsiteY18" fmla="*/ 120168 h 153645"/>
                <a:gd name="connsiteX19" fmla="*/ 9262 w 189026"/>
                <a:gd name="connsiteY19" fmla="*/ 136766 h 153645"/>
                <a:gd name="connsiteX20" fmla="*/ 0 w 189026"/>
                <a:gd name="connsiteY20" fmla="*/ 136225 h 153645"/>
                <a:gd name="connsiteX21" fmla="*/ 59445 w 189026"/>
                <a:gd name="connsiteY21" fmla="*/ 153645 h 153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9026" h="153645">
                  <a:moveTo>
                    <a:pt x="59424" y="153645"/>
                  </a:moveTo>
                  <a:cubicBezTo>
                    <a:pt x="130771" y="153645"/>
                    <a:pt x="169789" y="94546"/>
                    <a:pt x="169789" y="43280"/>
                  </a:cubicBezTo>
                  <a:cubicBezTo>
                    <a:pt x="169789" y="41592"/>
                    <a:pt x="169745" y="39926"/>
                    <a:pt x="169680" y="38260"/>
                  </a:cubicBezTo>
                  <a:cubicBezTo>
                    <a:pt x="177254" y="32785"/>
                    <a:pt x="183833" y="25947"/>
                    <a:pt x="189027" y="18178"/>
                  </a:cubicBezTo>
                  <a:cubicBezTo>
                    <a:pt x="182080" y="21272"/>
                    <a:pt x="174593" y="23350"/>
                    <a:pt x="166759" y="24280"/>
                  </a:cubicBezTo>
                  <a:cubicBezTo>
                    <a:pt x="174766" y="19476"/>
                    <a:pt x="180912" y="11880"/>
                    <a:pt x="183811" y="2835"/>
                  </a:cubicBezTo>
                  <a:cubicBezTo>
                    <a:pt x="176324" y="7271"/>
                    <a:pt x="168014" y="10517"/>
                    <a:pt x="159185" y="12248"/>
                  </a:cubicBezTo>
                  <a:cubicBezTo>
                    <a:pt x="152109" y="4718"/>
                    <a:pt x="142024" y="0"/>
                    <a:pt x="130880" y="0"/>
                  </a:cubicBezTo>
                  <a:cubicBezTo>
                    <a:pt x="109456" y="0"/>
                    <a:pt x="92079" y="17377"/>
                    <a:pt x="92079" y="38779"/>
                  </a:cubicBezTo>
                  <a:cubicBezTo>
                    <a:pt x="92079" y="41830"/>
                    <a:pt x="92425" y="44773"/>
                    <a:pt x="93096" y="47630"/>
                  </a:cubicBezTo>
                  <a:cubicBezTo>
                    <a:pt x="60852" y="46007"/>
                    <a:pt x="32265" y="30578"/>
                    <a:pt x="13157" y="7098"/>
                  </a:cubicBezTo>
                  <a:cubicBezTo>
                    <a:pt x="9825" y="12833"/>
                    <a:pt x="7899" y="19498"/>
                    <a:pt x="7899" y="26596"/>
                  </a:cubicBezTo>
                  <a:cubicBezTo>
                    <a:pt x="7899" y="40056"/>
                    <a:pt x="14737" y="51936"/>
                    <a:pt x="25167" y="58883"/>
                  </a:cubicBezTo>
                  <a:cubicBezTo>
                    <a:pt x="18805" y="58688"/>
                    <a:pt x="12833" y="56935"/>
                    <a:pt x="7596" y="54035"/>
                  </a:cubicBezTo>
                  <a:cubicBezTo>
                    <a:pt x="7596" y="54187"/>
                    <a:pt x="7596" y="54360"/>
                    <a:pt x="7596" y="54533"/>
                  </a:cubicBezTo>
                  <a:cubicBezTo>
                    <a:pt x="7596" y="73317"/>
                    <a:pt x="20969" y="89006"/>
                    <a:pt x="38714" y="92555"/>
                  </a:cubicBezTo>
                  <a:cubicBezTo>
                    <a:pt x="35447" y="93442"/>
                    <a:pt x="32027" y="93918"/>
                    <a:pt x="28500" y="93918"/>
                  </a:cubicBezTo>
                  <a:cubicBezTo>
                    <a:pt x="26011" y="93918"/>
                    <a:pt x="23566" y="93680"/>
                    <a:pt x="21207" y="93226"/>
                  </a:cubicBezTo>
                  <a:cubicBezTo>
                    <a:pt x="26141" y="108634"/>
                    <a:pt x="40467" y="119843"/>
                    <a:pt x="57433" y="120168"/>
                  </a:cubicBezTo>
                  <a:cubicBezTo>
                    <a:pt x="44146" y="130577"/>
                    <a:pt x="27440" y="136766"/>
                    <a:pt x="9262" y="136766"/>
                  </a:cubicBezTo>
                  <a:cubicBezTo>
                    <a:pt x="6124" y="136766"/>
                    <a:pt x="3051" y="136593"/>
                    <a:pt x="0" y="136225"/>
                  </a:cubicBezTo>
                  <a:cubicBezTo>
                    <a:pt x="17161" y="147218"/>
                    <a:pt x="37546" y="153645"/>
                    <a:pt x="59445" y="153645"/>
                  </a:cubicBezTo>
                </a:path>
              </a:pathLst>
            </a:custGeom>
            <a:solidFill>
              <a:srgbClr val="FFFFFF"/>
            </a:solidFill>
            <a:ln w="21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</p:grp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B8240481-995A-CBD4-2C57-023D9DE7238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4250" y="5814570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Twitter</a:t>
            </a:r>
          </a:p>
        </p:txBody>
      </p:sp>
    </p:spTree>
    <p:extLst>
      <p:ext uri="{BB962C8B-B14F-4D97-AF65-F5344CB8AC3E}">
        <p14:creationId xmlns:p14="http://schemas.microsoft.com/office/powerpoint/2010/main" val="124398164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õpu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CB744342-F45B-48BF-B328-F58EC472B8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2811" y="5896921"/>
            <a:ext cx="269340" cy="26934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994D3EE-BD4C-4EEE-B599-B75453A26BB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6292" y="4351373"/>
            <a:ext cx="285859" cy="2049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9B19F72-4ECD-4A7A-A716-C1926C13AC0B}"/>
              </a:ext>
            </a:extLst>
          </p:cNvPr>
          <p:cNvSpPr txBox="1"/>
          <p:nvPr userDrawn="1"/>
        </p:nvSpPr>
        <p:spPr>
          <a:xfrm>
            <a:off x="1001594" y="3709578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ut.ee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31A982-0395-4DF8-9382-5AC101D2172D}"/>
              </a:ext>
            </a:extLst>
          </p:cNvPr>
          <p:cNvSpPr txBox="1"/>
          <p:nvPr userDrawn="1"/>
        </p:nvSpPr>
        <p:spPr>
          <a:xfrm>
            <a:off x="1001594" y="4277644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info@ut.ee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6833F2-EA11-49EE-BDCD-811115108146}"/>
              </a:ext>
            </a:extLst>
          </p:cNvPr>
          <p:cNvSpPr txBox="1"/>
          <p:nvPr userDrawn="1"/>
        </p:nvSpPr>
        <p:spPr>
          <a:xfrm>
            <a:off x="984011" y="4786620"/>
            <a:ext cx="82359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tartuylikool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tartuuniversity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D42CCC-3EC8-47D3-B3A5-D7FFAC0D0631}"/>
              </a:ext>
            </a:extLst>
          </p:cNvPr>
          <p:cNvSpPr txBox="1"/>
          <p:nvPr userDrawn="1"/>
        </p:nvSpPr>
        <p:spPr>
          <a:xfrm>
            <a:off x="1001594" y="5572595"/>
            <a:ext cx="82359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unitartuscience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+mn-ea"/>
                <a:cs typeface="Rubik" panose="02000604000000020004" pitchFamily="2" charset="-79"/>
              </a:rPr>
              <a:t>unitartutiksu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DB2655F-7213-4929-857C-C650564F0AA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724" y="4952271"/>
            <a:ext cx="278427" cy="278427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HEADING</a:t>
            </a:r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06514F-C9EF-491D-B0CC-246C6B60DD80}"/>
              </a:ext>
            </a:extLst>
          </p:cNvPr>
          <p:cNvSpPr txBox="1">
            <a:spLocks/>
          </p:cNvSpPr>
          <p:nvPr userDrawn="1"/>
        </p:nvSpPr>
        <p:spPr>
          <a:xfrm>
            <a:off x="503959" y="3769090"/>
            <a:ext cx="374218" cy="17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 Medium" panose="00000600000000000000" pitchFamily="2" charset="-79"/>
                <a:ea typeface="+mn-ea"/>
                <a:cs typeface="Rubik Medium" panose="00000600000000000000" pitchFamily="2" charset="-79"/>
              </a:rPr>
              <a:t>www</a:t>
            </a: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2CEC7468-C97B-4399-8B8E-36DA04DB561F}"/>
              </a:ext>
            </a:extLst>
          </p:cNvPr>
          <p:cNvSpPr/>
          <p:nvPr userDrawn="1"/>
        </p:nvSpPr>
        <p:spPr>
          <a:xfrm rot="13212661">
            <a:off x="757187" y="3879781"/>
            <a:ext cx="140944" cy="118823"/>
          </a:xfrm>
          <a:prstGeom prst="rightArrow">
            <a:avLst>
              <a:gd name="adj1" fmla="val 37726"/>
              <a:gd name="adj2" fmla="val 77310"/>
            </a:avLst>
          </a:prstGeom>
          <a:solidFill>
            <a:schemeClr val="bg1"/>
          </a:solidFill>
          <a:ln w="12700">
            <a:solidFill>
              <a:srgbClr val="2C5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198689B-873B-44F3-9B2D-6A33E58338FC}"/>
              </a:ext>
            </a:extLst>
          </p:cNvPr>
          <p:cNvGrpSpPr/>
          <p:nvPr userDrawn="1"/>
        </p:nvGrpSpPr>
        <p:grpSpPr>
          <a:xfrm>
            <a:off x="503959" y="3727880"/>
            <a:ext cx="394172" cy="278427"/>
            <a:chOff x="503959" y="3727880"/>
            <a:chExt cx="394172" cy="278427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9C5665F-CE0B-4BD1-B22D-7CF88F15C6BC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A1A8C25-9427-4E64-9186-918920A325D8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 Medium" panose="00000600000000000000" pitchFamily="2" charset="-79"/>
                  <a:ea typeface="+mn-ea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5D8A8EEC-EB70-436D-B611-46AE87FEDEA1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544911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a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 userDrawn="1"/>
        </p:nvSpPr>
        <p:spPr>
          <a:xfrm rot="900000">
            <a:off x="-289173" y="1303468"/>
            <a:ext cx="3232351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rgbClr val="D24B5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 rot="900000">
            <a:off x="-215259" y="2399685"/>
            <a:ext cx="12599867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4927600"/>
            <a:ext cx="7543800" cy="1498600"/>
          </a:xfrm>
        </p:spPr>
        <p:txBody>
          <a:bodyPr/>
          <a:lstStyle>
            <a:lvl1pPr marL="0" indent="0">
              <a:buNone/>
              <a:defRPr>
                <a:solidFill>
                  <a:srgbClr val="4D4D4D"/>
                </a:solidFill>
              </a:defRPr>
            </a:lvl1pPr>
          </a:lstStyle>
          <a:p>
            <a:pPr lvl="0"/>
            <a:r>
              <a:rPr lang="en-US" noProof="0"/>
              <a:t>First Name Last Name</a:t>
            </a:r>
          </a:p>
          <a:p>
            <a:pPr lvl="0"/>
            <a:r>
              <a:rPr lang="en-US" noProof="0"/>
              <a:t>Other information</a:t>
            </a:r>
          </a:p>
        </p:txBody>
      </p:sp>
      <p:sp>
        <p:nvSpPr>
          <p:cNvPr id="9" name="pealkiri"/>
          <p:cNvSpPr>
            <a:spLocks noGrp="1"/>
          </p:cNvSpPr>
          <p:nvPr>
            <p:ph type="title" hasCustomPrompt="1"/>
          </p:nvPr>
        </p:nvSpPr>
        <p:spPr>
          <a:xfrm>
            <a:off x="952500" y="2989944"/>
            <a:ext cx="6575426" cy="1553027"/>
          </a:xfrm>
        </p:spPr>
        <p:txBody>
          <a:bodyPr anchor="b"/>
          <a:lstStyle>
            <a:lvl1pPr>
              <a:defRPr b="0">
                <a:solidFill>
                  <a:srgbClr val="2C5697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t-EE"/>
              <a:t>TITLE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 hasCustomPrompt="1"/>
          </p:nvPr>
        </p:nvSpPr>
        <p:spPr>
          <a:xfrm>
            <a:off x="8911773" y="2730274"/>
            <a:ext cx="3526972" cy="4642304"/>
          </a:xfrm>
          <a:custGeom>
            <a:avLst/>
            <a:gdLst>
              <a:gd name="connsiteX0" fmla="*/ 0 w 3454400"/>
              <a:gd name="connsiteY0" fmla="*/ 0 h 2682875"/>
              <a:gd name="connsiteX1" fmla="*/ 3454400 w 3454400"/>
              <a:gd name="connsiteY1" fmla="*/ 0 h 2682875"/>
              <a:gd name="connsiteX2" fmla="*/ 3454400 w 3454400"/>
              <a:gd name="connsiteY2" fmla="*/ 2682875 h 2682875"/>
              <a:gd name="connsiteX3" fmla="*/ 0 w 3454400"/>
              <a:gd name="connsiteY3" fmla="*/ 2682875 h 2682875"/>
              <a:gd name="connsiteX4" fmla="*/ 0 w 3454400"/>
              <a:gd name="connsiteY4" fmla="*/ 0 h 2682875"/>
              <a:gd name="connsiteX0" fmla="*/ 0 w 3483429"/>
              <a:gd name="connsiteY0" fmla="*/ 580572 h 3263447"/>
              <a:gd name="connsiteX1" fmla="*/ 3483429 w 3483429"/>
              <a:gd name="connsiteY1" fmla="*/ 0 h 3263447"/>
              <a:gd name="connsiteX2" fmla="*/ 3454400 w 3483429"/>
              <a:gd name="connsiteY2" fmla="*/ 3263447 h 3263447"/>
              <a:gd name="connsiteX3" fmla="*/ 0 w 3483429"/>
              <a:gd name="connsiteY3" fmla="*/ 3263447 h 3263447"/>
              <a:gd name="connsiteX4" fmla="*/ 0 w 3483429"/>
              <a:gd name="connsiteY4" fmla="*/ 580572 h 3263447"/>
              <a:gd name="connsiteX0" fmla="*/ 0 w 3497944"/>
              <a:gd name="connsiteY0" fmla="*/ 2104572 h 4787447"/>
              <a:gd name="connsiteX1" fmla="*/ 3497944 w 3497944"/>
              <a:gd name="connsiteY1" fmla="*/ 0 h 4787447"/>
              <a:gd name="connsiteX2" fmla="*/ 3454400 w 3497944"/>
              <a:gd name="connsiteY2" fmla="*/ 4787447 h 4787447"/>
              <a:gd name="connsiteX3" fmla="*/ 0 w 3497944"/>
              <a:gd name="connsiteY3" fmla="*/ 4787447 h 4787447"/>
              <a:gd name="connsiteX4" fmla="*/ 0 w 3497944"/>
              <a:gd name="connsiteY4" fmla="*/ 2104572 h 4787447"/>
              <a:gd name="connsiteX0" fmla="*/ 0 w 3497944"/>
              <a:gd name="connsiteY0" fmla="*/ 2104572 h 4787447"/>
              <a:gd name="connsiteX1" fmla="*/ 3497944 w 3497944"/>
              <a:gd name="connsiteY1" fmla="*/ 0 h 4787447"/>
              <a:gd name="connsiteX2" fmla="*/ 3454400 w 3497944"/>
              <a:gd name="connsiteY2" fmla="*/ 4787447 h 4787447"/>
              <a:gd name="connsiteX3" fmla="*/ 1117600 w 3497944"/>
              <a:gd name="connsiteY3" fmla="*/ 4772933 h 4787447"/>
              <a:gd name="connsiteX4" fmla="*/ 0 w 3497944"/>
              <a:gd name="connsiteY4" fmla="*/ 2104572 h 4787447"/>
              <a:gd name="connsiteX0" fmla="*/ 0 w 3526972"/>
              <a:gd name="connsiteY0" fmla="*/ 1103087 h 4787447"/>
              <a:gd name="connsiteX1" fmla="*/ 3526972 w 3526972"/>
              <a:gd name="connsiteY1" fmla="*/ 0 h 4787447"/>
              <a:gd name="connsiteX2" fmla="*/ 3483428 w 3526972"/>
              <a:gd name="connsiteY2" fmla="*/ 4787447 h 4787447"/>
              <a:gd name="connsiteX3" fmla="*/ 1146628 w 3526972"/>
              <a:gd name="connsiteY3" fmla="*/ 4772933 h 4787447"/>
              <a:gd name="connsiteX4" fmla="*/ 0 w 3526972"/>
              <a:gd name="connsiteY4" fmla="*/ 1103087 h 4787447"/>
              <a:gd name="connsiteX0" fmla="*/ 0 w 3526972"/>
              <a:gd name="connsiteY0" fmla="*/ 943430 h 4627790"/>
              <a:gd name="connsiteX1" fmla="*/ 3526972 w 3526972"/>
              <a:gd name="connsiteY1" fmla="*/ 0 h 4627790"/>
              <a:gd name="connsiteX2" fmla="*/ 3483428 w 3526972"/>
              <a:gd name="connsiteY2" fmla="*/ 4627790 h 4627790"/>
              <a:gd name="connsiteX3" fmla="*/ 1146628 w 3526972"/>
              <a:gd name="connsiteY3" fmla="*/ 4613276 h 4627790"/>
              <a:gd name="connsiteX4" fmla="*/ 0 w 3526972"/>
              <a:gd name="connsiteY4" fmla="*/ 943430 h 4627790"/>
              <a:gd name="connsiteX0" fmla="*/ 0 w 3526972"/>
              <a:gd name="connsiteY0" fmla="*/ 943430 h 4642304"/>
              <a:gd name="connsiteX1" fmla="*/ 3526972 w 3526972"/>
              <a:gd name="connsiteY1" fmla="*/ 0 h 4642304"/>
              <a:gd name="connsiteX2" fmla="*/ 3483428 w 3526972"/>
              <a:gd name="connsiteY2" fmla="*/ 4627790 h 4642304"/>
              <a:gd name="connsiteX3" fmla="*/ 1001485 w 3526972"/>
              <a:gd name="connsiteY3" fmla="*/ 4642304 h 4642304"/>
              <a:gd name="connsiteX4" fmla="*/ 0 w 3526972"/>
              <a:gd name="connsiteY4" fmla="*/ 943430 h 4642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6972" h="4642304">
                <a:moveTo>
                  <a:pt x="0" y="943430"/>
                </a:moveTo>
                <a:lnTo>
                  <a:pt x="3526972" y="0"/>
                </a:lnTo>
                <a:lnTo>
                  <a:pt x="3483428" y="4627790"/>
                </a:lnTo>
                <a:lnTo>
                  <a:pt x="1001485" y="4642304"/>
                </a:lnTo>
                <a:lnTo>
                  <a:pt x="0" y="94343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133000"/>
            </a:stretch>
          </a:blipFill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FEA77AD-2B57-4C96-8C4D-652C71EDC7E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723902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4253197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ldislaid vähese teskt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3F318B-ED26-0D18-28B8-CD1FE48B20A1}"/>
              </a:ext>
            </a:extLst>
          </p:cNvPr>
          <p:cNvSpPr/>
          <p:nvPr userDrawn="1"/>
        </p:nvSpPr>
        <p:spPr>
          <a:xfrm rot="20700000">
            <a:off x="-669885" y="3439850"/>
            <a:ext cx="3445922" cy="4581969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1E4C92-C69F-E6E0-E625-5235BBC90C1F}"/>
              </a:ext>
            </a:extLst>
          </p:cNvPr>
          <p:cNvSpPr/>
          <p:nvPr userDrawn="1"/>
        </p:nvSpPr>
        <p:spPr>
          <a:xfrm rot="900000">
            <a:off x="75062" y="4721191"/>
            <a:ext cx="6056493" cy="301736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5C833EB4-0E64-45DF-AA1E-CC5A4B53C17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068047"/>
            <a:ext cx="3661335" cy="687729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AB955E96-D9AE-4243-8986-E5D201B4846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952253" cy="8120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62398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ldislaid vähese teskt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3F318B-ED26-0D18-28B8-CD1FE48B20A1}"/>
              </a:ext>
            </a:extLst>
          </p:cNvPr>
          <p:cNvSpPr/>
          <p:nvPr userDrawn="1"/>
        </p:nvSpPr>
        <p:spPr>
          <a:xfrm rot="20700000">
            <a:off x="-669885" y="3439850"/>
            <a:ext cx="3445922" cy="4581969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1E4C92-C69F-E6E0-E625-5235BBC90C1F}"/>
              </a:ext>
            </a:extLst>
          </p:cNvPr>
          <p:cNvSpPr/>
          <p:nvPr userDrawn="1"/>
        </p:nvSpPr>
        <p:spPr>
          <a:xfrm rot="900000">
            <a:off x="75062" y="4721191"/>
            <a:ext cx="6056493" cy="301736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5C833EB4-0E64-45DF-AA1E-CC5A4B53C17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068047"/>
            <a:ext cx="3661335" cy="687729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AB955E96-D9AE-4243-8986-E5D201B4846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952253" cy="8120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2707870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6399AB8-3B84-426A-B165-263F491DF581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D2753F-14D7-426D-B379-7A860FF7AA6E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E91F70-B7CC-46A0-A653-7FF909EE4A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6833" y="3752114"/>
            <a:ext cx="1257241" cy="1264452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E27499-E95D-48A6-9803-4429B7374F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CCE7C02-F755-4944-B161-451AE0DD9D7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410200"/>
            <a:ext cx="3594100" cy="9525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Heading2</a:t>
            </a:r>
          </a:p>
        </p:txBody>
      </p:sp>
    </p:spTree>
    <p:extLst>
      <p:ext uri="{BB962C8B-B14F-4D97-AF65-F5344CB8AC3E}">
        <p14:creationId xmlns:p14="http://schemas.microsoft.com/office/powerpoint/2010/main" val="4992196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084781-D489-48EB-B7A9-DDC379A8E086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70FEC4-C571-4387-A02A-3F34FD80673B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A7C9CB6-8C55-4830-AACD-65DC9E0C3D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 err="1"/>
              <a:t>Text</a:t>
            </a:r>
            <a:endParaRPr lang="et-EE"/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9078F0D5-0130-4FBE-A655-0AA1ECE8F8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085080"/>
            <a:ext cx="3594100" cy="127762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Heading2</a:t>
            </a:r>
          </a:p>
        </p:txBody>
      </p:sp>
    </p:spTree>
    <p:extLst>
      <p:ext uri="{BB962C8B-B14F-4D97-AF65-F5344CB8AC3E}">
        <p14:creationId xmlns:p14="http://schemas.microsoft.com/office/powerpoint/2010/main" val="417190077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pild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1B5A2F-DD31-4A20-859F-72F1620933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" y="533754"/>
            <a:ext cx="1257241" cy="126445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887F24-01A1-4161-B5AC-B3CBBDA0EF39}"/>
              </a:ext>
            </a:extLst>
          </p:cNvPr>
          <p:cNvSpPr/>
          <p:nvPr userDrawn="1"/>
        </p:nvSpPr>
        <p:spPr>
          <a:xfrm rot="20700000">
            <a:off x="8284255" y="-397000"/>
            <a:ext cx="6109169" cy="8105775"/>
          </a:xfrm>
          <a:prstGeom prst="rect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6000" t="7000" r="-37000" b="6000"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3752850"/>
            <a:ext cx="6734175" cy="26733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2378324"/>
            <a:ext cx="6575426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544DCF1-86CE-4D32-B0B5-D09AAAD41E8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rot="20700000">
            <a:off x="8262260" y="-484286"/>
            <a:ext cx="6865620" cy="8126824"/>
          </a:xfrm>
          <a:prstGeom prst="rect">
            <a:avLst/>
          </a:prstGeom>
          <a:blipFill dpi="0" rotWithShape="0">
            <a:blip r:embed="rId4"/>
            <a:srcRect/>
            <a:stretch>
              <a:fillRect l="-16000" t="7000" r="-37000" b="6000"/>
            </a:stretch>
          </a:blipFill>
        </p:spPr>
        <p:txBody>
          <a:bodyPr wrap="square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6535357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pildig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Picture Placeholder 5">
            <a:extLst>
              <a:ext uri="{FF2B5EF4-FFF2-40B4-BE49-F238E27FC236}">
                <a16:creationId xmlns:a16="http://schemas.microsoft.com/office/drawing/2014/main" id="{47638938-C0C7-48BC-88DE-3E81AA00DB1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rot="20700000">
            <a:off x="8262260" y="-484286"/>
            <a:ext cx="6865620" cy="8126824"/>
          </a:xfrm>
          <a:prstGeom prst="rect">
            <a:avLst/>
          </a:prstGeom>
          <a:blipFill dpi="0" rotWithShape="0">
            <a:blip r:embed="rId2"/>
            <a:srcRect/>
            <a:stretch>
              <a:fillRect l="-64000"/>
            </a:stretch>
          </a:blipFill>
        </p:spPr>
        <p:txBody>
          <a:bodyPr wrap="square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066925"/>
            <a:ext cx="6570049" cy="435927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715724"/>
            <a:ext cx="6028934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E342B73A-2C44-42EA-8BAD-92A771CAB1A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95044" y="71465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96317487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E7B64C-4D5B-4B83-8660-A14102C0A062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1EFEE3CA-8CA5-44CF-92DD-840C77E062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733040"/>
            <a:ext cx="6734175" cy="36931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1BBF5012-E8C2-4A1A-89C9-49196CCBC3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1352164"/>
            <a:ext cx="6575426" cy="1271917"/>
          </a:xfrm>
          <a:prstGeom prst="rect">
            <a:avLst/>
          </a:prstGeom>
        </p:spPr>
        <p:txBody>
          <a:bodyPr anchor="t"/>
          <a:lstStyle>
            <a:lvl1pPr>
              <a:defRPr sz="2800"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A60F542-F0C0-45B9-8D50-C929C33E3AF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174587975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49DADD9-2877-4D44-85D5-E539CC5743DD}"/>
              </a:ext>
            </a:extLst>
          </p:cNvPr>
          <p:cNvSpPr/>
          <p:nvPr userDrawn="1"/>
        </p:nvSpPr>
        <p:spPr>
          <a:xfrm rot="20700000">
            <a:off x="-1832255" y="-666599"/>
            <a:ext cx="6716198" cy="8066019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9A078F-F65D-4E7B-AB90-0DA120479A02}"/>
              </a:ext>
            </a:extLst>
          </p:cNvPr>
          <p:cNvSpPr/>
          <p:nvPr userDrawn="1"/>
        </p:nvSpPr>
        <p:spPr>
          <a:xfrm rot="20700000">
            <a:off x="-1978304" y="-879676"/>
            <a:ext cx="6990745" cy="806847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887B0C2-C983-48EB-8903-FD9F98041B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72569" y="4531183"/>
            <a:ext cx="6465887" cy="5286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TEXT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760F45D-1F34-42B1-88A7-40821EFB05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73113" y="5229225"/>
            <a:ext cx="4122737" cy="9048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564EAF79-A0F4-4F1A-A937-2D2D3C443AC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900000">
            <a:off x="-1455311" y="-1056399"/>
            <a:ext cx="6686550" cy="4525591"/>
          </a:xfrm>
          <a:blipFill dpi="0" rotWithShape="0">
            <a:blip r:embed="rId2"/>
            <a:srcRect/>
            <a:stretch>
              <a:fillRect r="-31000"/>
            </a:stretch>
          </a:blipFill>
          <a:effectLst/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397912058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20700000">
            <a:off x="-303883" y="-367449"/>
            <a:ext cx="5622289" cy="3122062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20700000">
            <a:off x="-161898" y="-984373"/>
            <a:ext cx="5585230" cy="3465059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2475" y="704850"/>
            <a:ext cx="4352925" cy="1038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Short text</a:t>
            </a:r>
          </a:p>
        </p:txBody>
      </p:sp>
    </p:spTree>
    <p:extLst>
      <p:ext uri="{BB962C8B-B14F-4D97-AF65-F5344CB8AC3E}">
        <p14:creationId xmlns:p14="http://schemas.microsoft.com/office/powerpoint/2010/main" val="309024011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D87124-3C28-453D-86D7-C67782FB4713}"/>
              </a:ext>
            </a:extLst>
          </p:cNvPr>
          <p:cNvSpPr/>
          <p:nvPr userDrawn="1"/>
        </p:nvSpPr>
        <p:spPr>
          <a:xfrm rot="900000">
            <a:off x="8471851" y="-770549"/>
            <a:ext cx="4991100" cy="7618046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4FF219-48F3-4D8D-9403-BAD68D6318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481387"/>
            <a:ext cx="6917239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88E728D-1DDA-472A-BCE7-E93447ADB6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7503133" cy="4822041"/>
          </a:xfrm>
          <a:custGeom>
            <a:avLst/>
            <a:gdLst>
              <a:gd name="connsiteX0" fmla="*/ 0 w 10570183"/>
              <a:gd name="connsiteY0" fmla="*/ 0 h 4812516"/>
              <a:gd name="connsiteX1" fmla="*/ 1057018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10570183"/>
              <a:gd name="connsiteY0" fmla="*/ 0 h 4812516"/>
              <a:gd name="connsiteX1" fmla="*/ 750313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7503133"/>
              <a:gd name="connsiteY0" fmla="*/ 0 h 4812516"/>
              <a:gd name="connsiteX1" fmla="*/ 7503133 w 7503133"/>
              <a:gd name="connsiteY1" fmla="*/ 0 h 4812516"/>
              <a:gd name="connsiteX2" fmla="*/ 6169633 w 7503133"/>
              <a:gd name="connsiteY2" fmla="*/ 4802991 h 4812516"/>
              <a:gd name="connsiteX3" fmla="*/ 0 w 7503133"/>
              <a:gd name="connsiteY3" fmla="*/ 4812516 h 4812516"/>
              <a:gd name="connsiteX4" fmla="*/ 0 w 7503133"/>
              <a:gd name="connsiteY4" fmla="*/ 0 h 4812516"/>
              <a:gd name="connsiteX0" fmla="*/ 0 w 7503133"/>
              <a:gd name="connsiteY0" fmla="*/ 0 h 4822041"/>
              <a:gd name="connsiteX1" fmla="*/ 7503133 w 7503133"/>
              <a:gd name="connsiteY1" fmla="*/ 0 h 4822041"/>
              <a:gd name="connsiteX2" fmla="*/ 6112483 w 7503133"/>
              <a:gd name="connsiteY2" fmla="*/ 4822041 h 4822041"/>
              <a:gd name="connsiteX3" fmla="*/ 0 w 7503133"/>
              <a:gd name="connsiteY3" fmla="*/ 4812516 h 4822041"/>
              <a:gd name="connsiteX4" fmla="*/ 0 w 7503133"/>
              <a:gd name="connsiteY4" fmla="*/ 0 h 4822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03133" h="4822041">
                <a:moveTo>
                  <a:pt x="0" y="0"/>
                </a:moveTo>
                <a:lnTo>
                  <a:pt x="7503133" y="0"/>
                </a:lnTo>
                <a:lnTo>
                  <a:pt x="6112483" y="4822041"/>
                </a:lnTo>
                <a:lnTo>
                  <a:pt x="0" y="4812516"/>
                </a:lnTo>
                <a:lnTo>
                  <a:pt x="0" y="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7EFD08C-AEEF-4676-AE83-05A3BEFED34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 rot="900000">
            <a:off x="8732001" y="-1100369"/>
            <a:ext cx="5014996" cy="8277684"/>
          </a:xfrm>
          <a:blipFill dpi="0" rotWithShape="0">
            <a:blip r:embed="rId2"/>
            <a:srcRect/>
            <a:stretch>
              <a:fillRect l="-35000" t="17000" r="-54000"/>
            </a:stretch>
          </a:blip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74100465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900000">
            <a:off x="7349484" y="-180976"/>
            <a:ext cx="5622289" cy="6940447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900000">
            <a:off x="7595449" y="-417756"/>
            <a:ext cx="5585230" cy="74705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1602" y="1881632"/>
            <a:ext cx="3513673" cy="80962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07B0033-4190-454A-9166-810E10337E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1602" y="2798410"/>
            <a:ext cx="3513673" cy="328806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97610490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ealkiri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563148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alkiri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0BC27C8F-3E75-4D16-A44A-4759D5F900A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60475" y="91040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6F9097A-18D2-4D71-B526-ACF5E81E9D9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14962" y="2286000"/>
            <a:ext cx="6072187" cy="4286250"/>
          </a:xfrm>
          <a:custGeom>
            <a:avLst/>
            <a:gdLst>
              <a:gd name="connsiteX0" fmla="*/ 0 w 4976812"/>
              <a:gd name="connsiteY0" fmla="*/ 0 h 4267200"/>
              <a:gd name="connsiteX1" fmla="*/ 4976812 w 4976812"/>
              <a:gd name="connsiteY1" fmla="*/ 0 h 4267200"/>
              <a:gd name="connsiteX2" fmla="*/ 4976812 w 4976812"/>
              <a:gd name="connsiteY2" fmla="*/ 4267200 h 4267200"/>
              <a:gd name="connsiteX3" fmla="*/ 0 w 4976812"/>
              <a:gd name="connsiteY3" fmla="*/ 4267200 h 4267200"/>
              <a:gd name="connsiteX4" fmla="*/ 0 w 4976812"/>
              <a:gd name="connsiteY4" fmla="*/ 0 h 4267200"/>
              <a:gd name="connsiteX0" fmla="*/ 1009650 w 5986462"/>
              <a:gd name="connsiteY0" fmla="*/ 0 h 4286250"/>
              <a:gd name="connsiteX1" fmla="*/ 5986462 w 5986462"/>
              <a:gd name="connsiteY1" fmla="*/ 0 h 4286250"/>
              <a:gd name="connsiteX2" fmla="*/ 5986462 w 5986462"/>
              <a:gd name="connsiteY2" fmla="*/ 4267200 h 4286250"/>
              <a:gd name="connsiteX3" fmla="*/ 0 w 5986462"/>
              <a:gd name="connsiteY3" fmla="*/ 4286250 h 4286250"/>
              <a:gd name="connsiteX4" fmla="*/ 1009650 w 5986462"/>
              <a:gd name="connsiteY4" fmla="*/ 0 h 4286250"/>
              <a:gd name="connsiteX0" fmla="*/ 1095375 w 6072187"/>
              <a:gd name="connsiteY0" fmla="*/ 0 h 4286250"/>
              <a:gd name="connsiteX1" fmla="*/ 6072187 w 6072187"/>
              <a:gd name="connsiteY1" fmla="*/ 0 h 4286250"/>
              <a:gd name="connsiteX2" fmla="*/ 6072187 w 6072187"/>
              <a:gd name="connsiteY2" fmla="*/ 4267200 h 4286250"/>
              <a:gd name="connsiteX3" fmla="*/ 0 w 6072187"/>
              <a:gd name="connsiteY3" fmla="*/ 4286250 h 4286250"/>
              <a:gd name="connsiteX4" fmla="*/ 1095375 w 6072187"/>
              <a:gd name="connsiteY4" fmla="*/ 0 h 4286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2187" h="4286250">
                <a:moveTo>
                  <a:pt x="1095375" y="0"/>
                </a:moveTo>
                <a:lnTo>
                  <a:pt x="6072187" y="0"/>
                </a:lnTo>
                <a:lnTo>
                  <a:pt x="6072187" y="4267200"/>
                </a:lnTo>
                <a:lnTo>
                  <a:pt x="0" y="4286250"/>
                </a:lnTo>
                <a:lnTo>
                  <a:pt x="1095375" y="0"/>
                </a:lnTo>
                <a:close/>
              </a:path>
            </a:pathLst>
          </a:custGeo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606703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ildid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CBDDFC2-F459-41EF-8849-257F5B4DD35C}"/>
              </a:ext>
            </a:extLst>
          </p:cNvPr>
          <p:cNvSpPr/>
          <p:nvPr userDrawn="1"/>
        </p:nvSpPr>
        <p:spPr>
          <a:xfrm rot="900000">
            <a:off x="114636" y="-132743"/>
            <a:ext cx="4200145" cy="8368822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74CFAB8F-57C8-4E27-9E38-EE384A17B0F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20700000">
            <a:off x="-1285116" y="-384920"/>
            <a:ext cx="4794774" cy="4830285"/>
          </a:xfrm>
          <a:blipFill dpi="0" rotWithShape="0">
            <a:blip r:embed="rId2"/>
            <a:srcRect/>
            <a:stretch>
              <a:fillRect t="-3000" r="-69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212C740-939E-472B-ADF8-06691F70D06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0700000">
            <a:off x="-42544" y="4387605"/>
            <a:ext cx="4817654" cy="4427136"/>
          </a:xfrm>
          <a:blipFill dpi="0" rotWithShape="0">
            <a:blip r:embed="rId2"/>
            <a:srcRect/>
            <a:stretch>
              <a:fillRect t="-3000" r="-69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CBFB6C-937D-4BE3-A92D-E92A79F2607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16563" y="298450"/>
            <a:ext cx="6305550" cy="6191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Text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373111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ealkiri ja sisu (nt graafi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740B5-E171-48D3-BC17-D3EB40BE80C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52500" y="1639888"/>
            <a:ext cx="10745788" cy="4873625"/>
          </a:xfrm>
        </p:spPr>
        <p:txBody>
          <a:bodyPr/>
          <a:lstStyle/>
          <a:p>
            <a:pPr lvl="0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4659899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alju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31888D-23FA-4B49-AE37-6245C8D38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10763992" cy="4812516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C15452CD-596E-4613-B72E-8BD8D83080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481386"/>
            <a:ext cx="3711864" cy="1056467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12911405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õpu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HEADING</a:t>
            </a:r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55790D2-8259-B91B-6288-CED109463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0626" y="5226261"/>
            <a:ext cx="269340" cy="26934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FF61F392-8DF6-786A-09A9-075FEC1B601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4107" y="4142372"/>
            <a:ext cx="285859" cy="204956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AA67999A-35B4-1E58-8449-A5AD07C2D65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724" y="4647581"/>
            <a:ext cx="278427" cy="27842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0A42BAAF-5839-4117-95BF-3145A7B411CC}"/>
              </a:ext>
            </a:extLst>
          </p:cNvPr>
          <p:cNvGrpSpPr/>
          <p:nvPr userDrawn="1"/>
        </p:nvGrpSpPr>
        <p:grpSpPr>
          <a:xfrm>
            <a:off x="503959" y="3563692"/>
            <a:ext cx="394172" cy="278427"/>
            <a:chOff x="503959" y="3727880"/>
            <a:chExt cx="394172" cy="278427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A574AD6D-F8B9-2AA3-9613-9EE4FEE1C166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A7882CC-9779-6A9D-4CE6-6BD8E3870F6D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t-EE" sz="600">
                  <a:solidFill>
                    <a:schemeClr val="bg1"/>
                  </a:solidFill>
                  <a:latin typeface="Rubik Medium" panose="00000600000000000000" pitchFamily="2" charset="-79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10" name="Arrow: Right 9">
              <a:extLst>
                <a:ext uri="{FF2B5EF4-FFF2-40B4-BE49-F238E27FC236}">
                  <a16:creationId xmlns:a16="http://schemas.microsoft.com/office/drawing/2014/main" id="{F6A1B778-9BE3-D55F-3DDB-FE83295214BE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</p:grp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E87FCF37-97B2-AE6B-0E6D-E815773609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84250" y="3525898"/>
            <a:ext cx="2655062" cy="3540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Web</a:t>
            </a:r>
            <a:r>
              <a:rPr lang="et-EE"/>
              <a:t>-page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BDE38ABF-655D-15AA-5AB4-F570D6932F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84250" y="4093495"/>
            <a:ext cx="2655062" cy="3683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E-mail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9E219202-544E-8568-A042-9CAA89C295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84250" y="4675275"/>
            <a:ext cx="2655062" cy="27238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/>
              <a:t>Facebook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88B8034-3DFA-C15C-3BAD-0A186500D6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4250" y="5226261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Instagram</a:t>
            </a:r>
            <a:endParaRPr lang="et-EE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51A9C89-ED09-C3CC-EF7B-B4E2455B9CE8}"/>
              </a:ext>
            </a:extLst>
          </p:cNvPr>
          <p:cNvGrpSpPr/>
          <p:nvPr userDrawn="1"/>
        </p:nvGrpSpPr>
        <p:grpSpPr>
          <a:xfrm>
            <a:off x="570626" y="5795856"/>
            <a:ext cx="292142" cy="292142"/>
            <a:chOff x="570626" y="5795856"/>
            <a:chExt cx="292142" cy="292142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C796681-E02C-373E-066B-BDF2999558DB}"/>
                </a:ext>
              </a:extLst>
            </p:cNvPr>
            <p:cNvSpPr/>
            <p:nvPr/>
          </p:nvSpPr>
          <p:spPr>
            <a:xfrm>
              <a:off x="570626" y="5795856"/>
              <a:ext cx="292142" cy="292142"/>
            </a:xfrm>
            <a:custGeom>
              <a:avLst/>
              <a:gdLst>
                <a:gd name="connsiteX0" fmla="*/ 292142 w 292142"/>
                <a:gd name="connsiteY0" fmla="*/ 146071 h 292142"/>
                <a:gd name="connsiteX1" fmla="*/ 146071 w 292142"/>
                <a:gd name="connsiteY1" fmla="*/ 292142 h 292142"/>
                <a:gd name="connsiteX2" fmla="*/ 0 w 292142"/>
                <a:gd name="connsiteY2" fmla="*/ 146071 h 292142"/>
                <a:gd name="connsiteX3" fmla="*/ 146071 w 292142"/>
                <a:gd name="connsiteY3" fmla="*/ 0 h 292142"/>
                <a:gd name="connsiteX4" fmla="*/ 292142 w 292142"/>
                <a:gd name="connsiteY4" fmla="*/ 146071 h 292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142" h="292142">
                  <a:moveTo>
                    <a:pt x="292142" y="146071"/>
                  </a:moveTo>
                  <a:cubicBezTo>
                    <a:pt x="292142" y="226744"/>
                    <a:pt x="226744" y="292142"/>
                    <a:pt x="146071" y="292142"/>
                  </a:cubicBezTo>
                  <a:cubicBezTo>
                    <a:pt x="65398" y="292142"/>
                    <a:pt x="0" y="226744"/>
                    <a:pt x="0" y="146071"/>
                  </a:cubicBezTo>
                  <a:cubicBezTo>
                    <a:pt x="0" y="65398"/>
                    <a:pt x="65398" y="0"/>
                    <a:pt x="146071" y="0"/>
                  </a:cubicBezTo>
                  <a:cubicBezTo>
                    <a:pt x="226744" y="0"/>
                    <a:pt x="292142" y="65398"/>
                    <a:pt x="292142" y="146071"/>
                  </a:cubicBez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66B4BA7E-3FD1-299A-2165-F0CACBF5668D}"/>
                </a:ext>
              </a:extLst>
            </p:cNvPr>
            <p:cNvSpPr/>
            <p:nvPr/>
          </p:nvSpPr>
          <p:spPr>
            <a:xfrm>
              <a:off x="627755" y="5872418"/>
              <a:ext cx="189026" cy="153645"/>
            </a:xfrm>
            <a:custGeom>
              <a:avLst/>
              <a:gdLst>
                <a:gd name="connsiteX0" fmla="*/ 59424 w 189026"/>
                <a:gd name="connsiteY0" fmla="*/ 153645 h 153645"/>
                <a:gd name="connsiteX1" fmla="*/ 169789 w 189026"/>
                <a:gd name="connsiteY1" fmla="*/ 43280 h 153645"/>
                <a:gd name="connsiteX2" fmla="*/ 169680 w 189026"/>
                <a:gd name="connsiteY2" fmla="*/ 38260 h 153645"/>
                <a:gd name="connsiteX3" fmla="*/ 189027 w 189026"/>
                <a:gd name="connsiteY3" fmla="*/ 18178 h 153645"/>
                <a:gd name="connsiteX4" fmla="*/ 166759 w 189026"/>
                <a:gd name="connsiteY4" fmla="*/ 24280 h 153645"/>
                <a:gd name="connsiteX5" fmla="*/ 183811 w 189026"/>
                <a:gd name="connsiteY5" fmla="*/ 2835 h 153645"/>
                <a:gd name="connsiteX6" fmla="*/ 159185 w 189026"/>
                <a:gd name="connsiteY6" fmla="*/ 12248 h 153645"/>
                <a:gd name="connsiteX7" fmla="*/ 130880 w 189026"/>
                <a:gd name="connsiteY7" fmla="*/ 0 h 153645"/>
                <a:gd name="connsiteX8" fmla="*/ 92079 w 189026"/>
                <a:gd name="connsiteY8" fmla="*/ 38779 h 153645"/>
                <a:gd name="connsiteX9" fmla="*/ 93096 w 189026"/>
                <a:gd name="connsiteY9" fmla="*/ 47630 h 153645"/>
                <a:gd name="connsiteX10" fmla="*/ 13157 w 189026"/>
                <a:gd name="connsiteY10" fmla="*/ 7098 h 153645"/>
                <a:gd name="connsiteX11" fmla="*/ 7899 w 189026"/>
                <a:gd name="connsiteY11" fmla="*/ 26596 h 153645"/>
                <a:gd name="connsiteX12" fmla="*/ 25167 w 189026"/>
                <a:gd name="connsiteY12" fmla="*/ 58883 h 153645"/>
                <a:gd name="connsiteX13" fmla="*/ 7596 w 189026"/>
                <a:gd name="connsiteY13" fmla="*/ 54035 h 153645"/>
                <a:gd name="connsiteX14" fmla="*/ 7596 w 189026"/>
                <a:gd name="connsiteY14" fmla="*/ 54533 h 153645"/>
                <a:gd name="connsiteX15" fmla="*/ 38714 w 189026"/>
                <a:gd name="connsiteY15" fmla="*/ 92555 h 153645"/>
                <a:gd name="connsiteX16" fmla="*/ 28500 w 189026"/>
                <a:gd name="connsiteY16" fmla="*/ 93918 h 153645"/>
                <a:gd name="connsiteX17" fmla="*/ 21207 w 189026"/>
                <a:gd name="connsiteY17" fmla="*/ 93226 h 153645"/>
                <a:gd name="connsiteX18" fmla="*/ 57433 w 189026"/>
                <a:gd name="connsiteY18" fmla="*/ 120168 h 153645"/>
                <a:gd name="connsiteX19" fmla="*/ 9262 w 189026"/>
                <a:gd name="connsiteY19" fmla="*/ 136766 h 153645"/>
                <a:gd name="connsiteX20" fmla="*/ 0 w 189026"/>
                <a:gd name="connsiteY20" fmla="*/ 136225 h 153645"/>
                <a:gd name="connsiteX21" fmla="*/ 59445 w 189026"/>
                <a:gd name="connsiteY21" fmla="*/ 153645 h 153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9026" h="153645">
                  <a:moveTo>
                    <a:pt x="59424" y="153645"/>
                  </a:moveTo>
                  <a:cubicBezTo>
                    <a:pt x="130771" y="153645"/>
                    <a:pt x="169789" y="94546"/>
                    <a:pt x="169789" y="43280"/>
                  </a:cubicBezTo>
                  <a:cubicBezTo>
                    <a:pt x="169789" y="41592"/>
                    <a:pt x="169745" y="39926"/>
                    <a:pt x="169680" y="38260"/>
                  </a:cubicBezTo>
                  <a:cubicBezTo>
                    <a:pt x="177254" y="32785"/>
                    <a:pt x="183833" y="25947"/>
                    <a:pt x="189027" y="18178"/>
                  </a:cubicBezTo>
                  <a:cubicBezTo>
                    <a:pt x="182080" y="21272"/>
                    <a:pt x="174593" y="23350"/>
                    <a:pt x="166759" y="24280"/>
                  </a:cubicBezTo>
                  <a:cubicBezTo>
                    <a:pt x="174766" y="19476"/>
                    <a:pt x="180912" y="11880"/>
                    <a:pt x="183811" y="2835"/>
                  </a:cubicBezTo>
                  <a:cubicBezTo>
                    <a:pt x="176324" y="7271"/>
                    <a:pt x="168014" y="10517"/>
                    <a:pt x="159185" y="12248"/>
                  </a:cubicBezTo>
                  <a:cubicBezTo>
                    <a:pt x="152109" y="4718"/>
                    <a:pt x="142024" y="0"/>
                    <a:pt x="130880" y="0"/>
                  </a:cubicBezTo>
                  <a:cubicBezTo>
                    <a:pt x="109456" y="0"/>
                    <a:pt x="92079" y="17377"/>
                    <a:pt x="92079" y="38779"/>
                  </a:cubicBezTo>
                  <a:cubicBezTo>
                    <a:pt x="92079" y="41830"/>
                    <a:pt x="92425" y="44773"/>
                    <a:pt x="93096" y="47630"/>
                  </a:cubicBezTo>
                  <a:cubicBezTo>
                    <a:pt x="60852" y="46007"/>
                    <a:pt x="32265" y="30578"/>
                    <a:pt x="13157" y="7098"/>
                  </a:cubicBezTo>
                  <a:cubicBezTo>
                    <a:pt x="9825" y="12833"/>
                    <a:pt x="7899" y="19498"/>
                    <a:pt x="7899" y="26596"/>
                  </a:cubicBezTo>
                  <a:cubicBezTo>
                    <a:pt x="7899" y="40056"/>
                    <a:pt x="14737" y="51936"/>
                    <a:pt x="25167" y="58883"/>
                  </a:cubicBezTo>
                  <a:cubicBezTo>
                    <a:pt x="18805" y="58688"/>
                    <a:pt x="12833" y="56935"/>
                    <a:pt x="7596" y="54035"/>
                  </a:cubicBezTo>
                  <a:cubicBezTo>
                    <a:pt x="7596" y="54187"/>
                    <a:pt x="7596" y="54360"/>
                    <a:pt x="7596" y="54533"/>
                  </a:cubicBezTo>
                  <a:cubicBezTo>
                    <a:pt x="7596" y="73317"/>
                    <a:pt x="20969" y="89006"/>
                    <a:pt x="38714" y="92555"/>
                  </a:cubicBezTo>
                  <a:cubicBezTo>
                    <a:pt x="35447" y="93442"/>
                    <a:pt x="32027" y="93918"/>
                    <a:pt x="28500" y="93918"/>
                  </a:cubicBezTo>
                  <a:cubicBezTo>
                    <a:pt x="26011" y="93918"/>
                    <a:pt x="23566" y="93680"/>
                    <a:pt x="21207" y="93226"/>
                  </a:cubicBezTo>
                  <a:cubicBezTo>
                    <a:pt x="26141" y="108634"/>
                    <a:pt x="40467" y="119843"/>
                    <a:pt x="57433" y="120168"/>
                  </a:cubicBezTo>
                  <a:cubicBezTo>
                    <a:pt x="44146" y="130577"/>
                    <a:pt x="27440" y="136766"/>
                    <a:pt x="9262" y="136766"/>
                  </a:cubicBezTo>
                  <a:cubicBezTo>
                    <a:pt x="6124" y="136766"/>
                    <a:pt x="3051" y="136593"/>
                    <a:pt x="0" y="136225"/>
                  </a:cubicBezTo>
                  <a:cubicBezTo>
                    <a:pt x="17161" y="147218"/>
                    <a:pt x="37546" y="153645"/>
                    <a:pt x="59445" y="153645"/>
                  </a:cubicBezTo>
                </a:path>
              </a:pathLst>
            </a:custGeom>
            <a:solidFill>
              <a:srgbClr val="FFFFFF"/>
            </a:solidFill>
            <a:ln w="21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</p:grp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B8240481-995A-CBD4-2C57-023D9DE7238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4250" y="5814570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Twitter</a:t>
            </a:r>
          </a:p>
        </p:txBody>
      </p:sp>
    </p:spTree>
    <p:extLst>
      <p:ext uri="{BB962C8B-B14F-4D97-AF65-F5344CB8AC3E}">
        <p14:creationId xmlns:p14="http://schemas.microsoft.com/office/powerpoint/2010/main" val="164003247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õpu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rgbClr val="D24B5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CB744342-F45B-48BF-B328-F58EC472B8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2811" y="5896921"/>
            <a:ext cx="269340" cy="26934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994D3EE-BD4C-4EEE-B599-B75453A26BB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6292" y="4351373"/>
            <a:ext cx="285859" cy="2049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9B19F72-4ECD-4A7A-A716-C1926C13AC0B}"/>
              </a:ext>
            </a:extLst>
          </p:cNvPr>
          <p:cNvSpPr txBox="1"/>
          <p:nvPr userDrawn="1"/>
        </p:nvSpPr>
        <p:spPr>
          <a:xfrm>
            <a:off x="1001594" y="3709578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ut.ee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31A982-0395-4DF8-9382-5AC101D2172D}"/>
              </a:ext>
            </a:extLst>
          </p:cNvPr>
          <p:cNvSpPr txBox="1"/>
          <p:nvPr userDrawn="1"/>
        </p:nvSpPr>
        <p:spPr>
          <a:xfrm>
            <a:off x="1001594" y="4277644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info@ut.ee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6833F2-EA11-49EE-BDCD-811115108146}"/>
              </a:ext>
            </a:extLst>
          </p:cNvPr>
          <p:cNvSpPr txBox="1"/>
          <p:nvPr userDrawn="1"/>
        </p:nvSpPr>
        <p:spPr>
          <a:xfrm>
            <a:off x="984011" y="4786620"/>
            <a:ext cx="82359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tartuylikool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tartuuniversity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D42CCC-3EC8-47D3-B3A5-D7FFAC0D0631}"/>
              </a:ext>
            </a:extLst>
          </p:cNvPr>
          <p:cNvSpPr txBox="1"/>
          <p:nvPr userDrawn="1"/>
        </p:nvSpPr>
        <p:spPr>
          <a:xfrm>
            <a:off x="1001594" y="5572595"/>
            <a:ext cx="82359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unitartuscience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+mn-ea"/>
                <a:cs typeface="Rubik" panose="02000604000000020004" pitchFamily="2" charset="-79"/>
              </a:rPr>
              <a:t>unitartutiksu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DB2655F-7213-4929-857C-C650564F0AA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724" y="4952271"/>
            <a:ext cx="278427" cy="278427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HEADING</a:t>
            </a:r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06514F-C9EF-491D-B0CC-246C6B60DD80}"/>
              </a:ext>
            </a:extLst>
          </p:cNvPr>
          <p:cNvSpPr txBox="1">
            <a:spLocks/>
          </p:cNvSpPr>
          <p:nvPr userDrawn="1"/>
        </p:nvSpPr>
        <p:spPr>
          <a:xfrm>
            <a:off x="503959" y="3769090"/>
            <a:ext cx="374218" cy="17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 Medium" panose="00000600000000000000" pitchFamily="2" charset="-79"/>
                <a:ea typeface="+mn-ea"/>
                <a:cs typeface="Rubik Medium" panose="00000600000000000000" pitchFamily="2" charset="-79"/>
              </a:rPr>
              <a:t>www</a:t>
            </a: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2CEC7468-C97B-4399-8B8E-36DA04DB561F}"/>
              </a:ext>
            </a:extLst>
          </p:cNvPr>
          <p:cNvSpPr/>
          <p:nvPr userDrawn="1"/>
        </p:nvSpPr>
        <p:spPr>
          <a:xfrm rot="13212661">
            <a:off x="757187" y="3879781"/>
            <a:ext cx="140944" cy="118823"/>
          </a:xfrm>
          <a:prstGeom prst="rightArrow">
            <a:avLst>
              <a:gd name="adj1" fmla="val 37726"/>
              <a:gd name="adj2" fmla="val 77310"/>
            </a:avLst>
          </a:prstGeom>
          <a:solidFill>
            <a:schemeClr val="bg1"/>
          </a:solidFill>
          <a:ln w="12700">
            <a:solidFill>
              <a:srgbClr val="2C5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198689B-873B-44F3-9B2D-6A33E58338FC}"/>
              </a:ext>
            </a:extLst>
          </p:cNvPr>
          <p:cNvGrpSpPr/>
          <p:nvPr userDrawn="1"/>
        </p:nvGrpSpPr>
        <p:grpSpPr>
          <a:xfrm>
            <a:off x="503959" y="3727880"/>
            <a:ext cx="394172" cy="278427"/>
            <a:chOff x="503959" y="3727880"/>
            <a:chExt cx="394172" cy="278427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9C5665F-CE0B-4BD1-B22D-7CF88F15C6BC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A1A8C25-9427-4E64-9186-918920A325D8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 Medium" panose="00000600000000000000" pitchFamily="2" charset="-79"/>
                  <a:ea typeface="+mn-ea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5D8A8EEC-EB70-436D-B611-46AE87FEDEA1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978120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a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 userDrawn="1"/>
        </p:nvSpPr>
        <p:spPr>
          <a:xfrm rot="900000">
            <a:off x="-289173" y="1303468"/>
            <a:ext cx="3232351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 rot="900000">
            <a:off x="-215259" y="2399685"/>
            <a:ext cx="12599867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4927600"/>
            <a:ext cx="7543800" cy="1498600"/>
          </a:xfrm>
        </p:spPr>
        <p:txBody>
          <a:bodyPr/>
          <a:lstStyle>
            <a:lvl1pPr marL="0" indent="0">
              <a:buNone/>
              <a:defRPr>
                <a:solidFill>
                  <a:srgbClr val="4D4D4D"/>
                </a:solidFill>
              </a:defRPr>
            </a:lvl1pPr>
          </a:lstStyle>
          <a:p>
            <a:pPr lvl="0"/>
            <a:r>
              <a:rPr lang="en-US" noProof="0"/>
              <a:t>First Name Last Name</a:t>
            </a:r>
          </a:p>
          <a:p>
            <a:pPr lvl="0"/>
            <a:r>
              <a:rPr lang="en-US" noProof="0"/>
              <a:t>Other information</a:t>
            </a:r>
          </a:p>
        </p:txBody>
      </p:sp>
      <p:sp>
        <p:nvSpPr>
          <p:cNvPr id="9" name="pealkiri"/>
          <p:cNvSpPr>
            <a:spLocks noGrp="1"/>
          </p:cNvSpPr>
          <p:nvPr>
            <p:ph type="title" hasCustomPrompt="1"/>
          </p:nvPr>
        </p:nvSpPr>
        <p:spPr>
          <a:xfrm>
            <a:off x="952500" y="2989944"/>
            <a:ext cx="6575426" cy="1553027"/>
          </a:xfrm>
        </p:spPr>
        <p:txBody>
          <a:bodyPr anchor="b"/>
          <a:lstStyle>
            <a:lvl1pPr>
              <a:defRPr b="0">
                <a:solidFill>
                  <a:srgbClr val="2C5697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t-EE"/>
              <a:t>TITLE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 hasCustomPrompt="1"/>
          </p:nvPr>
        </p:nvSpPr>
        <p:spPr>
          <a:xfrm>
            <a:off x="8911773" y="2730274"/>
            <a:ext cx="3526972" cy="4642304"/>
          </a:xfrm>
          <a:custGeom>
            <a:avLst/>
            <a:gdLst>
              <a:gd name="connsiteX0" fmla="*/ 0 w 3454400"/>
              <a:gd name="connsiteY0" fmla="*/ 0 h 2682875"/>
              <a:gd name="connsiteX1" fmla="*/ 3454400 w 3454400"/>
              <a:gd name="connsiteY1" fmla="*/ 0 h 2682875"/>
              <a:gd name="connsiteX2" fmla="*/ 3454400 w 3454400"/>
              <a:gd name="connsiteY2" fmla="*/ 2682875 h 2682875"/>
              <a:gd name="connsiteX3" fmla="*/ 0 w 3454400"/>
              <a:gd name="connsiteY3" fmla="*/ 2682875 h 2682875"/>
              <a:gd name="connsiteX4" fmla="*/ 0 w 3454400"/>
              <a:gd name="connsiteY4" fmla="*/ 0 h 2682875"/>
              <a:gd name="connsiteX0" fmla="*/ 0 w 3483429"/>
              <a:gd name="connsiteY0" fmla="*/ 580572 h 3263447"/>
              <a:gd name="connsiteX1" fmla="*/ 3483429 w 3483429"/>
              <a:gd name="connsiteY1" fmla="*/ 0 h 3263447"/>
              <a:gd name="connsiteX2" fmla="*/ 3454400 w 3483429"/>
              <a:gd name="connsiteY2" fmla="*/ 3263447 h 3263447"/>
              <a:gd name="connsiteX3" fmla="*/ 0 w 3483429"/>
              <a:gd name="connsiteY3" fmla="*/ 3263447 h 3263447"/>
              <a:gd name="connsiteX4" fmla="*/ 0 w 3483429"/>
              <a:gd name="connsiteY4" fmla="*/ 580572 h 3263447"/>
              <a:gd name="connsiteX0" fmla="*/ 0 w 3497944"/>
              <a:gd name="connsiteY0" fmla="*/ 2104572 h 4787447"/>
              <a:gd name="connsiteX1" fmla="*/ 3497944 w 3497944"/>
              <a:gd name="connsiteY1" fmla="*/ 0 h 4787447"/>
              <a:gd name="connsiteX2" fmla="*/ 3454400 w 3497944"/>
              <a:gd name="connsiteY2" fmla="*/ 4787447 h 4787447"/>
              <a:gd name="connsiteX3" fmla="*/ 0 w 3497944"/>
              <a:gd name="connsiteY3" fmla="*/ 4787447 h 4787447"/>
              <a:gd name="connsiteX4" fmla="*/ 0 w 3497944"/>
              <a:gd name="connsiteY4" fmla="*/ 2104572 h 4787447"/>
              <a:gd name="connsiteX0" fmla="*/ 0 w 3497944"/>
              <a:gd name="connsiteY0" fmla="*/ 2104572 h 4787447"/>
              <a:gd name="connsiteX1" fmla="*/ 3497944 w 3497944"/>
              <a:gd name="connsiteY1" fmla="*/ 0 h 4787447"/>
              <a:gd name="connsiteX2" fmla="*/ 3454400 w 3497944"/>
              <a:gd name="connsiteY2" fmla="*/ 4787447 h 4787447"/>
              <a:gd name="connsiteX3" fmla="*/ 1117600 w 3497944"/>
              <a:gd name="connsiteY3" fmla="*/ 4772933 h 4787447"/>
              <a:gd name="connsiteX4" fmla="*/ 0 w 3497944"/>
              <a:gd name="connsiteY4" fmla="*/ 2104572 h 4787447"/>
              <a:gd name="connsiteX0" fmla="*/ 0 w 3526972"/>
              <a:gd name="connsiteY0" fmla="*/ 1103087 h 4787447"/>
              <a:gd name="connsiteX1" fmla="*/ 3526972 w 3526972"/>
              <a:gd name="connsiteY1" fmla="*/ 0 h 4787447"/>
              <a:gd name="connsiteX2" fmla="*/ 3483428 w 3526972"/>
              <a:gd name="connsiteY2" fmla="*/ 4787447 h 4787447"/>
              <a:gd name="connsiteX3" fmla="*/ 1146628 w 3526972"/>
              <a:gd name="connsiteY3" fmla="*/ 4772933 h 4787447"/>
              <a:gd name="connsiteX4" fmla="*/ 0 w 3526972"/>
              <a:gd name="connsiteY4" fmla="*/ 1103087 h 4787447"/>
              <a:gd name="connsiteX0" fmla="*/ 0 w 3526972"/>
              <a:gd name="connsiteY0" fmla="*/ 943430 h 4627790"/>
              <a:gd name="connsiteX1" fmla="*/ 3526972 w 3526972"/>
              <a:gd name="connsiteY1" fmla="*/ 0 h 4627790"/>
              <a:gd name="connsiteX2" fmla="*/ 3483428 w 3526972"/>
              <a:gd name="connsiteY2" fmla="*/ 4627790 h 4627790"/>
              <a:gd name="connsiteX3" fmla="*/ 1146628 w 3526972"/>
              <a:gd name="connsiteY3" fmla="*/ 4613276 h 4627790"/>
              <a:gd name="connsiteX4" fmla="*/ 0 w 3526972"/>
              <a:gd name="connsiteY4" fmla="*/ 943430 h 4627790"/>
              <a:gd name="connsiteX0" fmla="*/ 0 w 3526972"/>
              <a:gd name="connsiteY0" fmla="*/ 943430 h 4642304"/>
              <a:gd name="connsiteX1" fmla="*/ 3526972 w 3526972"/>
              <a:gd name="connsiteY1" fmla="*/ 0 h 4642304"/>
              <a:gd name="connsiteX2" fmla="*/ 3483428 w 3526972"/>
              <a:gd name="connsiteY2" fmla="*/ 4627790 h 4642304"/>
              <a:gd name="connsiteX3" fmla="*/ 1001485 w 3526972"/>
              <a:gd name="connsiteY3" fmla="*/ 4642304 h 4642304"/>
              <a:gd name="connsiteX4" fmla="*/ 0 w 3526972"/>
              <a:gd name="connsiteY4" fmla="*/ 943430 h 4642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6972" h="4642304">
                <a:moveTo>
                  <a:pt x="0" y="943430"/>
                </a:moveTo>
                <a:lnTo>
                  <a:pt x="3526972" y="0"/>
                </a:lnTo>
                <a:lnTo>
                  <a:pt x="3483428" y="4627790"/>
                </a:lnTo>
                <a:lnTo>
                  <a:pt x="1001485" y="4642304"/>
                </a:lnTo>
                <a:lnTo>
                  <a:pt x="0" y="94343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133000"/>
            </a:stretch>
          </a:blipFill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FEA77AD-2B57-4C96-8C4D-652C71EDC7E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723902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7744267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ldislaid vähese teskt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3F318B-ED26-0D18-28B8-CD1FE48B20A1}"/>
              </a:ext>
            </a:extLst>
          </p:cNvPr>
          <p:cNvSpPr/>
          <p:nvPr userDrawn="1"/>
        </p:nvSpPr>
        <p:spPr>
          <a:xfrm rot="20700000">
            <a:off x="-669885" y="3439850"/>
            <a:ext cx="3445922" cy="458196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1E4C92-C69F-E6E0-E625-5235BBC90C1F}"/>
              </a:ext>
            </a:extLst>
          </p:cNvPr>
          <p:cNvSpPr/>
          <p:nvPr userDrawn="1"/>
        </p:nvSpPr>
        <p:spPr>
          <a:xfrm rot="900000">
            <a:off x="75062" y="4721191"/>
            <a:ext cx="6056493" cy="301736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7E6E4C76-5D79-4821-BC6A-F8AF8A2D3BB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068047"/>
            <a:ext cx="3661335" cy="687729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D0527622-FB26-48D3-8989-6E88CA9778D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952253" cy="8120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417622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ldislaid vähese teskt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3F318B-ED26-0D18-28B8-CD1FE48B20A1}"/>
              </a:ext>
            </a:extLst>
          </p:cNvPr>
          <p:cNvSpPr/>
          <p:nvPr userDrawn="1"/>
        </p:nvSpPr>
        <p:spPr>
          <a:xfrm rot="20700000">
            <a:off x="-669885" y="3439850"/>
            <a:ext cx="3445922" cy="458196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1E4C92-C69F-E6E0-E625-5235BBC90C1F}"/>
              </a:ext>
            </a:extLst>
          </p:cNvPr>
          <p:cNvSpPr/>
          <p:nvPr userDrawn="1"/>
        </p:nvSpPr>
        <p:spPr>
          <a:xfrm rot="900000">
            <a:off x="75062" y="4721191"/>
            <a:ext cx="6056493" cy="301736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7E6E4C76-5D79-4821-BC6A-F8AF8A2D3BB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068047"/>
            <a:ext cx="3661335" cy="687729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D0527622-FB26-48D3-8989-6E88CA9778D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952253" cy="8120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5594924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6399AB8-3B84-426A-B165-263F491DF581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D2753F-14D7-426D-B379-7A860FF7AA6E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E91F70-B7CC-46A0-A653-7FF909EE4A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6833" y="3752114"/>
            <a:ext cx="1257241" cy="1264452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E27499-E95D-48A6-9803-4429B7374F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CCE7C02-F755-4944-B161-451AE0DD9D7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410200"/>
            <a:ext cx="3594100" cy="9525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Heading2</a:t>
            </a:r>
          </a:p>
        </p:txBody>
      </p:sp>
    </p:spTree>
    <p:extLst>
      <p:ext uri="{BB962C8B-B14F-4D97-AF65-F5344CB8AC3E}">
        <p14:creationId xmlns:p14="http://schemas.microsoft.com/office/powerpoint/2010/main" val="18520300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T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084781-D489-48EB-B7A9-DDC379A8E086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AAC86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70FEC4-C571-4387-A02A-3F34FD80673B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A7C9CB6-8C55-4830-AACD-65DC9E0C3D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 err="1"/>
              <a:t>Text</a:t>
            </a:r>
            <a:endParaRPr lang="et-EE"/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9078F0D5-0130-4FBE-A655-0AA1ECE8F8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085080"/>
            <a:ext cx="3594100" cy="127762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Heading2</a:t>
            </a:r>
          </a:p>
        </p:txBody>
      </p:sp>
    </p:spTree>
    <p:extLst>
      <p:ext uri="{BB962C8B-B14F-4D97-AF65-F5344CB8AC3E}">
        <p14:creationId xmlns:p14="http://schemas.microsoft.com/office/powerpoint/2010/main" val="222356400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pildi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1B5A2F-DD31-4A20-859F-72F1620933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" y="533754"/>
            <a:ext cx="1257241" cy="126445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887F24-01A1-4161-B5AC-B3CBBDA0EF39}"/>
              </a:ext>
            </a:extLst>
          </p:cNvPr>
          <p:cNvSpPr/>
          <p:nvPr userDrawn="1"/>
        </p:nvSpPr>
        <p:spPr>
          <a:xfrm rot="20700000">
            <a:off x="8284255" y="-397000"/>
            <a:ext cx="6109169" cy="8105775"/>
          </a:xfrm>
          <a:prstGeom prst="rect">
            <a:avLst/>
          </a:prstGeom>
          <a:blipFill dpi="0" rotWithShape="0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6000" t="7000" r="-37000" b="6000"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3752850"/>
            <a:ext cx="6734175" cy="26733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2378324"/>
            <a:ext cx="6575426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544DCF1-86CE-4D32-B0B5-D09AAAD41E8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rot="20700000">
            <a:off x="8262260" y="-484286"/>
            <a:ext cx="6865620" cy="8126824"/>
          </a:xfrm>
          <a:prstGeom prst="rect">
            <a:avLst/>
          </a:prstGeom>
          <a:blipFill dpi="0" rotWithShape="0">
            <a:blip r:embed="rId4"/>
            <a:srcRect/>
            <a:stretch>
              <a:fillRect l="-16000" t="7000" r="-37000" b="6000"/>
            </a:stretch>
          </a:blipFill>
        </p:spPr>
        <p:txBody>
          <a:bodyPr wrap="square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72066212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pildig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Picture Placeholder 5">
            <a:extLst>
              <a:ext uri="{FF2B5EF4-FFF2-40B4-BE49-F238E27FC236}">
                <a16:creationId xmlns:a16="http://schemas.microsoft.com/office/drawing/2014/main" id="{47638938-C0C7-48BC-88DE-3E81AA00DB1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rot="20700000">
            <a:off x="8262260" y="-484286"/>
            <a:ext cx="6865620" cy="8126824"/>
          </a:xfrm>
          <a:prstGeom prst="rect">
            <a:avLst/>
          </a:prstGeom>
          <a:blipFill dpi="0" rotWithShape="0">
            <a:blip r:embed="rId2"/>
            <a:srcRect/>
            <a:stretch>
              <a:fillRect l="-64000"/>
            </a:stretch>
          </a:blipFill>
        </p:spPr>
        <p:txBody>
          <a:bodyPr wrap="square" anchor="ctr"/>
          <a:lstStyle>
            <a:lvl1pPr algn="ctr"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066925"/>
            <a:ext cx="6570049" cy="435927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715724"/>
            <a:ext cx="6028934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E342B73A-2C44-42EA-8BAD-92A771CAB1A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95044" y="71465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22808661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E7B64C-4D5B-4B83-8660-A14102C0A062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rgbClr val="AAC86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1EFEE3CA-8CA5-44CF-92DD-840C77E062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733040"/>
            <a:ext cx="6734175" cy="36931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1BBF5012-E8C2-4A1A-89C9-49196CCBC3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1352164"/>
            <a:ext cx="6575426" cy="1271917"/>
          </a:xfrm>
          <a:prstGeom prst="rect">
            <a:avLst/>
          </a:prstGeom>
        </p:spPr>
        <p:txBody>
          <a:bodyPr anchor="t"/>
          <a:lstStyle>
            <a:lvl1pPr>
              <a:defRPr sz="2800"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A60F542-F0C0-45B9-8D50-C929C33E3AF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8103987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49DADD9-2877-4D44-85D5-E539CC5743DD}"/>
              </a:ext>
            </a:extLst>
          </p:cNvPr>
          <p:cNvSpPr/>
          <p:nvPr userDrawn="1"/>
        </p:nvSpPr>
        <p:spPr>
          <a:xfrm rot="20700000">
            <a:off x="-1832255" y="-666599"/>
            <a:ext cx="6716198" cy="806601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9A078F-F65D-4E7B-AB90-0DA120479A02}"/>
              </a:ext>
            </a:extLst>
          </p:cNvPr>
          <p:cNvSpPr/>
          <p:nvPr userDrawn="1"/>
        </p:nvSpPr>
        <p:spPr>
          <a:xfrm rot="20700000">
            <a:off x="-1978304" y="-879676"/>
            <a:ext cx="6990745" cy="806847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887B0C2-C983-48EB-8903-FD9F98041B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72569" y="4531183"/>
            <a:ext cx="6465887" cy="5286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/>
              <a:t>TEXT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760F45D-1F34-42B1-88A7-40821EFB05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73113" y="5229225"/>
            <a:ext cx="4122737" cy="9048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564EAF79-A0F4-4F1A-A937-2D2D3C443AC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900000">
            <a:off x="-1455311" y="-1056399"/>
            <a:ext cx="6686550" cy="4525591"/>
          </a:xfrm>
          <a:blipFill dpi="0" rotWithShape="0">
            <a:blip r:embed="rId2"/>
            <a:srcRect/>
            <a:stretch>
              <a:fillRect r="-31000"/>
            </a:stretch>
          </a:blipFill>
          <a:effectLst/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1733110161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20700000">
            <a:off x="-303883" y="-367449"/>
            <a:ext cx="5622289" cy="31220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20700000">
            <a:off x="-161898" y="-984373"/>
            <a:ext cx="5585230" cy="3465059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2475" y="704850"/>
            <a:ext cx="4352925" cy="1038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Short text</a:t>
            </a:r>
          </a:p>
        </p:txBody>
      </p:sp>
    </p:spTree>
    <p:extLst>
      <p:ext uri="{BB962C8B-B14F-4D97-AF65-F5344CB8AC3E}">
        <p14:creationId xmlns:p14="http://schemas.microsoft.com/office/powerpoint/2010/main" val="242342954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D87124-3C28-453D-86D7-C67782FB4713}"/>
              </a:ext>
            </a:extLst>
          </p:cNvPr>
          <p:cNvSpPr/>
          <p:nvPr userDrawn="1"/>
        </p:nvSpPr>
        <p:spPr>
          <a:xfrm rot="900000">
            <a:off x="8471851" y="-770549"/>
            <a:ext cx="4991100" cy="76180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4FF219-48F3-4D8D-9403-BAD68D6318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481387"/>
            <a:ext cx="6917239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88E728D-1DDA-472A-BCE7-E93447ADB6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7503133" cy="4822041"/>
          </a:xfrm>
          <a:custGeom>
            <a:avLst/>
            <a:gdLst>
              <a:gd name="connsiteX0" fmla="*/ 0 w 10570183"/>
              <a:gd name="connsiteY0" fmla="*/ 0 h 4812516"/>
              <a:gd name="connsiteX1" fmla="*/ 1057018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10570183"/>
              <a:gd name="connsiteY0" fmla="*/ 0 h 4812516"/>
              <a:gd name="connsiteX1" fmla="*/ 750313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7503133"/>
              <a:gd name="connsiteY0" fmla="*/ 0 h 4812516"/>
              <a:gd name="connsiteX1" fmla="*/ 7503133 w 7503133"/>
              <a:gd name="connsiteY1" fmla="*/ 0 h 4812516"/>
              <a:gd name="connsiteX2" fmla="*/ 6169633 w 7503133"/>
              <a:gd name="connsiteY2" fmla="*/ 4802991 h 4812516"/>
              <a:gd name="connsiteX3" fmla="*/ 0 w 7503133"/>
              <a:gd name="connsiteY3" fmla="*/ 4812516 h 4812516"/>
              <a:gd name="connsiteX4" fmla="*/ 0 w 7503133"/>
              <a:gd name="connsiteY4" fmla="*/ 0 h 4812516"/>
              <a:gd name="connsiteX0" fmla="*/ 0 w 7503133"/>
              <a:gd name="connsiteY0" fmla="*/ 0 h 4822041"/>
              <a:gd name="connsiteX1" fmla="*/ 7503133 w 7503133"/>
              <a:gd name="connsiteY1" fmla="*/ 0 h 4822041"/>
              <a:gd name="connsiteX2" fmla="*/ 6112483 w 7503133"/>
              <a:gd name="connsiteY2" fmla="*/ 4822041 h 4822041"/>
              <a:gd name="connsiteX3" fmla="*/ 0 w 7503133"/>
              <a:gd name="connsiteY3" fmla="*/ 4812516 h 4822041"/>
              <a:gd name="connsiteX4" fmla="*/ 0 w 7503133"/>
              <a:gd name="connsiteY4" fmla="*/ 0 h 4822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03133" h="4822041">
                <a:moveTo>
                  <a:pt x="0" y="0"/>
                </a:moveTo>
                <a:lnTo>
                  <a:pt x="7503133" y="0"/>
                </a:lnTo>
                <a:lnTo>
                  <a:pt x="6112483" y="4822041"/>
                </a:lnTo>
                <a:lnTo>
                  <a:pt x="0" y="4812516"/>
                </a:lnTo>
                <a:lnTo>
                  <a:pt x="0" y="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7EFD08C-AEEF-4676-AE83-05A3BEFED34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 rot="900000">
            <a:off x="8732001" y="-1100369"/>
            <a:ext cx="5014996" cy="8277684"/>
          </a:xfrm>
          <a:blipFill dpi="0" rotWithShape="0">
            <a:blip r:embed="rId2"/>
            <a:srcRect/>
            <a:stretch>
              <a:fillRect l="-35000" t="17000" r="-54000"/>
            </a:stretch>
          </a:blip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400701106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900000">
            <a:off x="7349484" y="-180976"/>
            <a:ext cx="5622289" cy="694044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900000">
            <a:off x="7595449" y="-417756"/>
            <a:ext cx="5585230" cy="74705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1602" y="1881632"/>
            <a:ext cx="3513673" cy="80962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HEADING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07B0033-4190-454A-9166-810E10337E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1602" y="2798410"/>
            <a:ext cx="3513673" cy="328806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8600709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ealkiri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0808277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alkiri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0BC27C8F-3E75-4D16-A44A-4759D5F900A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60475" y="91040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6F9097A-18D2-4D71-B526-ACF5E81E9D9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14962" y="2286000"/>
            <a:ext cx="6072187" cy="4286250"/>
          </a:xfrm>
          <a:custGeom>
            <a:avLst/>
            <a:gdLst>
              <a:gd name="connsiteX0" fmla="*/ 0 w 4976812"/>
              <a:gd name="connsiteY0" fmla="*/ 0 h 4267200"/>
              <a:gd name="connsiteX1" fmla="*/ 4976812 w 4976812"/>
              <a:gd name="connsiteY1" fmla="*/ 0 h 4267200"/>
              <a:gd name="connsiteX2" fmla="*/ 4976812 w 4976812"/>
              <a:gd name="connsiteY2" fmla="*/ 4267200 h 4267200"/>
              <a:gd name="connsiteX3" fmla="*/ 0 w 4976812"/>
              <a:gd name="connsiteY3" fmla="*/ 4267200 h 4267200"/>
              <a:gd name="connsiteX4" fmla="*/ 0 w 4976812"/>
              <a:gd name="connsiteY4" fmla="*/ 0 h 4267200"/>
              <a:gd name="connsiteX0" fmla="*/ 1009650 w 5986462"/>
              <a:gd name="connsiteY0" fmla="*/ 0 h 4286250"/>
              <a:gd name="connsiteX1" fmla="*/ 5986462 w 5986462"/>
              <a:gd name="connsiteY1" fmla="*/ 0 h 4286250"/>
              <a:gd name="connsiteX2" fmla="*/ 5986462 w 5986462"/>
              <a:gd name="connsiteY2" fmla="*/ 4267200 h 4286250"/>
              <a:gd name="connsiteX3" fmla="*/ 0 w 5986462"/>
              <a:gd name="connsiteY3" fmla="*/ 4286250 h 4286250"/>
              <a:gd name="connsiteX4" fmla="*/ 1009650 w 5986462"/>
              <a:gd name="connsiteY4" fmla="*/ 0 h 4286250"/>
              <a:gd name="connsiteX0" fmla="*/ 1095375 w 6072187"/>
              <a:gd name="connsiteY0" fmla="*/ 0 h 4286250"/>
              <a:gd name="connsiteX1" fmla="*/ 6072187 w 6072187"/>
              <a:gd name="connsiteY1" fmla="*/ 0 h 4286250"/>
              <a:gd name="connsiteX2" fmla="*/ 6072187 w 6072187"/>
              <a:gd name="connsiteY2" fmla="*/ 4267200 h 4286250"/>
              <a:gd name="connsiteX3" fmla="*/ 0 w 6072187"/>
              <a:gd name="connsiteY3" fmla="*/ 4286250 h 4286250"/>
              <a:gd name="connsiteX4" fmla="*/ 1095375 w 6072187"/>
              <a:gd name="connsiteY4" fmla="*/ 0 h 4286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2187" h="4286250">
                <a:moveTo>
                  <a:pt x="1095375" y="0"/>
                </a:moveTo>
                <a:lnTo>
                  <a:pt x="6072187" y="0"/>
                </a:lnTo>
                <a:lnTo>
                  <a:pt x="6072187" y="4267200"/>
                </a:lnTo>
                <a:lnTo>
                  <a:pt x="0" y="4286250"/>
                </a:lnTo>
                <a:lnTo>
                  <a:pt x="1095375" y="0"/>
                </a:lnTo>
                <a:close/>
              </a:path>
            </a:pathLst>
          </a:custGeo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408318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ildid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CBDDFC2-F459-41EF-8849-257F5B4DD35C}"/>
              </a:ext>
            </a:extLst>
          </p:cNvPr>
          <p:cNvSpPr/>
          <p:nvPr userDrawn="1"/>
        </p:nvSpPr>
        <p:spPr>
          <a:xfrm rot="900000">
            <a:off x="114636" y="-132743"/>
            <a:ext cx="4200145" cy="83688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74CFAB8F-57C8-4E27-9E38-EE384A17B0F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20700000">
            <a:off x="-1285116" y="-384920"/>
            <a:ext cx="4794774" cy="4830285"/>
          </a:xfrm>
          <a:blipFill dpi="0" rotWithShape="0">
            <a:blip r:embed="rId2"/>
            <a:srcRect/>
            <a:stretch>
              <a:fillRect t="-3000" r="-69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212C740-939E-472B-ADF8-06691F70D06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0700000">
            <a:off x="-42544" y="4387605"/>
            <a:ext cx="4817654" cy="4427136"/>
          </a:xfrm>
          <a:blipFill dpi="0" rotWithShape="0">
            <a:blip r:embed="rId2"/>
            <a:srcRect/>
            <a:stretch>
              <a:fillRect t="-3000" r="-69000"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CBFB6C-937D-4BE3-A92D-E92A79F2607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16563" y="298450"/>
            <a:ext cx="6305550" cy="6191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08604962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ealkiri ja sisu (nt graafi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740B5-E171-48D3-BC17-D3EB40BE80C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52500" y="1639888"/>
            <a:ext cx="10745788" cy="4873625"/>
          </a:xfrm>
        </p:spPr>
        <p:txBody>
          <a:bodyPr/>
          <a:lstStyle/>
          <a:p>
            <a:pPr lvl="0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2517006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alju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9144-9579-471C-B097-7A52CED0A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896100" cy="1056468"/>
          </a:xfrm>
        </p:spPr>
        <p:txBody>
          <a:bodyPr anchor="t">
            <a:normAutofit/>
          </a:bodyPr>
          <a:lstStyle>
            <a:lvl1pPr algn="l">
              <a:defRPr sz="2800"/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31888D-23FA-4B49-AE37-6245C8D38E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10763992" cy="4812516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C15452CD-596E-4613-B72E-8BD8D83080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481386"/>
            <a:ext cx="3711864" cy="1056467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85873979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õpu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HEADING</a:t>
            </a:r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55790D2-8259-B91B-6288-CED1094638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0626" y="5226261"/>
            <a:ext cx="269340" cy="26934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FF61F392-8DF6-786A-09A9-075FEC1B601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4107" y="4142372"/>
            <a:ext cx="285859" cy="204956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AA67999A-35B4-1E58-8449-A5AD07C2D65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724" y="4647581"/>
            <a:ext cx="278427" cy="27842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0A42BAAF-5839-4117-95BF-3145A7B411CC}"/>
              </a:ext>
            </a:extLst>
          </p:cNvPr>
          <p:cNvGrpSpPr/>
          <p:nvPr userDrawn="1"/>
        </p:nvGrpSpPr>
        <p:grpSpPr>
          <a:xfrm>
            <a:off x="503959" y="3563692"/>
            <a:ext cx="394172" cy="278427"/>
            <a:chOff x="503959" y="3727880"/>
            <a:chExt cx="394172" cy="278427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A574AD6D-F8B9-2AA3-9613-9EE4FEE1C166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A7882CC-9779-6A9D-4CE6-6BD8E3870F6D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t-EE" sz="600">
                  <a:solidFill>
                    <a:schemeClr val="bg1"/>
                  </a:solidFill>
                  <a:latin typeface="Rubik Medium" panose="00000600000000000000" pitchFamily="2" charset="-79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10" name="Arrow: Right 9">
              <a:extLst>
                <a:ext uri="{FF2B5EF4-FFF2-40B4-BE49-F238E27FC236}">
                  <a16:creationId xmlns:a16="http://schemas.microsoft.com/office/drawing/2014/main" id="{F6A1B778-9BE3-D55F-3DDB-FE83295214BE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t-EE"/>
            </a:p>
          </p:txBody>
        </p:sp>
      </p:grp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E87FCF37-97B2-AE6B-0E6D-E815773609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84250" y="3525898"/>
            <a:ext cx="2655062" cy="3540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Web</a:t>
            </a:r>
            <a:r>
              <a:rPr lang="et-EE"/>
              <a:t>-page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BDE38ABF-655D-15AA-5AB4-F570D6932F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84250" y="4093495"/>
            <a:ext cx="2655062" cy="3683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E-mail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9E219202-544E-8568-A042-9CAA89C295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84250" y="4675275"/>
            <a:ext cx="2655062" cy="27238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/>
              <a:t>Facebook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88B8034-3DFA-C15C-3BAD-0A186500D6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4250" y="5226261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err="1"/>
              <a:t>Instagram</a:t>
            </a:r>
            <a:endParaRPr lang="et-EE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51A9C89-ED09-C3CC-EF7B-B4E2455B9CE8}"/>
              </a:ext>
            </a:extLst>
          </p:cNvPr>
          <p:cNvGrpSpPr/>
          <p:nvPr userDrawn="1"/>
        </p:nvGrpSpPr>
        <p:grpSpPr>
          <a:xfrm>
            <a:off x="570626" y="5795856"/>
            <a:ext cx="292142" cy="292142"/>
            <a:chOff x="570626" y="5795856"/>
            <a:chExt cx="292142" cy="292142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C796681-E02C-373E-066B-BDF2999558DB}"/>
                </a:ext>
              </a:extLst>
            </p:cNvPr>
            <p:cNvSpPr/>
            <p:nvPr/>
          </p:nvSpPr>
          <p:spPr>
            <a:xfrm>
              <a:off x="570626" y="5795856"/>
              <a:ext cx="292142" cy="292142"/>
            </a:xfrm>
            <a:custGeom>
              <a:avLst/>
              <a:gdLst>
                <a:gd name="connsiteX0" fmla="*/ 292142 w 292142"/>
                <a:gd name="connsiteY0" fmla="*/ 146071 h 292142"/>
                <a:gd name="connsiteX1" fmla="*/ 146071 w 292142"/>
                <a:gd name="connsiteY1" fmla="*/ 292142 h 292142"/>
                <a:gd name="connsiteX2" fmla="*/ 0 w 292142"/>
                <a:gd name="connsiteY2" fmla="*/ 146071 h 292142"/>
                <a:gd name="connsiteX3" fmla="*/ 146071 w 292142"/>
                <a:gd name="connsiteY3" fmla="*/ 0 h 292142"/>
                <a:gd name="connsiteX4" fmla="*/ 292142 w 292142"/>
                <a:gd name="connsiteY4" fmla="*/ 146071 h 292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142" h="292142">
                  <a:moveTo>
                    <a:pt x="292142" y="146071"/>
                  </a:moveTo>
                  <a:cubicBezTo>
                    <a:pt x="292142" y="226744"/>
                    <a:pt x="226744" y="292142"/>
                    <a:pt x="146071" y="292142"/>
                  </a:cubicBezTo>
                  <a:cubicBezTo>
                    <a:pt x="65398" y="292142"/>
                    <a:pt x="0" y="226744"/>
                    <a:pt x="0" y="146071"/>
                  </a:cubicBezTo>
                  <a:cubicBezTo>
                    <a:pt x="0" y="65398"/>
                    <a:pt x="65398" y="0"/>
                    <a:pt x="146071" y="0"/>
                  </a:cubicBezTo>
                  <a:cubicBezTo>
                    <a:pt x="226744" y="0"/>
                    <a:pt x="292142" y="65398"/>
                    <a:pt x="292142" y="146071"/>
                  </a:cubicBez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66B4BA7E-3FD1-299A-2165-F0CACBF5668D}"/>
                </a:ext>
              </a:extLst>
            </p:cNvPr>
            <p:cNvSpPr/>
            <p:nvPr/>
          </p:nvSpPr>
          <p:spPr>
            <a:xfrm>
              <a:off x="627755" y="5872418"/>
              <a:ext cx="189026" cy="153645"/>
            </a:xfrm>
            <a:custGeom>
              <a:avLst/>
              <a:gdLst>
                <a:gd name="connsiteX0" fmla="*/ 59424 w 189026"/>
                <a:gd name="connsiteY0" fmla="*/ 153645 h 153645"/>
                <a:gd name="connsiteX1" fmla="*/ 169789 w 189026"/>
                <a:gd name="connsiteY1" fmla="*/ 43280 h 153645"/>
                <a:gd name="connsiteX2" fmla="*/ 169680 w 189026"/>
                <a:gd name="connsiteY2" fmla="*/ 38260 h 153645"/>
                <a:gd name="connsiteX3" fmla="*/ 189027 w 189026"/>
                <a:gd name="connsiteY3" fmla="*/ 18178 h 153645"/>
                <a:gd name="connsiteX4" fmla="*/ 166759 w 189026"/>
                <a:gd name="connsiteY4" fmla="*/ 24280 h 153645"/>
                <a:gd name="connsiteX5" fmla="*/ 183811 w 189026"/>
                <a:gd name="connsiteY5" fmla="*/ 2835 h 153645"/>
                <a:gd name="connsiteX6" fmla="*/ 159185 w 189026"/>
                <a:gd name="connsiteY6" fmla="*/ 12248 h 153645"/>
                <a:gd name="connsiteX7" fmla="*/ 130880 w 189026"/>
                <a:gd name="connsiteY7" fmla="*/ 0 h 153645"/>
                <a:gd name="connsiteX8" fmla="*/ 92079 w 189026"/>
                <a:gd name="connsiteY8" fmla="*/ 38779 h 153645"/>
                <a:gd name="connsiteX9" fmla="*/ 93096 w 189026"/>
                <a:gd name="connsiteY9" fmla="*/ 47630 h 153645"/>
                <a:gd name="connsiteX10" fmla="*/ 13157 w 189026"/>
                <a:gd name="connsiteY10" fmla="*/ 7098 h 153645"/>
                <a:gd name="connsiteX11" fmla="*/ 7899 w 189026"/>
                <a:gd name="connsiteY11" fmla="*/ 26596 h 153645"/>
                <a:gd name="connsiteX12" fmla="*/ 25167 w 189026"/>
                <a:gd name="connsiteY12" fmla="*/ 58883 h 153645"/>
                <a:gd name="connsiteX13" fmla="*/ 7596 w 189026"/>
                <a:gd name="connsiteY13" fmla="*/ 54035 h 153645"/>
                <a:gd name="connsiteX14" fmla="*/ 7596 w 189026"/>
                <a:gd name="connsiteY14" fmla="*/ 54533 h 153645"/>
                <a:gd name="connsiteX15" fmla="*/ 38714 w 189026"/>
                <a:gd name="connsiteY15" fmla="*/ 92555 h 153645"/>
                <a:gd name="connsiteX16" fmla="*/ 28500 w 189026"/>
                <a:gd name="connsiteY16" fmla="*/ 93918 h 153645"/>
                <a:gd name="connsiteX17" fmla="*/ 21207 w 189026"/>
                <a:gd name="connsiteY17" fmla="*/ 93226 h 153645"/>
                <a:gd name="connsiteX18" fmla="*/ 57433 w 189026"/>
                <a:gd name="connsiteY18" fmla="*/ 120168 h 153645"/>
                <a:gd name="connsiteX19" fmla="*/ 9262 w 189026"/>
                <a:gd name="connsiteY19" fmla="*/ 136766 h 153645"/>
                <a:gd name="connsiteX20" fmla="*/ 0 w 189026"/>
                <a:gd name="connsiteY20" fmla="*/ 136225 h 153645"/>
                <a:gd name="connsiteX21" fmla="*/ 59445 w 189026"/>
                <a:gd name="connsiteY21" fmla="*/ 153645 h 153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9026" h="153645">
                  <a:moveTo>
                    <a:pt x="59424" y="153645"/>
                  </a:moveTo>
                  <a:cubicBezTo>
                    <a:pt x="130771" y="153645"/>
                    <a:pt x="169789" y="94546"/>
                    <a:pt x="169789" y="43280"/>
                  </a:cubicBezTo>
                  <a:cubicBezTo>
                    <a:pt x="169789" y="41592"/>
                    <a:pt x="169745" y="39926"/>
                    <a:pt x="169680" y="38260"/>
                  </a:cubicBezTo>
                  <a:cubicBezTo>
                    <a:pt x="177254" y="32785"/>
                    <a:pt x="183833" y="25947"/>
                    <a:pt x="189027" y="18178"/>
                  </a:cubicBezTo>
                  <a:cubicBezTo>
                    <a:pt x="182080" y="21272"/>
                    <a:pt x="174593" y="23350"/>
                    <a:pt x="166759" y="24280"/>
                  </a:cubicBezTo>
                  <a:cubicBezTo>
                    <a:pt x="174766" y="19476"/>
                    <a:pt x="180912" y="11880"/>
                    <a:pt x="183811" y="2835"/>
                  </a:cubicBezTo>
                  <a:cubicBezTo>
                    <a:pt x="176324" y="7271"/>
                    <a:pt x="168014" y="10517"/>
                    <a:pt x="159185" y="12248"/>
                  </a:cubicBezTo>
                  <a:cubicBezTo>
                    <a:pt x="152109" y="4718"/>
                    <a:pt x="142024" y="0"/>
                    <a:pt x="130880" y="0"/>
                  </a:cubicBezTo>
                  <a:cubicBezTo>
                    <a:pt x="109456" y="0"/>
                    <a:pt x="92079" y="17377"/>
                    <a:pt x="92079" y="38779"/>
                  </a:cubicBezTo>
                  <a:cubicBezTo>
                    <a:pt x="92079" y="41830"/>
                    <a:pt x="92425" y="44773"/>
                    <a:pt x="93096" y="47630"/>
                  </a:cubicBezTo>
                  <a:cubicBezTo>
                    <a:pt x="60852" y="46007"/>
                    <a:pt x="32265" y="30578"/>
                    <a:pt x="13157" y="7098"/>
                  </a:cubicBezTo>
                  <a:cubicBezTo>
                    <a:pt x="9825" y="12833"/>
                    <a:pt x="7899" y="19498"/>
                    <a:pt x="7899" y="26596"/>
                  </a:cubicBezTo>
                  <a:cubicBezTo>
                    <a:pt x="7899" y="40056"/>
                    <a:pt x="14737" y="51936"/>
                    <a:pt x="25167" y="58883"/>
                  </a:cubicBezTo>
                  <a:cubicBezTo>
                    <a:pt x="18805" y="58688"/>
                    <a:pt x="12833" y="56935"/>
                    <a:pt x="7596" y="54035"/>
                  </a:cubicBezTo>
                  <a:cubicBezTo>
                    <a:pt x="7596" y="54187"/>
                    <a:pt x="7596" y="54360"/>
                    <a:pt x="7596" y="54533"/>
                  </a:cubicBezTo>
                  <a:cubicBezTo>
                    <a:pt x="7596" y="73317"/>
                    <a:pt x="20969" y="89006"/>
                    <a:pt x="38714" y="92555"/>
                  </a:cubicBezTo>
                  <a:cubicBezTo>
                    <a:pt x="35447" y="93442"/>
                    <a:pt x="32027" y="93918"/>
                    <a:pt x="28500" y="93918"/>
                  </a:cubicBezTo>
                  <a:cubicBezTo>
                    <a:pt x="26011" y="93918"/>
                    <a:pt x="23566" y="93680"/>
                    <a:pt x="21207" y="93226"/>
                  </a:cubicBezTo>
                  <a:cubicBezTo>
                    <a:pt x="26141" y="108634"/>
                    <a:pt x="40467" y="119843"/>
                    <a:pt x="57433" y="120168"/>
                  </a:cubicBezTo>
                  <a:cubicBezTo>
                    <a:pt x="44146" y="130577"/>
                    <a:pt x="27440" y="136766"/>
                    <a:pt x="9262" y="136766"/>
                  </a:cubicBezTo>
                  <a:cubicBezTo>
                    <a:pt x="6124" y="136766"/>
                    <a:pt x="3051" y="136593"/>
                    <a:pt x="0" y="136225"/>
                  </a:cubicBezTo>
                  <a:cubicBezTo>
                    <a:pt x="17161" y="147218"/>
                    <a:pt x="37546" y="153645"/>
                    <a:pt x="59445" y="153645"/>
                  </a:cubicBezTo>
                </a:path>
              </a:pathLst>
            </a:custGeom>
            <a:solidFill>
              <a:srgbClr val="FFFFFF"/>
            </a:solidFill>
            <a:ln w="21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t-EE"/>
            </a:p>
          </p:txBody>
        </p:sp>
      </p:grp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B8240481-995A-CBD4-2C57-023D9DE7238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4250" y="5814570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Twitter</a:t>
            </a:r>
          </a:p>
        </p:txBody>
      </p:sp>
    </p:spTree>
    <p:extLst>
      <p:ext uri="{BB962C8B-B14F-4D97-AF65-F5344CB8AC3E}">
        <p14:creationId xmlns:p14="http://schemas.microsoft.com/office/powerpoint/2010/main" val="365711934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õpu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CB744342-F45B-48BF-B328-F58EC472B8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2811" y="5896921"/>
            <a:ext cx="269340" cy="26934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994D3EE-BD4C-4EEE-B599-B75453A26BB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6292" y="4351373"/>
            <a:ext cx="285859" cy="2049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9B19F72-4ECD-4A7A-A716-C1926C13AC0B}"/>
              </a:ext>
            </a:extLst>
          </p:cNvPr>
          <p:cNvSpPr txBox="1"/>
          <p:nvPr userDrawn="1"/>
        </p:nvSpPr>
        <p:spPr>
          <a:xfrm>
            <a:off x="1001594" y="3660729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ut.ee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31A982-0395-4DF8-9382-5AC101D2172D}"/>
              </a:ext>
            </a:extLst>
          </p:cNvPr>
          <p:cNvSpPr txBox="1"/>
          <p:nvPr userDrawn="1"/>
        </p:nvSpPr>
        <p:spPr>
          <a:xfrm>
            <a:off x="1001594" y="4277644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info@ut.ee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6833F2-EA11-49EE-BDCD-811115108146}"/>
              </a:ext>
            </a:extLst>
          </p:cNvPr>
          <p:cNvSpPr txBox="1"/>
          <p:nvPr userDrawn="1"/>
        </p:nvSpPr>
        <p:spPr>
          <a:xfrm>
            <a:off x="984011" y="4786620"/>
            <a:ext cx="82359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tartuylikool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tartuuniversity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D42CCC-3EC8-47D3-B3A5-D7FFAC0D0631}"/>
              </a:ext>
            </a:extLst>
          </p:cNvPr>
          <p:cNvSpPr txBox="1"/>
          <p:nvPr userDrawn="1"/>
        </p:nvSpPr>
        <p:spPr>
          <a:xfrm>
            <a:off x="1001594" y="5572595"/>
            <a:ext cx="82359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unitartuscience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+mn-ea"/>
                <a:cs typeface="Rubik" panose="02000604000000020004" pitchFamily="2" charset="-79"/>
              </a:rPr>
              <a:t>unitartutiksu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DB2655F-7213-4929-857C-C650564F0AA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724" y="4952271"/>
            <a:ext cx="278427" cy="278427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HEADING</a:t>
            </a:r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06514F-C9EF-491D-B0CC-246C6B60DD80}"/>
              </a:ext>
            </a:extLst>
          </p:cNvPr>
          <p:cNvSpPr txBox="1">
            <a:spLocks/>
          </p:cNvSpPr>
          <p:nvPr userDrawn="1"/>
        </p:nvSpPr>
        <p:spPr>
          <a:xfrm>
            <a:off x="503959" y="3769090"/>
            <a:ext cx="374218" cy="17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 Medium" panose="00000600000000000000" pitchFamily="2" charset="-79"/>
                <a:ea typeface="+mn-ea"/>
                <a:cs typeface="Rubik Medium" panose="00000600000000000000" pitchFamily="2" charset="-79"/>
              </a:rPr>
              <a:t>www</a:t>
            </a: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2CEC7468-C97B-4399-8B8E-36DA04DB561F}"/>
              </a:ext>
            </a:extLst>
          </p:cNvPr>
          <p:cNvSpPr/>
          <p:nvPr userDrawn="1"/>
        </p:nvSpPr>
        <p:spPr>
          <a:xfrm rot="13212661">
            <a:off x="757187" y="3879781"/>
            <a:ext cx="140944" cy="118823"/>
          </a:xfrm>
          <a:prstGeom prst="rightArrow">
            <a:avLst>
              <a:gd name="adj1" fmla="val 37726"/>
              <a:gd name="adj2" fmla="val 77310"/>
            </a:avLst>
          </a:prstGeom>
          <a:solidFill>
            <a:schemeClr val="bg1"/>
          </a:solidFill>
          <a:ln w="12700">
            <a:solidFill>
              <a:srgbClr val="2C5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198689B-873B-44F3-9B2D-6A33E58338FC}"/>
              </a:ext>
            </a:extLst>
          </p:cNvPr>
          <p:cNvGrpSpPr/>
          <p:nvPr userDrawn="1"/>
        </p:nvGrpSpPr>
        <p:grpSpPr>
          <a:xfrm>
            <a:off x="503959" y="3727880"/>
            <a:ext cx="394172" cy="278427"/>
            <a:chOff x="503959" y="3727880"/>
            <a:chExt cx="394172" cy="278427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9C5665F-CE0B-4BD1-B22D-7CF88F15C6BC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A1A8C25-9427-4E64-9186-918920A325D8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 Medium" panose="00000600000000000000" pitchFamily="2" charset="-79"/>
                  <a:ea typeface="+mn-ea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5D8A8EEC-EB70-436D-B611-46AE87FEDEA1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0006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26" Type="http://schemas.openxmlformats.org/officeDocument/2006/relationships/slideLayout" Target="../slideLayouts/slideLayout46.xml"/><Relationship Id="rId3" Type="http://schemas.openxmlformats.org/officeDocument/2006/relationships/slideLayout" Target="../slideLayouts/slideLayout23.xml"/><Relationship Id="rId21" Type="http://schemas.openxmlformats.org/officeDocument/2006/relationships/slideLayout" Target="../slideLayouts/slideLayout41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5" Type="http://schemas.openxmlformats.org/officeDocument/2006/relationships/slideLayout" Target="../slideLayouts/slideLayout45.xml"/><Relationship Id="rId33" Type="http://schemas.openxmlformats.org/officeDocument/2006/relationships/image" Target="../media/image1.png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20" Type="http://schemas.openxmlformats.org/officeDocument/2006/relationships/slideLayout" Target="../slideLayouts/slideLayout40.xml"/><Relationship Id="rId29" Type="http://schemas.openxmlformats.org/officeDocument/2006/relationships/slideLayout" Target="../slideLayouts/slideLayout49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24" Type="http://schemas.openxmlformats.org/officeDocument/2006/relationships/slideLayout" Target="../slideLayouts/slideLayout44.xml"/><Relationship Id="rId32" Type="http://schemas.openxmlformats.org/officeDocument/2006/relationships/theme" Target="../theme/theme2.xml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23" Type="http://schemas.openxmlformats.org/officeDocument/2006/relationships/slideLayout" Target="../slideLayouts/slideLayout43.xml"/><Relationship Id="rId28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0.xml"/><Relationship Id="rId19" Type="http://schemas.openxmlformats.org/officeDocument/2006/relationships/slideLayout" Target="../slideLayouts/slideLayout39.xml"/><Relationship Id="rId31" Type="http://schemas.openxmlformats.org/officeDocument/2006/relationships/slideLayout" Target="../slideLayouts/slideLayout51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Relationship Id="rId22" Type="http://schemas.openxmlformats.org/officeDocument/2006/relationships/slideLayout" Target="../slideLayouts/slideLayout42.xml"/><Relationship Id="rId27" Type="http://schemas.openxmlformats.org/officeDocument/2006/relationships/slideLayout" Target="../slideLayouts/slideLayout47.xml"/><Relationship Id="rId30" Type="http://schemas.openxmlformats.org/officeDocument/2006/relationships/slideLayout" Target="../slideLayouts/slideLayout50.xml"/><Relationship Id="rId8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slideLayout" Target="../slideLayouts/slideLayout69.xml"/><Relationship Id="rId3" Type="http://schemas.openxmlformats.org/officeDocument/2006/relationships/slideLayout" Target="../slideLayouts/slideLayout54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20" Type="http://schemas.openxmlformats.org/officeDocument/2006/relationships/theme" Target="../theme/theme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70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slideLayout" Target="../slideLayouts/slideLayout83.xml"/><Relationship Id="rId1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7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17" Type="http://schemas.openxmlformats.org/officeDocument/2006/relationships/slideLayout" Target="../slideLayouts/slideLayout87.xml"/><Relationship Id="rId2" Type="http://schemas.openxmlformats.org/officeDocument/2006/relationships/slideLayout" Target="../slideLayouts/slideLayout72.xml"/><Relationship Id="rId16" Type="http://schemas.openxmlformats.org/officeDocument/2006/relationships/slideLayout" Target="../slideLayouts/slideLayout86.xml"/><Relationship Id="rId20" Type="http://schemas.openxmlformats.org/officeDocument/2006/relationships/theme" Target="../theme/theme4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80.xml"/><Relationship Id="rId19" Type="http://schemas.openxmlformats.org/officeDocument/2006/relationships/slideLayout" Target="../slideLayouts/slideLayout89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slideLayout" Target="../slideLayouts/slideLayout8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13" Type="http://schemas.openxmlformats.org/officeDocument/2006/relationships/slideLayout" Target="../slideLayouts/slideLayout102.xml"/><Relationship Id="rId1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92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96.xml"/><Relationship Id="rId12" Type="http://schemas.openxmlformats.org/officeDocument/2006/relationships/slideLayout" Target="../slideLayouts/slideLayout101.xml"/><Relationship Id="rId17" Type="http://schemas.openxmlformats.org/officeDocument/2006/relationships/slideLayout" Target="../slideLayouts/slideLayout106.xml"/><Relationship Id="rId2" Type="http://schemas.openxmlformats.org/officeDocument/2006/relationships/slideLayout" Target="../slideLayouts/slideLayout91.xml"/><Relationship Id="rId16" Type="http://schemas.openxmlformats.org/officeDocument/2006/relationships/slideLayout" Target="../slideLayouts/slideLayout105.xml"/><Relationship Id="rId20" Type="http://schemas.openxmlformats.org/officeDocument/2006/relationships/theme" Target="../theme/theme5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99.xml"/><Relationship Id="rId19" Type="http://schemas.openxmlformats.org/officeDocument/2006/relationships/slideLayout" Target="../slideLayouts/slideLayout108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Relationship Id="rId14" Type="http://schemas.openxmlformats.org/officeDocument/2006/relationships/slideLayout" Target="../slideLayouts/slideLayout10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slideLayout" Target="../slideLayouts/slideLayout121.xml"/><Relationship Id="rId18" Type="http://schemas.openxmlformats.org/officeDocument/2006/relationships/slideLayout" Target="../slideLayouts/slideLayout126.xml"/><Relationship Id="rId3" Type="http://schemas.openxmlformats.org/officeDocument/2006/relationships/slideLayout" Target="../slideLayouts/slideLayout111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17" Type="http://schemas.openxmlformats.org/officeDocument/2006/relationships/slideLayout" Target="../slideLayouts/slideLayout125.xml"/><Relationship Id="rId2" Type="http://schemas.openxmlformats.org/officeDocument/2006/relationships/slideLayout" Target="../slideLayouts/slideLayout110.xml"/><Relationship Id="rId16" Type="http://schemas.openxmlformats.org/officeDocument/2006/relationships/slideLayout" Target="../slideLayouts/slideLayout124.xml"/><Relationship Id="rId20" Type="http://schemas.openxmlformats.org/officeDocument/2006/relationships/theme" Target="../theme/theme6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5" Type="http://schemas.openxmlformats.org/officeDocument/2006/relationships/slideLayout" Target="../slideLayouts/slideLayout123.xml"/><Relationship Id="rId10" Type="http://schemas.openxmlformats.org/officeDocument/2006/relationships/slideLayout" Target="../slideLayouts/slideLayout118.xml"/><Relationship Id="rId19" Type="http://schemas.openxmlformats.org/officeDocument/2006/relationships/slideLayout" Target="../slideLayouts/slideLayout127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Relationship Id="rId14" Type="http://schemas.openxmlformats.org/officeDocument/2006/relationships/slideLayout" Target="../slideLayouts/slideLayout1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2">
            <a:alphaModFix amt="24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221898-5D74-E42A-5E8F-C53F44B74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3001D7-1813-593F-4CB0-262F329C0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2696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70" r:id="rId8"/>
    <p:sldLayoutId id="2147483671" r:id="rId9"/>
    <p:sldLayoutId id="2147483785" r:id="rId10"/>
    <p:sldLayoutId id="2147483786" r:id="rId11"/>
    <p:sldLayoutId id="2147483787" r:id="rId12"/>
    <p:sldLayoutId id="2147483788" r:id="rId13"/>
    <p:sldLayoutId id="2147483789" r:id="rId14"/>
    <p:sldLayoutId id="2147483790" r:id="rId15"/>
    <p:sldLayoutId id="2147483791" r:id="rId16"/>
    <p:sldLayoutId id="2147483792" r:id="rId17"/>
    <p:sldLayoutId id="2147483793" r:id="rId18"/>
    <p:sldLayoutId id="2147483794" r:id="rId19"/>
    <p:sldLayoutId id="2147483795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233E6F"/>
          </a:solidFill>
          <a:latin typeface="Rubik Medium" panose="00000600000000000000" pitchFamily="2" charset="-79"/>
          <a:ea typeface="+mj-ea"/>
          <a:cs typeface="Rubik Medium" panose="00000600000000000000" pitchFamily="2" charset="-79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2">
              <a:lumMod val="2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6000"/>
        <a:buFont typeface="Tahoma" panose="020B0604030504040204" pitchFamily="34" charset="0"/>
        <a:buChar char="‣"/>
        <a:defRPr sz="2400" kern="1200">
          <a:solidFill>
            <a:schemeClr val="bg2">
              <a:lumMod val="2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6000"/>
        <a:buFont typeface="Tahoma" panose="020B0604030504040204" pitchFamily="34" charset="0"/>
        <a:buChar char="‣"/>
        <a:defRPr sz="2000" kern="1200">
          <a:solidFill>
            <a:schemeClr val="bg2">
              <a:lumMod val="2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6000"/>
        <a:buFont typeface="Tahoma" panose="020B0604030504040204" pitchFamily="34" charset="0"/>
        <a:buChar char="‣"/>
        <a:defRPr sz="1800" kern="1200">
          <a:solidFill>
            <a:schemeClr val="bg2">
              <a:lumMod val="2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6000"/>
        <a:buFont typeface="Tahoma" panose="020B0604030504040204" pitchFamily="34" charset="0"/>
        <a:buChar char="‣"/>
        <a:defRPr sz="1800" kern="1200">
          <a:solidFill>
            <a:schemeClr val="bg2">
              <a:lumMod val="2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3">
            <a:alphaModFix amt="24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EFD498-4FE1-4F2D-A234-C1FEAB8B3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078359-BFE9-43E9-A708-15E521138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938717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677" r:id="rId5"/>
    <p:sldLayoutId id="2147483765" r:id="rId6"/>
    <p:sldLayoutId id="2147483796" r:id="rId7"/>
    <p:sldLayoutId id="2147483679" r:id="rId8"/>
    <p:sldLayoutId id="2147483771" r:id="rId9"/>
    <p:sldLayoutId id="2147483680" r:id="rId10"/>
    <p:sldLayoutId id="2147483772" r:id="rId11"/>
    <p:sldLayoutId id="2147483681" r:id="rId12"/>
    <p:sldLayoutId id="2147483773" r:id="rId13"/>
    <p:sldLayoutId id="2147483682" r:id="rId14"/>
    <p:sldLayoutId id="2147483683" r:id="rId15"/>
    <p:sldLayoutId id="2147483684" r:id="rId16"/>
    <p:sldLayoutId id="2147483797" r:id="rId17"/>
    <p:sldLayoutId id="2147483685" r:id="rId18"/>
    <p:sldLayoutId id="2147483686" r:id="rId19"/>
    <p:sldLayoutId id="2147483687" r:id="rId20"/>
    <p:sldLayoutId id="2147483688" r:id="rId21"/>
    <p:sldLayoutId id="2147483689" r:id="rId22"/>
    <p:sldLayoutId id="2147483690" r:id="rId23"/>
    <p:sldLayoutId id="2147483691" r:id="rId24"/>
    <p:sldLayoutId id="2147483692" r:id="rId25"/>
    <p:sldLayoutId id="2147483693" r:id="rId26"/>
    <p:sldLayoutId id="2147483694" r:id="rId27"/>
    <p:sldLayoutId id="2147483782" r:id="rId28"/>
    <p:sldLayoutId id="2147483803" r:id="rId29"/>
    <p:sldLayoutId id="2147483804" r:id="rId30"/>
    <p:sldLayoutId id="2147483696" r:id="rId3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2C5697"/>
          </a:solidFill>
          <a:latin typeface="Rubik" panose="00000500000000000000" pitchFamily="2" charset="-79"/>
          <a:ea typeface="+mj-ea"/>
          <a:cs typeface="Rubik" panose="00000500000000000000" pitchFamily="2" charset="-79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rgbClr val="2C5697"/>
        </a:buClr>
        <a:buSzPct val="118000"/>
        <a:buFont typeface="Tahoma" panose="020B060403050404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alphaModFix amt="24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EFD498-4FE1-4F2D-A234-C1FEAB8B3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078359-BFE9-43E9-A708-15E521138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99251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766" r:id="rId2"/>
    <p:sldLayoutId id="2147483798" r:id="rId3"/>
    <p:sldLayoutId id="2147483700" r:id="rId4"/>
    <p:sldLayoutId id="2147483774" r:id="rId5"/>
    <p:sldLayoutId id="2147483701" r:id="rId6"/>
    <p:sldLayoutId id="2147483775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53" r:id="rId16"/>
    <p:sldLayoutId id="2147483757" r:id="rId17"/>
    <p:sldLayoutId id="2147483805" r:id="rId18"/>
    <p:sldLayoutId id="2147483710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2C5697"/>
          </a:solidFill>
          <a:latin typeface="Rubik" panose="00000500000000000000" pitchFamily="2" charset="-79"/>
          <a:ea typeface="+mj-ea"/>
          <a:cs typeface="Rubik" panose="00000500000000000000" pitchFamily="2" charset="-79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rgbClr val="2C5697"/>
        </a:buClr>
        <a:buSzPct val="118000"/>
        <a:buFont typeface="Tahoma" panose="020B060403050404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alphaModFix amt="24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EFD498-4FE1-4F2D-A234-C1FEAB8B3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078359-BFE9-43E9-A708-15E521138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07555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67" r:id="rId2"/>
    <p:sldLayoutId id="2147483799" r:id="rId3"/>
    <p:sldLayoutId id="2147483714" r:id="rId4"/>
    <p:sldLayoutId id="2147483776" r:id="rId5"/>
    <p:sldLayoutId id="2147483715" r:id="rId6"/>
    <p:sldLayoutId id="2147483777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58" r:id="rId16"/>
    <p:sldLayoutId id="2147483754" r:id="rId17"/>
    <p:sldLayoutId id="2147483806" r:id="rId18"/>
    <p:sldLayoutId id="2147483724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2C5697"/>
          </a:solidFill>
          <a:latin typeface="Rubik" panose="00000500000000000000" pitchFamily="2" charset="-79"/>
          <a:ea typeface="+mj-ea"/>
          <a:cs typeface="Rubik" panose="00000500000000000000" pitchFamily="2" charset="-79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rgbClr val="2C5697"/>
        </a:buClr>
        <a:buSzPct val="118000"/>
        <a:buFont typeface="Tahoma" panose="020B060403050404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alphaModFix amt="24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EFD498-4FE1-4F2D-A234-C1FEAB8B3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078359-BFE9-43E9-A708-15E521138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69611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68" r:id="rId2"/>
    <p:sldLayoutId id="2147483800" r:id="rId3"/>
    <p:sldLayoutId id="2147483728" r:id="rId4"/>
    <p:sldLayoutId id="2147483780" r:id="rId5"/>
    <p:sldLayoutId id="2147483729" r:id="rId6"/>
    <p:sldLayoutId id="2147483730" r:id="rId7"/>
    <p:sldLayoutId id="2147483781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37" r:id="rId15"/>
    <p:sldLayoutId id="2147483759" r:id="rId16"/>
    <p:sldLayoutId id="2147483755" r:id="rId17"/>
    <p:sldLayoutId id="2147483807" r:id="rId18"/>
    <p:sldLayoutId id="2147483738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2C5697"/>
          </a:solidFill>
          <a:latin typeface="Rubik" panose="00000500000000000000" pitchFamily="2" charset="-79"/>
          <a:ea typeface="+mj-ea"/>
          <a:cs typeface="Rubik" panose="00000500000000000000" pitchFamily="2" charset="-79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rgbClr val="2C5697"/>
        </a:buClr>
        <a:buSzPct val="118000"/>
        <a:buFont typeface="Tahoma" panose="020B060403050404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alphaModFix amt="24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EFD498-4FE1-4F2D-A234-C1FEAB8B3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t-E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078359-BFE9-43E9-A708-15E521138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21855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69" r:id="rId2"/>
    <p:sldLayoutId id="2147483801" r:id="rId3"/>
    <p:sldLayoutId id="2147483742" r:id="rId4"/>
    <p:sldLayoutId id="2147483778" r:id="rId5"/>
    <p:sldLayoutId id="2147483743" r:id="rId6"/>
    <p:sldLayoutId id="2147483744" r:id="rId7"/>
    <p:sldLayoutId id="2147483779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60" r:id="rId16"/>
    <p:sldLayoutId id="2147483756" r:id="rId17"/>
    <p:sldLayoutId id="2147483808" r:id="rId18"/>
    <p:sldLayoutId id="2147483752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2C5697"/>
          </a:solidFill>
          <a:latin typeface="Rubik" panose="00000500000000000000" pitchFamily="2" charset="-79"/>
          <a:ea typeface="+mj-ea"/>
          <a:cs typeface="Rubik" panose="00000500000000000000" pitchFamily="2" charset="-79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rgbClr val="2C5697"/>
        </a:buClr>
        <a:buSzPct val="118000"/>
        <a:buFont typeface="Tahoma" panose="020B060403050404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1.xml"/><Relationship Id="rId4" Type="http://schemas.openxmlformats.org/officeDocument/2006/relationships/hyperlink" Target="mailto:anastasiia.ryko@ut.ee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 l="33000"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25A3B52A-2D30-4812-862A-C701432BD79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809755" y="1233951"/>
            <a:ext cx="3560373" cy="487722"/>
          </a:xfr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168E563-5026-4420-B72E-420B1B96D81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08114" y="2144110"/>
            <a:ext cx="6042990" cy="1791786"/>
          </a:xfrm>
        </p:spPr>
        <p:txBody>
          <a:bodyPr/>
          <a:lstStyle/>
          <a:p>
            <a:pPr algn="ctr"/>
            <a:r>
              <a:rPr lang="it" sz="2800" dirty="0"/>
              <a:t>Multilingual Repertoires and Symbolic Heritage Identity among Old Believer Descendants in Estonia</a:t>
            </a:r>
          </a:p>
          <a:p>
            <a:pPr algn="ctr"/>
            <a:r>
              <a:rPr lang="en-US" sz="2400" dirty="0"/>
              <a:t>A pilot study </a:t>
            </a:r>
          </a:p>
          <a:p>
            <a:pPr algn="ctr"/>
            <a:endParaRPr lang="en-GB" sz="2700" b="1" dirty="0">
              <a:solidFill>
                <a:schemeClr val="accent1">
                  <a:lumMod val="7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C52CDC5-3E56-468B-825C-1E712F8BB4B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0700" y="4319644"/>
            <a:ext cx="5390029" cy="813074"/>
          </a:xfrm>
        </p:spPr>
        <p:txBody>
          <a:bodyPr>
            <a:normAutofit/>
          </a:bodyPr>
          <a:lstStyle/>
          <a:p>
            <a:r>
              <a:rPr lang="en-US" sz="200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Anastasiia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Ryko</a:t>
            </a:r>
            <a:r>
              <a:rPr lang="ru-RU" sz="20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anastasiia.ryko@ut.ee</a:t>
            </a:r>
            <a:endParaRPr lang="ru-RU" sz="20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Alessandra </a:t>
            </a:r>
            <a:r>
              <a:rPr lang="en-US" sz="200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Dezi</a:t>
            </a:r>
            <a:r>
              <a:rPr lang="ru-RU" sz="20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alessandradezi@gmail.com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18C2ECF-491A-49C3-B5D3-BED60A2D4E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421474" y="5319967"/>
            <a:ext cx="3286055" cy="608163"/>
          </a:xfrm>
        </p:spPr>
        <p:txBody>
          <a:bodyPr/>
          <a:lstStyle/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24.04.2026</a:t>
            </a:r>
            <a:endParaRPr lang="et-EE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57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id="{DB3B4FC6-D325-4847-9578-A7E7B9F409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52417" y="478156"/>
            <a:ext cx="6756488" cy="4352262"/>
          </a:xfrm>
        </p:spPr>
        <p:txBody>
          <a:bodyPr>
            <a:normAutofit/>
          </a:bodyPr>
          <a:lstStyle/>
          <a:p>
            <a:r>
              <a:rPr lang="en-US" sz="2400" dirty="0" err="1"/>
              <a:t>Ethnoconfessional</a:t>
            </a:r>
            <a:r>
              <a:rPr lang="en-US" sz="2400" dirty="0"/>
              <a:t> minority </a:t>
            </a:r>
            <a:r>
              <a:rPr lang="en-US" sz="2400" dirty="0">
                <a:solidFill>
                  <a:schemeClr val="accent1"/>
                </a:solidFill>
              </a:rPr>
              <a:t>fleeing religious persecution</a:t>
            </a:r>
            <a:r>
              <a:rPr lang="en-US" sz="2400" dirty="0"/>
              <a:t> in Russia→ </a:t>
            </a:r>
            <a:r>
              <a:rPr lang="en-US" sz="2400" dirty="0">
                <a:highlight>
                  <a:srgbClr val="FFFF00"/>
                </a:highlight>
              </a:rPr>
              <a:t>shared history</a:t>
            </a:r>
          </a:p>
          <a:p>
            <a:r>
              <a:rPr lang="en-US" sz="2400" dirty="0"/>
              <a:t>Settled along </a:t>
            </a:r>
            <a:r>
              <a:rPr lang="en-US" sz="2400" dirty="0">
                <a:solidFill>
                  <a:schemeClr val="accent1"/>
                </a:solidFill>
              </a:rPr>
              <a:t>Lake </a:t>
            </a:r>
            <a:r>
              <a:rPr lang="en-US" sz="2400" dirty="0" err="1">
                <a:solidFill>
                  <a:schemeClr val="accent1"/>
                </a:solidFill>
              </a:rPr>
              <a:t>Peipsi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/>
              <a:t>(early 18th c.)→ </a:t>
            </a:r>
            <a:r>
              <a:rPr lang="en-US" sz="2400" dirty="0">
                <a:highlight>
                  <a:srgbClr val="FFFF00"/>
                </a:highlight>
              </a:rPr>
              <a:t>space</a:t>
            </a:r>
          </a:p>
          <a:p>
            <a:r>
              <a:rPr lang="en-US" sz="2400" dirty="0"/>
              <a:t>Centuries-long preservation of </a:t>
            </a:r>
            <a:r>
              <a:rPr lang="en-US" sz="2400" dirty="0">
                <a:solidFill>
                  <a:schemeClr val="accent1"/>
                </a:solidFill>
              </a:rPr>
              <a:t>traditional socio-religious life</a:t>
            </a:r>
            <a:r>
              <a:rPr lang="en-US" sz="2400" dirty="0"/>
              <a:t> → </a:t>
            </a:r>
            <a:r>
              <a:rPr lang="en-US" sz="2400" dirty="0">
                <a:highlight>
                  <a:srgbClr val="FFFF00"/>
                </a:highlight>
              </a:rPr>
              <a:t>religion</a:t>
            </a:r>
          </a:p>
          <a:p>
            <a:r>
              <a:rPr lang="en-US" sz="2400" dirty="0">
                <a:solidFill>
                  <a:schemeClr val="accent1"/>
                </a:solidFill>
              </a:rPr>
              <a:t>Russian dialect </a:t>
            </a:r>
            <a:r>
              <a:rPr lang="en-US" sz="2400" dirty="0"/>
              <a:t>(Pskov-type), shaped by sustained Estonian contact→ </a:t>
            </a:r>
            <a:r>
              <a:rPr lang="en-US" sz="2400" dirty="0">
                <a:highlight>
                  <a:srgbClr val="FFFF00"/>
                </a:highlight>
              </a:rPr>
              <a:t>language</a:t>
            </a:r>
            <a:r>
              <a:rPr lang="en-US" sz="2400" dirty="0"/>
              <a:t> 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D75DA68-8B05-4E7B-8C63-C405F9325F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-278295" y="1707145"/>
            <a:ext cx="3846443" cy="1364046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Who are Old Believers in Estonia?</a:t>
            </a:r>
            <a:endParaRPr lang="ru-RU" sz="2800" b="1" dirty="0">
              <a:solidFill>
                <a:srgbClr val="FFC000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  <a:p>
            <a:r>
              <a:rPr lang="en-US" sz="2800" b="1" dirty="0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Historical background</a:t>
            </a:r>
            <a:endParaRPr lang="ru-RU" sz="2800" b="1" dirty="0">
              <a:solidFill>
                <a:srgbClr val="FFC000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2567345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id="{DB3B4FC6-D325-4847-9578-A7E7B9F409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909457" y="816429"/>
            <a:ext cx="6872968" cy="5663884"/>
          </a:xfrm>
          <a:noFill/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Soviet period: partial disruption of traditional life	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Russification 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Antireligious campaigns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Contemporary dynamics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Mobility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Globalization 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Secularization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Main identity components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Space?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Language?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Religion?</a:t>
            </a:r>
          </a:p>
          <a:p>
            <a:pPr marL="10287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Shared history→ (intergenerational transmission)?</a:t>
            </a:r>
            <a:endParaRPr lang="ru-RU" sz="2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D75DA68-8B05-4E7B-8C63-C405F9325F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-188843" y="1707145"/>
            <a:ext cx="3925955" cy="1453498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Who are Old Believers in Estonia?</a:t>
            </a:r>
            <a:endParaRPr lang="ru-RU" sz="2800" b="1" dirty="0">
              <a:solidFill>
                <a:srgbClr val="FFC000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  <a:p>
            <a:r>
              <a:rPr lang="en-US" sz="2800" b="1" dirty="0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Change over time</a:t>
            </a:r>
            <a:endParaRPr lang="ru-RU" sz="2800" b="1" dirty="0">
              <a:solidFill>
                <a:srgbClr val="FFC000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3700696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id="{DB3B4FC6-D325-4847-9578-A7E7B9F409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141800" y="652272"/>
            <a:ext cx="6515481" cy="4948428"/>
          </a:xfrm>
        </p:spPr>
        <p:txBody>
          <a:bodyPr>
            <a:normAutofit/>
          </a:bodyPr>
          <a:lstStyle/>
          <a:p>
            <a:pPr marL="152400" lvl="0" indent="0" algn="just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200"/>
              <a:buNone/>
            </a:pPr>
            <a:r>
              <a:rPr lang="en-US" sz="2400" dirty="0">
                <a:solidFill>
                  <a:srgbClr val="666666"/>
                </a:solidFill>
                <a:highlight>
                  <a:srgbClr val="FFFFFF"/>
                </a:highlight>
              </a:rPr>
              <a:t>1) Do descendants of Old Believers retain key identity components?</a:t>
            </a:r>
            <a:endParaRPr lang="en-US" sz="2400" dirty="0">
              <a:solidFill>
                <a:srgbClr val="666666"/>
              </a:solidFill>
              <a:highlight>
                <a:srgbClr val="FFFF00"/>
              </a:highlight>
            </a:endParaRPr>
          </a:p>
          <a:p>
            <a:pPr marL="45720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666666"/>
                </a:solidFill>
                <a:highlight>
                  <a:schemeClr val="lt1"/>
                </a:highlight>
              </a:rPr>
              <a:t>→ Space; language; religion; shared history</a:t>
            </a:r>
            <a:br>
              <a:rPr lang="en-US" sz="2400" dirty="0">
                <a:solidFill>
                  <a:srgbClr val="FF0000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</a:br>
            <a:endParaRPr lang="en-US" sz="2400" dirty="0">
              <a:solidFill>
                <a:srgbClr val="FF0000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2400" lvl="0" indent="0" algn="just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 sz="2400" dirty="0">
                <a:solidFill>
                  <a:srgbClr val="666666"/>
                </a:solidFill>
              </a:rPr>
              <a:t>2) If so, how are these elements reshaped through individual experiences and life trajectories?</a:t>
            </a:r>
            <a:br>
              <a:rPr lang="en-US" sz="24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lang="en-US" sz="24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52400" lvl="0" indent="0" algn="just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200"/>
              <a:buNone/>
            </a:pPr>
            <a:r>
              <a:rPr lang="en-US" sz="2400" dirty="0">
                <a:solidFill>
                  <a:srgbClr val="666666"/>
                </a:solidFill>
              </a:rPr>
              <a:t>3) What role do family and community narratives play in this process?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D75DA68-8B05-4E7B-8C63-C405F9325F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6165" y="1577956"/>
            <a:ext cx="2679590" cy="1186472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Research questions</a:t>
            </a:r>
            <a:endParaRPr lang="ru-RU" sz="2800" b="1" dirty="0">
              <a:solidFill>
                <a:srgbClr val="FFC000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3467797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id="{DB3B4FC6-D325-4847-9578-A7E7B9F409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16144" y="751587"/>
            <a:ext cx="6515481" cy="1285936"/>
          </a:xfrm>
        </p:spPr>
        <p:txBody>
          <a:bodyPr>
            <a:norm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2400" dirty="0"/>
              <a:t>Body mapping </a:t>
            </a: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2400" dirty="0"/>
              <a:t>Questionnaire focused on Old Believer experience 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D75DA68-8B05-4E7B-8C63-C405F9325F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38320" y="2163324"/>
            <a:ext cx="2906582" cy="957563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Methods</a:t>
            </a:r>
            <a:endParaRPr lang="ru-RU" sz="2800" b="1" dirty="0">
              <a:solidFill>
                <a:srgbClr val="FFC000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</p:txBody>
      </p:sp>
      <p:pic>
        <p:nvPicPr>
          <p:cNvPr id="4" name="Google Shape;112;p17">
            <a:extLst>
              <a:ext uri="{FF2B5EF4-FFF2-40B4-BE49-F238E27FC236}">
                <a16:creationId xmlns:a16="http://schemas.microsoft.com/office/drawing/2014/main" id="{49685A7C-7531-4A89-8751-6DD09A9F054F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82561" y="2163324"/>
            <a:ext cx="2320465" cy="41644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7235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id="{DB3B4FC6-D325-4847-9578-A7E7B9F409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26304" y="538479"/>
            <a:ext cx="6515481" cy="5852381"/>
          </a:xfrm>
        </p:spPr>
        <p:txBody>
          <a:bodyPr>
            <a:normAutofit fontScale="70000" lnSpcReduction="20000"/>
          </a:bodyPr>
          <a:lstStyle/>
          <a:p>
            <a:pPr marL="457200" lvl="0" indent="-3111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3200" dirty="0"/>
              <a:t>Identity operates across multiple levels (linguistic, interactional, social, ideological)</a:t>
            </a:r>
          </a:p>
          <a:p>
            <a:pPr marL="457200" lvl="0" indent="-3111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3200" dirty="0"/>
              <a:t>Requires a multi-dimensional approach linking language, space, and time</a:t>
            </a:r>
          </a:p>
          <a:p>
            <a:pPr marL="457200" lvl="0" indent="-3111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3200" dirty="0" err="1"/>
              <a:t>Chronotope</a:t>
            </a:r>
            <a:r>
              <a:rPr lang="en-US" sz="3200" dirty="0"/>
              <a:t> (Bakhtin 1981)</a:t>
            </a:r>
            <a:br>
              <a:rPr lang="en-US" sz="3200" dirty="0"/>
            </a:br>
            <a:r>
              <a:rPr lang="en-US" sz="3200" dirty="0"/>
              <a:t>→ time + space shape meaning, narratives, and identities</a:t>
            </a:r>
          </a:p>
          <a:p>
            <a:pPr marL="457200" lvl="0" indent="-3111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3200" dirty="0"/>
              <a:t>Extended to sociolinguistics (e.g. Blommaert 2015)</a:t>
            </a:r>
            <a:br>
              <a:rPr lang="en-US" sz="3200" dirty="0"/>
            </a:br>
            <a:r>
              <a:rPr lang="en-US" sz="3200" dirty="0"/>
              <a:t>→ shared representations of time, place, and personhood</a:t>
            </a:r>
          </a:p>
          <a:p>
            <a:pPr marL="457200" lvl="0" indent="-3111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3200" dirty="0"/>
              <a:t>Communication is always situated in specific time–space contexts</a:t>
            </a:r>
          </a:p>
          <a:p>
            <a:pPr marL="457200" lvl="0" indent="-3111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3200" dirty="0"/>
              <a:t>These contexts activate norms, meanings, and social expectations</a:t>
            </a:r>
          </a:p>
          <a:p>
            <a:pPr marL="457200" lvl="0" indent="-3111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3200" dirty="0"/>
              <a:t>Meaning emerges through locally used, historically shaped semiotic resources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D75DA68-8B05-4E7B-8C63-C405F9325F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7558" y="1946081"/>
            <a:ext cx="3107101" cy="1364998"/>
          </a:xfrm>
        </p:spPr>
        <p:txBody>
          <a:bodyPr>
            <a:noAutofit/>
          </a:bodyPr>
          <a:lstStyle/>
          <a:p>
            <a:r>
              <a:rPr lang="en-US" sz="2800" b="1" dirty="0" err="1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Chronotope</a:t>
            </a:r>
            <a:r>
              <a:rPr lang="en-US" sz="2800" b="1" dirty="0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 in sociolinguistics </a:t>
            </a:r>
            <a:endParaRPr lang="ru-RU" sz="2800" b="1" dirty="0">
              <a:solidFill>
                <a:srgbClr val="FFC000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3494512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id="{DB3B4FC6-D325-4847-9578-A7E7B9F409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43140" y="611631"/>
            <a:ext cx="6515481" cy="5659959"/>
          </a:xfrm>
        </p:spPr>
        <p:txBody>
          <a:bodyPr>
            <a:norm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2400" dirty="0"/>
              <a:t>First set of  participants (n = 3)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 age 24, 33, 38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different level of education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different language experience 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different spatial experience 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different religious experience</a:t>
            </a: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endParaRPr lang="en-US" sz="2400"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2400" dirty="0"/>
              <a:t>Second set of participants  (n = 3)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same age group (18-19)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same education (Russian school with Estonian language immersion)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similar  spatial experience 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similar religious experience</a:t>
            </a:r>
            <a:endParaRPr lang="ru-RU" sz="2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D75DA68-8B05-4E7B-8C63-C405F9325F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1177" y="1550504"/>
            <a:ext cx="2973421" cy="1451776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Participants </a:t>
            </a:r>
            <a:endParaRPr lang="ru-RU" sz="2800" b="1" dirty="0">
              <a:solidFill>
                <a:srgbClr val="FFC000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3651747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id="{DB3B4FC6-D325-4847-9578-A7E7B9F409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94224" y="558800"/>
            <a:ext cx="6515481" cy="4693920"/>
          </a:xfrm>
        </p:spPr>
        <p:txBody>
          <a:bodyPr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/>
              <a:t>Three main interview themes linked to identity components (shared history, space, religion, language)</a:t>
            </a:r>
          </a:p>
          <a:p>
            <a:pPr marL="457200" lvl="0" indent="-311150" algn="l" rtl="0">
              <a:spcBef>
                <a:spcPts val="1200"/>
              </a:spcBef>
              <a:spcAft>
                <a:spcPts val="0"/>
              </a:spcAft>
              <a:buSzPts val="1300"/>
              <a:buChar char="●"/>
            </a:pPr>
            <a:r>
              <a:rPr lang="en-US" sz="2400" dirty="0"/>
              <a:t>Language </a:t>
            </a: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2400" dirty="0"/>
              <a:t>Religion and related practices </a:t>
            </a: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2400" dirty="0"/>
              <a:t>The Old Believer image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D75DA68-8B05-4E7B-8C63-C405F9325F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2329" y="1744870"/>
            <a:ext cx="2622512" cy="1443336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Main themes</a:t>
            </a:r>
            <a:endParaRPr lang="ru-RU" sz="2800" b="1" dirty="0">
              <a:solidFill>
                <a:srgbClr val="FFC000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3446415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7D2935C-20A5-4E0E-A5BB-81200BC33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3236" y="636104"/>
            <a:ext cx="1939494" cy="345948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6B587B2-A79A-4BC4-AA98-D1F0D38B6D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7887" y="811553"/>
            <a:ext cx="2681953" cy="318397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573FDB0-02FB-4412-BBEA-159796837D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6367" y="811554"/>
            <a:ext cx="2681953" cy="3300521"/>
          </a:xfrm>
          <a:prstGeom prst="rect">
            <a:avLst/>
          </a:prstGeom>
        </p:spPr>
      </p:pic>
      <p:sp>
        <p:nvSpPr>
          <p:cNvPr id="8" name="Текст 6">
            <a:extLst>
              <a:ext uri="{FF2B5EF4-FFF2-40B4-BE49-F238E27FC236}">
                <a16:creationId xmlns:a16="http://schemas.microsoft.com/office/drawing/2014/main" id="{4138FB4C-12CD-48D8-B3F6-A5D10AE653F9}"/>
              </a:ext>
            </a:extLst>
          </p:cNvPr>
          <p:cNvSpPr txBox="1">
            <a:spLocks/>
          </p:cNvSpPr>
          <p:nvPr/>
        </p:nvSpPr>
        <p:spPr>
          <a:xfrm>
            <a:off x="792573" y="5303080"/>
            <a:ext cx="2622512" cy="1443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C5697"/>
              </a:buClr>
              <a:buSzPct val="118000"/>
              <a:buFont typeface="Tahoma" panose="020B0604030504040204" pitchFamily="34" charset="0"/>
              <a:buNone/>
              <a:defRPr sz="1800" kern="1200">
                <a:solidFill>
                  <a:schemeClr val="bg1"/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C5697"/>
              </a:buClr>
              <a:buSzPct val="118000"/>
              <a:buFont typeface="Tahoma" panose="020B0604030504040204" pitchFamily="34" charset="0"/>
              <a:buChar char="‣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C5697"/>
              </a:buClr>
              <a:buSzPct val="118000"/>
              <a:buFont typeface="Tahoma" panose="020B0604030504040204" pitchFamily="34" charset="0"/>
              <a:buChar char="‣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C5697"/>
              </a:buClr>
              <a:buSzPct val="118000"/>
              <a:buFont typeface="Tahoma" panose="020B0604030504040204" pitchFamily="34" charset="0"/>
              <a:buChar char="‣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C5697"/>
              </a:buClr>
              <a:buSzPct val="118000"/>
              <a:buFont typeface="Tahoma" panose="020B0604030504040204" pitchFamily="34" charset="0"/>
              <a:buChar char="‣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Language</a:t>
            </a:r>
            <a:endParaRPr lang="ru-RU" sz="2800" b="1" dirty="0">
              <a:solidFill>
                <a:srgbClr val="FFC000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</p:txBody>
      </p:sp>
      <p:sp>
        <p:nvSpPr>
          <p:cNvPr id="9" name="Google Shape;136;p21">
            <a:extLst>
              <a:ext uri="{FF2B5EF4-FFF2-40B4-BE49-F238E27FC236}">
                <a16:creationId xmlns:a16="http://schemas.microsoft.com/office/drawing/2014/main" id="{A600CE57-454F-4C7C-802D-735C6A91E436}"/>
              </a:ext>
            </a:extLst>
          </p:cNvPr>
          <p:cNvSpPr txBox="1">
            <a:spLocks/>
          </p:cNvSpPr>
          <p:nvPr/>
        </p:nvSpPr>
        <p:spPr>
          <a:xfrm>
            <a:off x="6059466" y="4418915"/>
            <a:ext cx="5877429" cy="217072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C5697"/>
              </a:buClr>
              <a:buSzPct val="118000"/>
              <a:buFont typeface="Tahoma" panose="020B060403050404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C5697"/>
              </a:buClr>
              <a:buSzPct val="118000"/>
              <a:buFont typeface="Tahoma" panose="020B0604030504040204" pitchFamily="34" charset="0"/>
              <a:buChar char="‣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C5697"/>
              </a:buClr>
              <a:buSzPct val="118000"/>
              <a:buFont typeface="Tahoma" panose="020B0604030504040204" pitchFamily="34" charset="0"/>
              <a:buChar char="‣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C5697"/>
              </a:buClr>
              <a:buSzPct val="118000"/>
              <a:buFont typeface="Tahoma" panose="020B0604030504040204" pitchFamily="34" charset="0"/>
              <a:buChar char="‣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C5697"/>
              </a:buClr>
              <a:buSzPct val="118000"/>
              <a:buFont typeface="Tahoma" panose="020B0604030504040204" pitchFamily="34" charset="0"/>
              <a:buChar char="‣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ea typeface="+mn-ea"/>
                <a:cs typeface="Rubik" panose="00000500000000000000" pitchFamily="2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317500">
              <a:spcBef>
                <a:spcPts val="0"/>
              </a:spcBef>
              <a:buSzPts val="1400"/>
              <a:buFont typeface="Tahoma" panose="020B0604030504040204" pitchFamily="34" charset="0"/>
              <a:buChar char="●"/>
            </a:pPr>
            <a:r>
              <a:rPr lang="en-US" sz="2200" dirty="0"/>
              <a:t>Informants A and B reveal both bilingual and multilingual dimensions of their identity shaped by modernity and globalization</a:t>
            </a:r>
          </a:p>
          <a:p>
            <a:pPr marL="457200" indent="-317500">
              <a:spcBef>
                <a:spcPts val="0"/>
              </a:spcBef>
              <a:buSzPts val="1400"/>
              <a:buFont typeface="Tahoma" panose="020B0604030504040204" pitchFamily="34" charset="0"/>
              <a:buChar char="●"/>
            </a:pPr>
            <a:r>
              <a:rPr lang="en-US" sz="2200" dirty="0"/>
              <a:t>Informants C reveal a mainly local bilingual identity </a:t>
            </a:r>
          </a:p>
          <a:p>
            <a:pPr marL="457200" indent="-317500">
              <a:spcBef>
                <a:spcPts val="0"/>
              </a:spcBef>
              <a:buSzPts val="1400"/>
              <a:buFont typeface="Tahoma" panose="020B0604030504040204" pitchFamily="34" charset="0"/>
              <a:buChar char="●"/>
            </a:pPr>
            <a:r>
              <a:rPr lang="en-US" sz="2200" dirty="0"/>
              <a:t>No traces of Old believers’ dialect</a:t>
            </a:r>
          </a:p>
        </p:txBody>
      </p:sp>
    </p:spTree>
    <p:extLst>
      <p:ext uri="{BB962C8B-B14F-4D97-AF65-F5344CB8AC3E}">
        <p14:creationId xmlns:p14="http://schemas.microsoft.com/office/powerpoint/2010/main" val="345798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id="{DB3B4FC6-D325-4847-9578-A7E7B9F409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80114" y="463306"/>
            <a:ext cx="6810872" cy="5529990"/>
          </a:xfrm>
        </p:spPr>
        <p:txBody>
          <a:bodyPr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300"/>
              <a:buChar char="●"/>
            </a:pPr>
            <a:r>
              <a:rPr lang="en-US" sz="2400" dirty="0">
                <a:solidFill>
                  <a:srgbClr val="666666"/>
                </a:solidFill>
              </a:rPr>
              <a:t>Memories and awareness of older generation’s distinctive dialect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Char char="○"/>
            </a:pPr>
            <a:r>
              <a:rPr lang="en-US" sz="2200" dirty="0">
                <a:solidFill>
                  <a:srgbClr val="666666"/>
                </a:solidFill>
              </a:rPr>
              <a:t>B notes that the older generation of Old Believers speaks a distinct local dialect, marked by unique vocabulary and a particular “accent” </a:t>
            </a:r>
          </a:p>
          <a:p>
            <a:pPr marL="914400" lvl="1" indent="-30480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200"/>
              <a:buChar char="○"/>
            </a:pPr>
            <a:r>
              <a:rPr lang="en-US" sz="2200" dirty="0">
                <a:solidFill>
                  <a:srgbClr val="666666"/>
                </a:solidFill>
              </a:rPr>
              <a:t>A associates the </a:t>
            </a:r>
            <a:r>
              <a:rPr lang="en-US" sz="2200" dirty="0" err="1">
                <a:solidFill>
                  <a:srgbClr val="666666"/>
                </a:solidFill>
              </a:rPr>
              <a:t>Peipsi</a:t>
            </a:r>
            <a:r>
              <a:rPr lang="en-US" sz="2200" dirty="0">
                <a:solidFill>
                  <a:srgbClr val="666666"/>
                </a:solidFill>
              </a:rPr>
              <a:t> region dialect with a blending of Estonian and Russian, citing examples such as </a:t>
            </a:r>
            <a:r>
              <a:rPr lang="en-US" sz="2200" i="1" dirty="0" err="1">
                <a:solidFill>
                  <a:srgbClr val="666666"/>
                </a:solidFill>
              </a:rPr>
              <a:t>pirožki</a:t>
            </a:r>
            <a:r>
              <a:rPr lang="en-US" sz="2200" i="1" dirty="0">
                <a:solidFill>
                  <a:srgbClr val="666666"/>
                </a:solidFill>
              </a:rPr>
              <a:t> </a:t>
            </a:r>
            <a:r>
              <a:rPr lang="en-US" sz="2200" i="1" dirty="0" err="1">
                <a:solidFill>
                  <a:srgbClr val="666666"/>
                </a:solidFill>
              </a:rPr>
              <a:t>rasxaxanúlis</a:t>
            </a:r>
            <a:r>
              <a:rPr lang="en-US" sz="2200" i="1" dirty="0">
                <a:solidFill>
                  <a:srgbClr val="666666"/>
                </a:solidFill>
              </a:rPr>
              <a:t>’ </a:t>
            </a:r>
            <a:r>
              <a:rPr lang="en-US" sz="2200" dirty="0">
                <a:solidFill>
                  <a:srgbClr val="666666"/>
                </a:solidFill>
              </a:rPr>
              <a:t>(‘pies opened’) and </a:t>
            </a:r>
            <a:r>
              <a:rPr lang="en-US" sz="2200" i="1" dirty="0" err="1">
                <a:solidFill>
                  <a:srgbClr val="666666"/>
                </a:solidFill>
              </a:rPr>
              <a:t>parkván</a:t>
            </a:r>
            <a:r>
              <a:rPr lang="en-US" sz="2200" i="1" dirty="0">
                <a:solidFill>
                  <a:srgbClr val="666666"/>
                </a:solidFill>
              </a:rPr>
              <a:t> </a:t>
            </a:r>
            <a:r>
              <a:rPr lang="en-US" sz="2200" dirty="0">
                <a:solidFill>
                  <a:srgbClr val="666666"/>
                </a:solidFill>
              </a:rPr>
              <a:t>(‘carrot’)</a:t>
            </a:r>
            <a:r>
              <a:rPr lang="en-US" sz="2200" i="1" dirty="0">
                <a:solidFill>
                  <a:srgbClr val="666666"/>
                </a:solidFill>
              </a:rPr>
              <a:t>, </a:t>
            </a:r>
            <a:r>
              <a:rPr lang="en-US" sz="2200" dirty="0">
                <a:solidFill>
                  <a:srgbClr val="666666"/>
                </a:solidFill>
              </a:rPr>
              <a:t>highlights the use of predicative participles ending in </a:t>
            </a:r>
            <a:r>
              <a:rPr lang="en-US" sz="2200" i="1" dirty="0">
                <a:solidFill>
                  <a:srgbClr val="666666"/>
                </a:solidFill>
              </a:rPr>
              <a:t>-</a:t>
            </a:r>
            <a:r>
              <a:rPr lang="en-US" sz="2200" i="1" dirty="0" err="1">
                <a:solidFill>
                  <a:srgbClr val="666666"/>
                </a:solidFill>
              </a:rPr>
              <a:t>ši</a:t>
            </a:r>
            <a:r>
              <a:rPr lang="en-US" sz="2200" dirty="0">
                <a:solidFill>
                  <a:srgbClr val="666666"/>
                </a:solidFill>
              </a:rPr>
              <a:t> (e.g., </a:t>
            </a:r>
            <a:r>
              <a:rPr lang="en-US" sz="2200" i="1" dirty="0">
                <a:solidFill>
                  <a:srgbClr val="666666"/>
                </a:solidFill>
              </a:rPr>
              <a:t>ne </a:t>
            </a:r>
            <a:r>
              <a:rPr lang="en-US" sz="2200" i="1" dirty="0" err="1">
                <a:solidFill>
                  <a:srgbClr val="666666"/>
                </a:solidFill>
              </a:rPr>
              <a:t>spamši</a:t>
            </a:r>
            <a:r>
              <a:rPr lang="en-US" sz="2200" i="1" dirty="0">
                <a:solidFill>
                  <a:srgbClr val="666666"/>
                </a:solidFill>
              </a:rPr>
              <a:t> </a:t>
            </a:r>
            <a:r>
              <a:rPr lang="en-US" sz="2200" dirty="0">
                <a:solidFill>
                  <a:srgbClr val="666666"/>
                </a:solidFill>
              </a:rPr>
              <a:t>‘without sleeping’, </a:t>
            </a:r>
            <a:r>
              <a:rPr lang="en-US" sz="2200" i="1" dirty="0">
                <a:solidFill>
                  <a:srgbClr val="666666"/>
                </a:solidFill>
              </a:rPr>
              <a:t>ne </a:t>
            </a:r>
            <a:r>
              <a:rPr lang="en-US" sz="2200" i="1" dirty="0" err="1">
                <a:solidFill>
                  <a:srgbClr val="666666"/>
                </a:solidFill>
              </a:rPr>
              <a:t>emši</a:t>
            </a:r>
            <a:r>
              <a:rPr lang="en-US" sz="2200" i="1" dirty="0">
                <a:solidFill>
                  <a:srgbClr val="666666"/>
                </a:solidFill>
              </a:rPr>
              <a:t> </a:t>
            </a:r>
            <a:r>
              <a:rPr lang="en-US" sz="2200" dirty="0">
                <a:solidFill>
                  <a:srgbClr val="666666"/>
                </a:solidFill>
              </a:rPr>
              <a:t>‘without eating’) as a dialectal feature of the Lake </a:t>
            </a:r>
            <a:r>
              <a:rPr lang="en-US" sz="2200" dirty="0" err="1">
                <a:solidFill>
                  <a:srgbClr val="666666"/>
                </a:solidFill>
              </a:rPr>
              <a:t>Peipsi</a:t>
            </a:r>
            <a:r>
              <a:rPr lang="en-US" sz="2200" dirty="0">
                <a:solidFill>
                  <a:srgbClr val="666666"/>
                </a:solidFill>
              </a:rPr>
              <a:t> region</a:t>
            </a:r>
            <a:endParaRPr lang="en-US" sz="2200" i="1" dirty="0">
              <a:solidFill>
                <a:srgbClr val="666666"/>
              </a:solidFill>
            </a:endParaRPr>
          </a:p>
          <a:p>
            <a:pPr marL="914400" lvl="1" indent="-30480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200"/>
              <a:buChar char="○"/>
            </a:pPr>
            <a:r>
              <a:rPr lang="en-US" sz="2200" dirty="0">
                <a:solidFill>
                  <a:srgbClr val="666666"/>
                </a:solidFill>
              </a:rPr>
              <a:t>Informant C is aware that a distinct dialect of Russian was spoked by her ancestors</a:t>
            </a:r>
            <a:endParaRPr lang="ru-RU" sz="2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D75DA68-8B05-4E7B-8C63-C405F9325F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50775" y="1727200"/>
            <a:ext cx="2756192" cy="121032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Cambria" panose="02040503050406030204" pitchFamily="18" charset="0"/>
                <a:ea typeface="Cambria" panose="02040503050406030204" pitchFamily="18" charset="0"/>
                <a:cs typeface="Rubik" panose="00000500000000000000"/>
              </a:rPr>
              <a:t>Dialect as remembered heritage</a:t>
            </a:r>
            <a:endParaRPr lang="ru-RU" sz="2800" b="1" dirty="0">
              <a:solidFill>
                <a:srgbClr val="FFC000"/>
              </a:solidFill>
              <a:latin typeface="Cambria" panose="02040503050406030204" pitchFamily="18" charset="0"/>
              <a:ea typeface="Cambria" panose="02040503050406030204" pitchFamily="18" charset="0"/>
              <a:cs typeface="Rubik" panose="00000500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36720205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4611947" y="894081"/>
            <a:ext cx="7120348" cy="4714239"/>
          </a:xfrm>
        </p:spPr>
        <p:txBody>
          <a:bodyPr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300"/>
              <a:buFont typeface="Arial"/>
              <a:buChar char="●"/>
            </a:pPr>
            <a:r>
              <a:rPr lang="en-US" sz="2400" dirty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Not active religious practices </a:t>
            </a: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300"/>
              <a:buFont typeface="Arial"/>
              <a:buChar char="●"/>
            </a:pPr>
            <a:r>
              <a:rPr lang="en-US" sz="2400" dirty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Childhood experience with religious life</a:t>
            </a: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300"/>
              <a:buFont typeface="Arial"/>
              <a:buChar char="●"/>
            </a:pPr>
            <a:r>
              <a:rPr lang="en-US" sz="2400" dirty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Old Believers by baptism</a:t>
            </a: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300"/>
              <a:buFont typeface="Arial"/>
              <a:buChar char="●"/>
            </a:pPr>
            <a:r>
              <a:rPr lang="en-US" sz="2400" dirty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Old Believers by family background</a:t>
            </a: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300"/>
              <a:buFont typeface="Arial"/>
              <a:buChar char="●"/>
            </a:pPr>
            <a:r>
              <a:rPr lang="en-US" sz="2400" dirty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Emotional or cultural connections to Old Believer practices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/>
          </p:nvPr>
        </p:nvSpPr>
        <p:spPr>
          <a:xfrm>
            <a:off x="290740" y="1846892"/>
            <a:ext cx="3283325" cy="1404308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Cambria"/>
                <a:cs typeface="Cambria"/>
              </a:rPr>
              <a:t>Religion and related practices</a:t>
            </a:r>
            <a:endParaRPr lang="ru-RU" sz="2800" b="1" dirty="0">
              <a:solidFill>
                <a:srgbClr val="FFC000"/>
              </a:solidFill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1051256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4591626" y="711201"/>
            <a:ext cx="7366693" cy="4714239"/>
          </a:xfrm>
        </p:spPr>
        <p:txBody>
          <a:bodyPr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2400" dirty="0"/>
              <a:t>Old Believer vs “Old Believer Old Believer”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Strict ritual observance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Hard work 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Diligence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Resilience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Kindness and helpfulness 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Older people</a:t>
            </a: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endParaRPr lang="ru-RU" sz="2400"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2400" dirty="0"/>
              <a:t>Participants’ symbolic connection to the “Old Believer Old believer”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Old Believers by tradition</a:t>
            </a:r>
          </a:p>
          <a:p>
            <a:pPr marL="914400" lvl="1" indent="-298450" algn="l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US" sz="2400" dirty="0"/>
              <a:t>Positive attitudes towards the older generation</a:t>
            </a:r>
            <a:endParaRPr lang="ru-RU" sz="2400" dirty="0">
              <a:solidFill>
                <a:schemeClr val="tx1"/>
              </a:solidFill>
              <a:latin typeface="Cambria"/>
              <a:cs typeface="Cambria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/>
          </p:nvPr>
        </p:nvSpPr>
        <p:spPr>
          <a:xfrm>
            <a:off x="233681" y="1520024"/>
            <a:ext cx="3283325" cy="1404308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Cambria"/>
                <a:cs typeface="Cambria"/>
              </a:rPr>
              <a:t>The image of the “true” Old Believer</a:t>
            </a:r>
            <a:endParaRPr lang="ru-RU" sz="2800" b="1" dirty="0">
              <a:solidFill>
                <a:srgbClr val="FFC000"/>
              </a:solidFill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4775147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4671391" y="327550"/>
            <a:ext cx="7414592" cy="5665746"/>
          </a:xfrm>
        </p:spPr>
        <p:txBody>
          <a:bodyPr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US" sz="1900" b="1" dirty="0"/>
              <a:t>Do descendants of Old Believers retain key identity components?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900" dirty="0"/>
              <a:t>Traditional elements such as dialect and religious practice are largely absent in daily life. However, they are retained as symbolic and emotional resources, especially through family memory, shared history, and a sense of origin.</a:t>
            </a:r>
          </a:p>
          <a:p>
            <a:pPr marL="457200" lvl="0" indent="-311150" algn="l" rtl="0">
              <a:spcBef>
                <a:spcPts val="1200"/>
              </a:spcBef>
              <a:spcAft>
                <a:spcPts val="0"/>
              </a:spcAft>
              <a:buSzPts val="1300"/>
              <a:buChar char="●"/>
            </a:pPr>
            <a:r>
              <a:rPr lang="en-US" sz="1900" b="1" dirty="0"/>
              <a:t>How are these elements reshaped through individual experiences and life trajectories?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900" dirty="0"/>
              <a:t>They are reshaped into a more flexible and hybrid identity. Informants adapt language, practices, and meanings to their personal lives and modern contexts, often describing themselves as “Old Believers by tradition.</a:t>
            </a:r>
          </a:p>
          <a:p>
            <a:pPr marL="457200" lvl="0" indent="-311150" algn="l" rtl="0">
              <a:spcBef>
                <a:spcPts val="1200"/>
              </a:spcBef>
              <a:spcAft>
                <a:spcPts val="0"/>
              </a:spcAft>
              <a:buSzPts val="1300"/>
              <a:buChar char="●"/>
            </a:pPr>
            <a:r>
              <a:rPr lang="en-US" sz="1900" b="1" dirty="0"/>
              <a:t>What role do family and community narratives play in this process?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900" dirty="0"/>
              <a:t>They play a central role. Family and community narratives preserve cultural memory, shape the image of the “typical Old Believer,” and support the intergenerational transmission of identity, even without active practice.</a:t>
            </a:r>
          </a:p>
          <a:p>
            <a:endParaRPr lang="ru-RU" sz="2200" dirty="0">
              <a:latin typeface="Cambria"/>
              <a:cs typeface="Cambria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/>
          </p:nvPr>
        </p:nvSpPr>
        <p:spPr>
          <a:xfrm>
            <a:off x="320557" y="1718807"/>
            <a:ext cx="3283325" cy="1404308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Cambria"/>
                <a:cs typeface="Cambria"/>
              </a:rPr>
              <a:t>Conclusions</a:t>
            </a:r>
            <a:endParaRPr lang="ru-RU" sz="2800" b="1" dirty="0">
              <a:solidFill>
                <a:srgbClr val="FFC000"/>
              </a:solidFill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6069861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4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E374070-BE5D-2F9E-6555-5B0CF03A92AE}"/>
              </a:ext>
            </a:extLst>
          </p:cNvPr>
          <p:cNvSpPr/>
          <p:nvPr/>
        </p:nvSpPr>
        <p:spPr>
          <a:xfrm rot="900000">
            <a:off x="-3161619" y="4208567"/>
            <a:ext cx="6993065" cy="4530679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6235FB8-C5DD-BFE8-4308-5EDF6A3007FE}"/>
              </a:ext>
            </a:extLst>
          </p:cNvPr>
          <p:cNvSpPr/>
          <p:nvPr/>
        </p:nvSpPr>
        <p:spPr>
          <a:xfrm rot="900000">
            <a:off x="-3409603" y="4430594"/>
            <a:ext cx="6913300" cy="39124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64AA8B-87FA-43C9-7D6E-932079672452}"/>
              </a:ext>
            </a:extLst>
          </p:cNvPr>
          <p:cNvSpPr txBox="1"/>
          <p:nvPr/>
        </p:nvSpPr>
        <p:spPr>
          <a:xfrm>
            <a:off x="503959" y="5410522"/>
            <a:ext cx="317396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kern="0" dirty="0">
                <a:solidFill>
                  <a:srgbClr val="2F5496"/>
                </a:solidFill>
                <a:effectLst/>
                <a:latin typeface="Rubik" panose="02000604000000020004" pitchFamily="2" charset="-79"/>
                <a:ea typeface="Times New Roman" panose="02020603050405020304" pitchFamily="18" charset="0"/>
                <a:cs typeface="Rubik" panose="02000604000000020004" pitchFamily="2" charset="-79"/>
              </a:rPr>
              <a:t>Thank you for your attention</a:t>
            </a:r>
            <a:r>
              <a:rPr lang="ru-RU" sz="3200" b="1" kern="0" dirty="0">
                <a:solidFill>
                  <a:srgbClr val="2F5496"/>
                </a:solidFill>
                <a:effectLst/>
                <a:latin typeface="Rubik" panose="02000604000000020004" pitchFamily="2" charset="-79"/>
                <a:ea typeface="Times New Roman" panose="02020603050405020304" pitchFamily="18" charset="0"/>
                <a:cs typeface="Rubik" panose="02000604000000020004" pitchFamily="2" charset="-79"/>
              </a:rPr>
              <a:t>!</a:t>
            </a:r>
            <a:endParaRPr lang="en-US" sz="3200" b="1" kern="0" dirty="0">
              <a:solidFill>
                <a:srgbClr val="2F5496"/>
              </a:solidFill>
              <a:effectLst/>
              <a:latin typeface="Rubik" panose="02000604000000020004" pitchFamily="2" charset="-79"/>
              <a:ea typeface="Times New Roman" panose="02020603050405020304" pitchFamily="18" charset="0"/>
              <a:cs typeface="Rubik" panose="02000604000000020004" pitchFamily="2" charset="-79"/>
            </a:endParaRP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493A19CB-4B9B-50E0-534E-318A08BC8F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6375" y="5896921"/>
            <a:ext cx="269340" cy="269340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62AE9434-66BB-C997-EEE0-FB79177A47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1832" y="4952271"/>
            <a:ext cx="278427" cy="27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518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T esitlus EST">
  <a:themeElements>
    <a:clrScheme name="HV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97"/>
      </a:accent1>
      <a:accent2>
        <a:srgbClr val="AB8CB2"/>
      </a:accent2>
      <a:accent3>
        <a:srgbClr val="D4BAD9"/>
      </a:accent3>
      <a:accent4>
        <a:srgbClr val="4F3D54"/>
      </a:accent4>
      <a:accent5>
        <a:srgbClr val="96C8E6"/>
      </a:accent5>
      <a:accent6>
        <a:srgbClr val="517DB9"/>
      </a:accent6>
      <a:hlink>
        <a:srgbClr val="000000"/>
      </a:hlink>
      <a:folHlink>
        <a:srgbClr val="FFFFFF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A5DA1B4-0C60-4800-AA74-FDFC0AFD3B0F}" vid="{D02DAFEA-B19B-445B-B953-3CCEE4E5BF34}"/>
    </a:ext>
  </a:extLst>
</a:theme>
</file>

<file path=ppt/theme/theme3.xml><?xml version="1.0" encoding="utf-8"?>
<a:theme xmlns:a="http://schemas.openxmlformats.org/drawingml/2006/main" name="SV">
  <a:themeElements>
    <a:clrScheme name="SV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97"/>
      </a:accent1>
      <a:accent2>
        <a:srgbClr val="FBA919"/>
      </a:accent2>
      <a:accent3>
        <a:srgbClr val="EDD488"/>
      </a:accent3>
      <a:accent4>
        <a:srgbClr val="6F5D58"/>
      </a:accent4>
      <a:accent5>
        <a:srgbClr val="96C8E6"/>
      </a:accent5>
      <a:accent6>
        <a:srgbClr val="517DB9"/>
      </a:accent6>
      <a:hlink>
        <a:srgbClr val="000000"/>
      </a:hlink>
      <a:folHlink>
        <a:srgbClr val="FFFFFF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A5DA1B4-0C60-4800-AA74-FDFC0AFD3B0F}" vid="{D02DAFEA-B19B-445B-B953-3CCEE4E5BF34}"/>
    </a:ext>
  </a:extLst>
</a:theme>
</file>

<file path=ppt/theme/theme4.xml><?xml version="1.0" encoding="utf-8"?>
<a:theme xmlns:a="http://schemas.openxmlformats.org/drawingml/2006/main" name="HV">
  <a:themeElements>
    <a:clrScheme name="HV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97"/>
      </a:accent1>
      <a:accent2>
        <a:srgbClr val="AB8CB2"/>
      </a:accent2>
      <a:accent3>
        <a:srgbClr val="D4BAD9"/>
      </a:accent3>
      <a:accent4>
        <a:srgbClr val="4F3D54"/>
      </a:accent4>
      <a:accent5>
        <a:srgbClr val="96C8E6"/>
      </a:accent5>
      <a:accent6>
        <a:srgbClr val="517DB9"/>
      </a:accent6>
      <a:hlink>
        <a:srgbClr val="000000"/>
      </a:hlink>
      <a:folHlink>
        <a:srgbClr val="FFFFFF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A5DA1B4-0C60-4800-AA74-FDFC0AFD3B0F}" vid="{D02DAFEA-B19B-445B-B953-3CCEE4E5BF34}"/>
    </a:ext>
  </a:extLst>
</a:theme>
</file>

<file path=ppt/theme/theme5.xml><?xml version="1.0" encoding="utf-8"?>
<a:theme xmlns:a="http://schemas.openxmlformats.org/drawingml/2006/main" name="MV">
  <a:themeElements>
    <a:clrScheme name="MV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97"/>
      </a:accent1>
      <a:accent2>
        <a:srgbClr val="D24B5A"/>
      </a:accent2>
      <a:accent3>
        <a:srgbClr val="FDA6AB"/>
      </a:accent3>
      <a:accent4>
        <a:srgbClr val="6B1F2E"/>
      </a:accent4>
      <a:accent5>
        <a:srgbClr val="96C8E6"/>
      </a:accent5>
      <a:accent6>
        <a:srgbClr val="517DB9"/>
      </a:accent6>
      <a:hlink>
        <a:srgbClr val="000000"/>
      </a:hlink>
      <a:folHlink>
        <a:srgbClr val="FFFFFF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A5DA1B4-0C60-4800-AA74-FDFC0AFD3B0F}" vid="{D02DAFEA-B19B-445B-B953-3CCEE4E5BF34}"/>
    </a:ext>
  </a:extLst>
</a:theme>
</file>

<file path=ppt/theme/theme6.xml><?xml version="1.0" encoding="utf-8"?>
<a:theme xmlns:a="http://schemas.openxmlformats.org/drawingml/2006/main" name="LT">
  <a:themeElements>
    <a:clrScheme name="LT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97"/>
      </a:accent1>
      <a:accent2>
        <a:srgbClr val="AAC864"/>
      </a:accent2>
      <a:accent3>
        <a:srgbClr val="C3DC8C"/>
      </a:accent3>
      <a:accent4>
        <a:srgbClr val="64733C"/>
      </a:accent4>
      <a:accent5>
        <a:srgbClr val="96C8E6"/>
      </a:accent5>
      <a:accent6>
        <a:srgbClr val="517DB9"/>
      </a:accent6>
      <a:hlink>
        <a:srgbClr val="000000"/>
      </a:hlink>
      <a:folHlink>
        <a:srgbClr val="FFFFFF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A5DA1B4-0C60-4800-AA74-FDFC0AFD3B0F}" vid="{D02DAFEA-B19B-445B-B953-3CCEE4E5BF34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B6516680DF0384DB21226B605AC9D4A" ma:contentTypeVersion="20" ma:contentTypeDescription="Loo uus dokument" ma:contentTypeScope="" ma:versionID="47616b8a3b4de721f213152bb18f033d">
  <xsd:schema xmlns:xsd="http://www.w3.org/2001/XMLSchema" xmlns:xs="http://www.w3.org/2001/XMLSchema" xmlns:p="http://schemas.microsoft.com/office/2006/metadata/properties" xmlns:ns2="b148bf99-f38d-413e-a962-bf5b0702169c" xmlns:ns3="d4343f92-d859-43aa-ac98-8c717eeafde3" targetNamespace="http://schemas.microsoft.com/office/2006/metadata/properties" ma:root="true" ma:fieldsID="ab03bcae9280b774bab3a0d6c4f0a971" ns2:_="" ns3:_="">
    <xsd:import namespace="b148bf99-f38d-413e-a962-bf5b0702169c"/>
    <xsd:import namespace="d4343f92-d859-43aa-ac98-8c717eeafd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48bf99-f38d-413e-a962-bf5b070216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Pildisildid" ma:readOnly="false" ma:fieldId="{5cf76f15-5ced-4ddc-b409-7134ff3c332f}" ma:taxonomyMulti="true" ma:sspId="c7e1068c-fbba-49b8-a159-82714d831ec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343f92-d859-43aa-ac98-8c717eeafde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80a1b751-ffe0-4eb0-8be6-eafa2fa1bdd2}" ma:internalName="TaxCatchAll" ma:showField="CatchAllData" ma:web="d4343f92-d859-43aa-ac98-8c717eeafde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Ühiskasutuse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Ühiskasutusse andmise üksikasjad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utüüp"/>
        <xsd:element ref="dc:title" minOccurs="0" maxOccurs="1" ma:index="4" ma:displayName="Pealkiri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4343f92-d859-43aa-ac98-8c717eeafde3">
      <UserInfo>
        <DisplayName>Grete-Lisette Uuemäe</DisplayName>
        <AccountId>500</AccountId>
        <AccountType/>
      </UserInfo>
      <UserInfo>
        <DisplayName>Karl Vetemaa</DisplayName>
        <AccountId>14</AccountId>
        <AccountType/>
      </UserInfo>
      <UserInfo>
        <DisplayName>Sille Vahaste-Pruul</DisplayName>
        <AccountId>6</AccountId>
        <AccountType/>
      </UserInfo>
      <UserInfo>
        <DisplayName>Helen Kivisikk</DisplayName>
        <AccountId>507</AccountId>
        <AccountType/>
      </UserInfo>
    </SharedWithUsers>
    <lcf76f155ced4ddcb4097134ff3c332f xmlns="b148bf99-f38d-413e-a962-bf5b0702169c">
      <Terms xmlns="http://schemas.microsoft.com/office/infopath/2007/PartnerControls"/>
    </lcf76f155ced4ddcb4097134ff3c332f>
    <TaxCatchAll xmlns="d4343f92-d859-43aa-ac98-8c717eeafde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C9EF57-639E-48A9-AC38-FC3678178C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48bf99-f38d-413e-a962-bf5b0702169c"/>
    <ds:schemaRef ds:uri="d4343f92-d859-43aa-ac98-8c717eeafd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9BC0857-E1DE-45DD-A995-4C4F73836CCB}">
  <ds:schemaRefs>
    <ds:schemaRef ds:uri="http://purl.org/dc/terms/"/>
    <ds:schemaRef ds:uri="b148bf99-f38d-413e-a962-bf5b0702169c"/>
    <ds:schemaRef ds:uri="http://schemas.microsoft.com/office/2006/metadata/properties"/>
    <ds:schemaRef ds:uri="http://purl.org/dc/dcmitype/"/>
    <ds:schemaRef ds:uri="http://www.w3.org/XML/1998/namespace"/>
    <ds:schemaRef ds:uri="http://schemas.microsoft.com/office/infopath/2007/PartnerControls"/>
    <ds:schemaRef ds:uri="http://purl.org/dc/elements/1.1/"/>
    <ds:schemaRef ds:uri="d4343f92-d859-43aa-ac98-8c717eeafde3"/>
    <ds:schemaRef ds:uri="http://schemas.microsoft.com/office/2006/documentManagement/type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29706D02-9AE6-4273-9CCE-F15432B65A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19409</TotalTime>
  <Words>773</Words>
  <Application>Microsoft Office PowerPoint</Application>
  <PresentationFormat>Широкоэкранный</PresentationFormat>
  <Paragraphs>99</Paragraphs>
  <Slides>14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14</vt:i4>
      </vt:variant>
    </vt:vector>
  </HeadingPairs>
  <TitlesOfParts>
    <vt:vector size="28" baseType="lpstr">
      <vt:lpstr>Arial</vt:lpstr>
      <vt:lpstr>Calibri</vt:lpstr>
      <vt:lpstr>Cambria</vt:lpstr>
      <vt:lpstr>Rubik</vt:lpstr>
      <vt:lpstr>Rubik Light</vt:lpstr>
      <vt:lpstr>Rubik Medium</vt:lpstr>
      <vt:lpstr>Tahoma</vt:lpstr>
      <vt:lpstr>Times New Roman</vt:lpstr>
      <vt:lpstr>Office Theme</vt:lpstr>
      <vt:lpstr>UT esitlus EST</vt:lpstr>
      <vt:lpstr>SV</vt:lpstr>
      <vt:lpstr>HV</vt:lpstr>
      <vt:lpstr>MV</vt:lpstr>
      <vt:lpstr>LT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Tartu Ülikool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Kristi Henno</dc:creator>
  <cp:lastModifiedBy>User</cp:lastModifiedBy>
  <cp:revision>214</cp:revision>
  <dcterms:created xsi:type="dcterms:W3CDTF">2022-09-16T07:47:42Z</dcterms:created>
  <dcterms:modified xsi:type="dcterms:W3CDTF">2026-04-22T09:41:56Z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0x0101000B6516680DF0384DB21226B605AC9D4A</vt:lpwstr>
  </property>
  <property fmtid="{D5CDD505-2E9C-101B-9397-08002B2CF9AE}" pid="3" name="MediaServiceImageTags">
    <vt:lpwstr/>
  </property>
</Properties>
</file>