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  <p:ext uri="GoogleSlidesCustomDataVersion2">
      <go:slidesCustomData xmlns:go="http://customooxmlschemas.google.com/" r:id="rId22" roundtripDataSignature="AMtx7mjGIoeFfESv0dWTE8bkFH+AxxrL1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2F3A5048-23C9-4756-9371-9D30B69F7D66}">
  <a:tblStyle styleId="{2F3A5048-23C9-4756-9371-9D30B69F7D66}" styleName="Table_0">
    <a:wholeTbl>
      <a:tcTxStyle b="off" i="off">
        <a:font>
          <a:latin typeface="Arial"/>
          <a:ea typeface="Arial"/>
          <a:cs typeface="Arial"/>
        </a:font>
        <a:srgbClr val="3C4445"/>
      </a:tcTxStyle>
      <a:tcStyle>
        <a:tcBdr>
          <a:left>
            <a:ln cap="flat" cmpd="sng" w="9525">
              <a:solidFill>
                <a:srgbClr val="000000">
                  <a:alpha val="0"/>
                </a:srgbClr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000000">
                  <a:alpha val="0"/>
                </a:srgbClr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000000">
                  <a:alpha val="0"/>
                </a:srgbClr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000000">
                  <a:alpha val="0"/>
                </a:srgbClr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000000">
                  <a:alpha val="0"/>
                </a:srgbClr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000000">
                  <a:alpha val="0"/>
                </a:srgbClr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rgbClr val="FFFFFF">
              <a:alpha val="0"/>
            </a:srgbClr>
          </a:solidFill>
        </a:fill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  <a:tblStyle styleId="{F6420EC4-8C32-416F-AA60-774CEA4BB5DE}" styleName="Table_1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4.xml"/><Relationship Id="rId11" Type="http://schemas.openxmlformats.org/officeDocument/2006/relationships/slide" Target="slides/slide5.xml"/><Relationship Id="rId22" Type="http://customschemas.google.com/relationships/presentationmetadata" Target="metadata"/><Relationship Id="rId10" Type="http://schemas.openxmlformats.org/officeDocument/2006/relationships/slide" Target="slides/slide4.xml"/><Relationship Id="rId21" Type="http://schemas.openxmlformats.org/officeDocument/2006/relationships/slide" Target="slides/slide15.xml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3.xml"/><Relationship Id="rId15" Type="http://schemas.openxmlformats.org/officeDocument/2006/relationships/slide" Target="slides/slide9.xml"/><Relationship Id="rId14" Type="http://schemas.openxmlformats.org/officeDocument/2006/relationships/slide" Target="slides/slide8.xml"/><Relationship Id="rId17" Type="http://schemas.openxmlformats.org/officeDocument/2006/relationships/slide" Target="slides/slide11.xml"/><Relationship Id="rId16" Type="http://schemas.openxmlformats.org/officeDocument/2006/relationships/slide" Target="slides/slide10.xml"/><Relationship Id="rId5" Type="http://schemas.openxmlformats.org/officeDocument/2006/relationships/slideMaster" Target="slideMasters/slideMaster1.xml"/><Relationship Id="rId19" Type="http://schemas.openxmlformats.org/officeDocument/2006/relationships/slide" Target="slides/slide13.xml"/><Relationship Id="rId6" Type="http://schemas.openxmlformats.org/officeDocument/2006/relationships/notesMaster" Target="notesMasters/notesMaster1.xml"/><Relationship Id="rId18" Type="http://schemas.openxmlformats.org/officeDocument/2006/relationships/slide" Target="slides/slide12.xml"/><Relationship Id="rId7" Type="http://schemas.openxmlformats.org/officeDocument/2006/relationships/slide" Target="slides/slide1.xml"/><Relationship Id="rId8" Type="http://schemas.openxmlformats.org/officeDocument/2006/relationships/slide" Target="slides/slide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1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1" name="Google Shape;10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3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9" name="Google Shape;109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g3d5412957bd_0_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5" name="Google Shape;115;g3d5412957bd_0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g3d5412957bd_0_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2" name="Google Shape;122;g3d5412957bd_0_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g3d5412957bd_0_1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0" name="Google Shape;130;g3d5412957bd_0_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3d5412957bd_0_2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6" name="Google Shape;136;g3d5412957bd_0_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t"/>
              <a:t>Vahemikud:</a:t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g39729a615eb_0_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4" name="Google Shape;144;g39729a615eb_0_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1" name="Google Shape;151;p4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g3d5b65d7582_0_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7" name="Google Shape;157;g3d5b65d7582_0_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g39729a615eb_0_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4" name="Google Shape;164;g39729a615eb_0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g3d5412957bd_0_2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0" name="Google Shape;170;g3d5412957bd_0_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g39729a615eb_0_1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7" name="Google Shape;177;g39729a615eb_0_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t"/>
              <a:t>7-aastane pigem ei otsusta mitte kooli minna</a:t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g3d5412957bd_0_3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3" name="Google Shape;183;g3d5412957bd_0_3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7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g397224b77e6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9" name="Google Shape;189;g397224b77e6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2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5" name="Google Shape;195;p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-02">
  <p:cSld name="BLANK_1_1">
    <p:bg>
      <p:bgPr>
        <a:solidFill>
          <a:srgbClr val="CF003A"/>
        </a:solidFill>
      </p:bgPr>
    </p:bg>
    <p:spTree>
      <p:nvGrpSpPr>
        <p:cNvPr id="8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oogle Shape;9;p28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183200" y="4357875"/>
            <a:ext cx="1867375" cy="734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_Title Slide">
  <p:cSld name="1_Title Slide">
    <p:spTree>
      <p:nvGrpSpPr>
        <p:cNvPr id="10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1;p29"/>
          <p:cNvSpPr txBox="1"/>
          <p:nvPr>
            <p:ph type="ctrTitle"/>
          </p:nvPr>
        </p:nvSpPr>
        <p:spPr>
          <a:xfrm>
            <a:off x="2727434" y="833891"/>
            <a:ext cx="5273700" cy="1790700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spcFirstLastPara="1" rIns="68575" wrap="square" tIns="34275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Times New Roman"/>
              <a:buNone/>
              <a:defRPr sz="45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2" name="Google Shape;12;p29"/>
          <p:cNvSpPr txBox="1"/>
          <p:nvPr>
            <p:ph idx="1" type="subTitle"/>
          </p:nvPr>
        </p:nvSpPr>
        <p:spPr>
          <a:xfrm>
            <a:off x="2727434" y="2701529"/>
            <a:ext cx="5273700" cy="12417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lv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1800"/>
              <a:buNone/>
              <a:defRPr sz="1800"/>
            </a:lvl1pPr>
            <a:lvl2pPr lvl="1" algn="ctr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/>
        </p:txBody>
      </p:sp>
      <p:cxnSp>
        <p:nvCxnSpPr>
          <p:cNvPr id="13" name="Google Shape;13;p29"/>
          <p:cNvCxnSpPr/>
          <p:nvPr/>
        </p:nvCxnSpPr>
        <p:spPr>
          <a:xfrm flipH="1">
            <a:off x="1466234" y="764627"/>
            <a:ext cx="804000" cy="3105900"/>
          </a:xfrm>
          <a:prstGeom prst="straightConnector1">
            <a:avLst/>
          </a:prstGeom>
          <a:noFill/>
          <a:ln cap="flat" cmpd="sng" w="101600">
            <a:solidFill>
              <a:schemeClr val="accent1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id="14" name="Google Shape;14;p29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183200" y="4357875"/>
            <a:ext cx="1867375" cy="734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0"/>
          <p:cNvSpPr txBox="1"/>
          <p:nvPr>
            <p:ph type="title"/>
          </p:nvPr>
        </p:nvSpPr>
        <p:spPr>
          <a:xfrm>
            <a:off x="335875" y="273850"/>
            <a:ext cx="8502300" cy="9942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7" name="Google Shape;17;p30"/>
          <p:cNvSpPr txBox="1"/>
          <p:nvPr>
            <p:ph idx="1" type="body"/>
          </p:nvPr>
        </p:nvSpPr>
        <p:spPr>
          <a:xfrm>
            <a:off x="330875" y="1369225"/>
            <a:ext cx="4032900" cy="32634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31750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400"/>
              <a:buChar char="•"/>
              <a:defRPr/>
            </a:lvl1pPr>
            <a:lvl2pPr indent="-317500" lvl="1" marL="9144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400"/>
              <a:buChar char="•"/>
              <a:defRPr/>
            </a:lvl2pPr>
            <a:lvl3pPr indent="-317500" lvl="2" marL="13716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400"/>
              <a:buChar char="•"/>
              <a:defRPr/>
            </a:lvl3pPr>
            <a:lvl4pPr indent="-317500" lvl="3" marL="18288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400"/>
              <a:buChar char="•"/>
              <a:defRPr/>
            </a:lvl4pPr>
            <a:lvl5pPr indent="-317500" lvl="4" marL="22860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400"/>
              <a:buChar char="•"/>
              <a:defRPr/>
            </a:lvl5pPr>
            <a:lvl6pPr indent="-3175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18" name="Google Shape;18;p30"/>
          <p:cNvSpPr txBox="1"/>
          <p:nvPr>
            <p:ph idx="2" type="body"/>
          </p:nvPr>
        </p:nvSpPr>
        <p:spPr>
          <a:xfrm>
            <a:off x="4482420" y="1369225"/>
            <a:ext cx="4032900" cy="32634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31750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400"/>
              <a:buChar char="•"/>
              <a:defRPr/>
            </a:lvl1pPr>
            <a:lvl2pPr indent="-317500" lvl="1" marL="9144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400"/>
              <a:buChar char="•"/>
              <a:defRPr/>
            </a:lvl2pPr>
            <a:lvl3pPr indent="-317500" lvl="2" marL="13716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400"/>
              <a:buChar char="•"/>
              <a:defRPr/>
            </a:lvl3pPr>
            <a:lvl4pPr indent="-317500" lvl="3" marL="18288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400"/>
              <a:buChar char="•"/>
              <a:defRPr/>
            </a:lvl4pPr>
            <a:lvl5pPr indent="-317500" lvl="4" marL="22860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400"/>
              <a:buChar char="•"/>
              <a:defRPr/>
            </a:lvl5pPr>
            <a:lvl6pPr indent="-3175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cxnSp>
        <p:nvCxnSpPr>
          <p:cNvPr id="19" name="Google Shape;19;p30"/>
          <p:cNvCxnSpPr/>
          <p:nvPr/>
        </p:nvCxnSpPr>
        <p:spPr>
          <a:xfrm flipH="1">
            <a:off x="8490806" y="-73479"/>
            <a:ext cx="245400" cy="1078800"/>
          </a:xfrm>
          <a:prstGeom prst="straightConnector1">
            <a:avLst/>
          </a:prstGeom>
          <a:noFill/>
          <a:ln cap="flat" cmpd="sng" w="50800">
            <a:solidFill>
              <a:schemeClr val="accent1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20" name="Google Shape;20;p30"/>
          <p:cNvCxnSpPr/>
          <p:nvPr/>
        </p:nvCxnSpPr>
        <p:spPr>
          <a:xfrm flipH="1">
            <a:off x="8258127" y="-73479"/>
            <a:ext cx="245400" cy="1078800"/>
          </a:xfrm>
          <a:prstGeom prst="straightConnector1">
            <a:avLst/>
          </a:prstGeom>
          <a:noFill/>
          <a:ln cap="flat" cmpd="sng" w="50800">
            <a:solidFill>
              <a:schemeClr val="accent1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id="21" name="Google Shape;21;p30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183200" y="4357875"/>
            <a:ext cx="1867375" cy="734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content and image 2">
  <p:cSld name="1_Title and Content_1">
    <p:spTree>
      <p:nvGrpSpPr>
        <p:cNvPr id="22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31"/>
          <p:cNvSpPr txBox="1"/>
          <p:nvPr>
            <p:ph idx="1" type="body"/>
          </p:nvPr>
        </p:nvSpPr>
        <p:spPr>
          <a:xfrm>
            <a:off x="674700" y="1510050"/>
            <a:ext cx="3897300" cy="2123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indent="-361950" lvl="0" marL="45720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100"/>
              <a:buChar char="•"/>
              <a:defRPr sz="2800"/>
            </a:lvl1pPr>
            <a:lvl2pPr indent="-323850" lvl="1" marL="91440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1500"/>
              <a:buChar char="•"/>
              <a:defRPr sz="1900"/>
            </a:lvl2pPr>
            <a:lvl3pPr indent="-323850" lvl="2" marL="137160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1500"/>
              <a:buChar char="•"/>
              <a:defRPr sz="1600"/>
            </a:lvl3pPr>
            <a:lvl4pPr indent="-323850" lvl="3" marL="182880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1500"/>
              <a:buChar char="•"/>
              <a:defRPr sz="1500"/>
            </a:lvl4pPr>
            <a:lvl5pPr indent="-323850" lvl="4" marL="228600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1500"/>
              <a:buChar char="•"/>
              <a:defRPr sz="1500"/>
            </a:lvl5pPr>
            <a:lvl6pPr indent="-323850" lvl="5" marL="2743200" algn="l">
              <a:lnSpc>
                <a:spcPct val="115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6pPr>
            <a:lvl7pPr indent="-323850" lvl="6" marL="3200400" algn="l">
              <a:lnSpc>
                <a:spcPct val="115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7pPr>
            <a:lvl8pPr indent="-323850" lvl="7" marL="3657600" algn="l">
              <a:lnSpc>
                <a:spcPct val="115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8pPr>
            <a:lvl9pPr indent="-323850" lvl="8" marL="4114800" algn="l">
              <a:lnSpc>
                <a:spcPct val="115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9pPr>
          </a:lstStyle>
          <a:p/>
        </p:txBody>
      </p:sp>
      <p:sp>
        <p:nvSpPr>
          <p:cNvPr id="24" name="Google Shape;24;p31"/>
          <p:cNvSpPr/>
          <p:nvPr>
            <p:ph idx="2" type="pic"/>
          </p:nvPr>
        </p:nvSpPr>
        <p:spPr>
          <a:xfrm>
            <a:off x="5237475" y="-165425"/>
            <a:ext cx="6048300" cy="5506500"/>
          </a:xfrm>
          <a:prstGeom prst="roundRect">
            <a:avLst>
              <a:gd fmla="val 50000" name="adj"/>
            </a:avLst>
          </a:prstGeom>
          <a:noFill/>
          <a:ln>
            <a:noFill/>
          </a:ln>
        </p:spPr>
      </p:sp>
      <p:cxnSp>
        <p:nvCxnSpPr>
          <p:cNvPr id="25" name="Google Shape;25;p31"/>
          <p:cNvCxnSpPr/>
          <p:nvPr/>
        </p:nvCxnSpPr>
        <p:spPr>
          <a:xfrm flipH="1">
            <a:off x="1069281" y="-73479"/>
            <a:ext cx="245400" cy="1078800"/>
          </a:xfrm>
          <a:prstGeom prst="straightConnector1">
            <a:avLst/>
          </a:prstGeom>
          <a:noFill/>
          <a:ln cap="flat" cmpd="sng" w="50800">
            <a:solidFill>
              <a:schemeClr val="accent1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26" name="Google Shape;26;p31"/>
          <p:cNvCxnSpPr/>
          <p:nvPr/>
        </p:nvCxnSpPr>
        <p:spPr>
          <a:xfrm flipH="1">
            <a:off x="836602" y="-73479"/>
            <a:ext cx="245400" cy="1078800"/>
          </a:xfrm>
          <a:prstGeom prst="straightConnector1">
            <a:avLst/>
          </a:prstGeom>
          <a:noFill/>
          <a:ln cap="flat" cmpd="sng" w="50800">
            <a:solidFill>
              <a:schemeClr val="accent1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id="27" name="Google Shape;27;p31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183200" y="4357875"/>
            <a:ext cx="1867375" cy="734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content and image 1">
  <p:cSld name="1_Title and Conten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32"/>
          <p:cNvSpPr txBox="1"/>
          <p:nvPr>
            <p:ph type="title"/>
          </p:nvPr>
        </p:nvSpPr>
        <p:spPr>
          <a:xfrm>
            <a:off x="335875" y="238775"/>
            <a:ext cx="4236000" cy="9942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30" name="Google Shape;30;p32"/>
          <p:cNvSpPr txBox="1"/>
          <p:nvPr>
            <p:ph idx="1" type="body"/>
          </p:nvPr>
        </p:nvSpPr>
        <p:spPr>
          <a:xfrm>
            <a:off x="335850" y="1369225"/>
            <a:ext cx="4236000" cy="30321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317500" lvl="0" marL="45720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1400"/>
              <a:buChar char="•"/>
              <a:defRPr/>
            </a:lvl1pPr>
            <a:lvl2pPr indent="-317500" lvl="1" marL="91440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1400"/>
              <a:buChar char="•"/>
              <a:defRPr/>
            </a:lvl2pPr>
            <a:lvl3pPr indent="-317500" lvl="2" marL="137160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1400"/>
              <a:buChar char="•"/>
              <a:defRPr/>
            </a:lvl3pPr>
            <a:lvl4pPr indent="-317500" lvl="3" marL="182880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1400"/>
              <a:buChar char="•"/>
              <a:defRPr/>
            </a:lvl4pPr>
            <a:lvl5pPr indent="-317500" lvl="4" marL="228600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1400"/>
              <a:buChar char="•"/>
              <a:defRPr/>
            </a:lvl5pPr>
            <a:lvl6pPr indent="-317500" lvl="5" marL="2743200" algn="l">
              <a:lnSpc>
                <a:spcPct val="115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algn="l">
              <a:lnSpc>
                <a:spcPct val="115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algn="l">
              <a:lnSpc>
                <a:spcPct val="115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algn="l">
              <a:lnSpc>
                <a:spcPct val="115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31" name="Google Shape;31;p32"/>
          <p:cNvSpPr/>
          <p:nvPr>
            <p:ph idx="2" type="pic"/>
          </p:nvPr>
        </p:nvSpPr>
        <p:spPr>
          <a:xfrm>
            <a:off x="5237475" y="-165425"/>
            <a:ext cx="6048300" cy="5506500"/>
          </a:xfrm>
          <a:prstGeom prst="roundRect">
            <a:avLst>
              <a:gd fmla="val 50000" name="adj"/>
            </a:avLst>
          </a:prstGeom>
          <a:noFill/>
          <a:ln>
            <a:noFill/>
          </a:ln>
        </p:spPr>
      </p:sp>
      <p:pic>
        <p:nvPicPr>
          <p:cNvPr id="32" name="Google Shape;32;p32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183200" y="4357875"/>
            <a:ext cx="1867375" cy="734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mall images">
  <p:cSld name="1_Title Only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33"/>
          <p:cNvSpPr txBox="1"/>
          <p:nvPr>
            <p:ph type="title"/>
          </p:nvPr>
        </p:nvSpPr>
        <p:spPr>
          <a:xfrm>
            <a:off x="335875" y="273850"/>
            <a:ext cx="8502300" cy="9942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35" name="Google Shape;35;p33"/>
          <p:cNvSpPr/>
          <p:nvPr>
            <p:ph idx="2" type="pic"/>
          </p:nvPr>
        </p:nvSpPr>
        <p:spPr>
          <a:xfrm>
            <a:off x="802942" y="1819351"/>
            <a:ext cx="1053000" cy="1051800"/>
          </a:xfrm>
          <a:prstGeom prst="ellipse">
            <a:avLst/>
          </a:prstGeom>
          <a:noFill/>
          <a:ln>
            <a:noFill/>
          </a:ln>
        </p:spPr>
      </p:sp>
      <p:sp>
        <p:nvSpPr>
          <p:cNvPr id="36" name="Google Shape;36;p33"/>
          <p:cNvSpPr/>
          <p:nvPr>
            <p:ph idx="3" type="pic"/>
          </p:nvPr>
        </p:nvSpPr>
        <p:spPr>
          <a:xfrm>
            <a:off x="2456245" y="1819351"/>
            <a:ext cx="1053000" cy="1051800"/>
          </a:xfrm>
          <a:prstGeom prst="ellipse">
            <a:avLst/>
          </a:prstGeom>
          <a:noFill/>
          <a:ln>
            <a:noFill/>
          </a:ln>
        </p:spPr>
      </p:sp>
      <p:sp>
        <p:nvSpPr>
          <p:cNvPr id="37" name="Google Shape;37;p33"/>
          <p:cNvSpPr/>
          <p:nvPr>
            <p:ph idx="4" type="pic"/>
          </p:nvPr>
        </p:nvSpPr>
        <p:spPr>
          <a:xfrm>
            <a:off x="4085054" y="1819351"/>
            <a:ext cx="1053000" cy="1051800"/>
          </a:xfrm>
          <a:prstGeom prst="ellipse">
            <a:avLst/>
          </a:prstGeom>
          <a:noFill/>
          <a:ln>
            <a:noFill/>
          </a:ln>
        </p:spPr>
      </p:sp>
      <p:sp>
        <p:nvSpPr>
          <p:cNvPr id="38" name="Google Shape;38;p33"/>
          <p:cNvSpPr/>
          <p:nvPr>
            <p:ph idx="5" type="pic"/>
          </p:nvPr>
        </p:nvSpPr>
        <p:spPr>
          <a:xfrm>
            <a:off x="5697438" y="1819351"/>
            <a:ext cx="1053000" cy="1051800"/>
          </a:xfrm>
          <a:prstGeom prst="ellipse">
            <a:avLst/>
          </a:prstGeom>
          <a:noFill/>
          <a:ln>
            <a:noFill/>
          </a:ln>
        </p:spPr>
      </p:sp>
      <p:sp>
        <p:nvSpPr>
          <p:cNvPr id="39" name="Google Shape;39;p33"/>
          <p:cNvSpPr/>
          <p:nvPr>
            <p:ph idx="6" type="pic"/>
          </p:nvPr>
        </p:nvSpPr>
        <p:spPr>
          <a:xfrm>
            <a:off x="7311587" y="1819351"/>
            <a:ext cx="1053000" cy="1051800"/>
          </a:xfrm>
          <a:prstGeom prst="ellipse">
            <a:avLst/>
          </a:prstGeom>
          <a:noFill/>
          <a:ln>
            <a:noFill/>
          </a:ln>
        </p:spPr>
      </p:sp>
      <p:sp>
        <p:nvSpPr>
          <p:cNvPr id="40" name="Google Shape;40;p33"/>
          <p:cNvSpPr txBox="1"/>
          <p:nvPr>
            <p:ph idx="1" type="body"/>
          </p:nvPr>
        </p:nvSpPr>
        <p:spPr>
          <a:xfrm>
            <a:off x="802481" y="2969419"/>
            <a:ext cx="1053600" cy="6489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>
            <a:lvl1pPr indent="-228600" lvl="0" marL="457200" algn="ctr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500"/>
              <a:buNone/>
              <a:defRPr sz="1500"/>
            </a:lvl1pPr>
            <a:lvl2pPr indent="-228600" lvl="1" marL="914400" algn="ctr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400"/>
              <a:buNone/>
              <a:defRPr sz="1400"/>
            </a:lvl2pPr>
            <a:lvl3pPr indent="-228600" lvl="2" marL="1371600" algn="ctr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200"/>
              <a:buNone/>
              <a:defRPr sz="1200"/>
            </a:lvl3pPr>
            <a:lvl4pPr indent="-228600" lvl="3" marL="1828800" algn="ctr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100"/>
              <a:buNone/>
              <a:defRPr sz="1100"/>
            </a:lvl4pPr>
            <a:lvl5pPr indent="-228600" lvl="4" marL="2286000" algn="ctr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100"/>
              <a:buNone/>
              <a:defRPr sz="1100"/>
            </a:lvl5pPr>
            <a:lvl6pPr indent="-3175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41" name="Google Shape;41;p33"/>
          <p:cNvSpPr txBox="1"/>
          <p:nvPr>
            <p:ph idx="7" type="body"/>
          </p:nvPr>
        </p:nvSpPr>
        <p:spPr>
          <a:xfrm>
            <a:off x="2455750" y="2969419"/>
            <a:ext cx="1053600" cy="6489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>
            <a:lvl1pPr indent="-228600" lvl="0" marL="457200" algn="ctr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500"/>
              <a:buNone/>
              <a:defRPr sz="1500"/>
            </a:lvl1pPr>
            <a:lvl2pPr indent="-228600" lvl="1" marL="914400" algn="ctr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400"/>
              <a:buNone/>
              <a:defRPr sz="1400"/>
            </a:lvl2pPr>
            <a:lvl3pPr indent="-228600" lvl="2" marL="1371600" algn="ctr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200"/>
              <a:buNone/>
              <a:defRPr sz="1200"/>
            </a:lvl3pPr>
            <a:lvl4pPr indent="-228600" lvl="3" marL="1828800" algn="ctr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100"/>
              <a:buNone/>
              <a:defRPr sz="1100"/>
            </a:lvl4pPr>
            <a:lvl5pPr indent="-228600" lvl="4" marL="2286000" algn="ctr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100"/>
              <a:buNone/>
              <a:defRPr sz="1100"/>
            </a:lvl5pPr>
            <a:lvl6pPr indent="-3175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42" name="Google Shape;42;p33"/>
          <p:cNvSpPr txBox="1"/>
          <p:nvPr>
            <p:ph idx="8" type="body"/>
          </p:nvPr>
        </p:nvSpPr>
        <p:spPr>
          <a:xfrm>
            <a:off x="4060032" y="2969419"/>
            <a:ext cx="1053600" cy="6489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>
            <a:lvl1pPr indent="-228600" lvl="0" marL="457200" algn="ctr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500"/>
              <a:buNone/>
              <a:defRPr sz="1500"/>
            </a:lvl1pPr>
            <a:lvl2pPr indent="-228600" lvl="1" marL="914400" algn="ctr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400"/>
              <a:buNone/>
              <a:defRPr sz="1400"/>
            </a:lvl2pPr>
            <a:lvl3pPr indent="-228600" lvl="2" marL="1371600" algn="ctr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200"/>
              <a:buNone/>
              <a:defRPr sz="1200"/>
            </a:lvl3pPr>
            <a:lvl4pPr indent="-228600" lvl="3" marL="1828800" algn="ctr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100"/>
              <a:buNone/>
              <a:defRPr sz="1100"/>
            </a:lvl4pPr>
            <a:lvl5pPr indent="-228600" lvl="4" marL="2286000" algn="ctr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100"/>
              <a:buNone/>
              <a:defRPr sz="1100"/>
            </a:lvl5pPr>
            <a:lvl6pPr indent="-3175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43" name="Google Shape;43;p33"/>
          <p:cNvSpPr txBox="1"/>
          <p:nvPr>
            <p:ph idx="9" type="body"/>
          </p:nvPr>
        </p:nvSpPr>
        <p:spPr>
          <a:xfrm>
            <a:off x="5652068" y="2969419"/>
            <a:ext cx="1053600" cy="6489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>
            <a:lvl1pPr indent="-228600" lvl="0" marL="457200" algn="ctr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500"/>
              <a:buNone/>
              <a:defRPr sz="1500"/>
            </a:lvl1pPr>
            <a:lvl2pPr indent="-228600" lvl="1" marL="914400" algn="ctr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400"/>
              <a:buNone/>
              <a:defRPr sz="1400"/>
            </a:lvl2pPr>
            <a:lvl3pPr indent="-228600" lvl="2" marL="1371600" algn="ctr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200"/>
              <a:buNone/>
              <a:defRPr sz="1200"/>
            </a:lvl3pPr>
            <a:lvl4pPr indent="-228600" lvl="3" marL="1828800" algn="ctr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100"/>
              <a:buNone/>
              <a:defRPr sz="1100"/>
            </a:lvl4pPr>
            <a:lvl5pPr indent="-228600" lvl="4" marL="2286000" algn="ctr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100"/>
              <a:buNone/>
              <a:defRPr sz="1100"/>
            </a:lvl5pPr>
            <a:lvl6pPr indent="-3175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44" name="Google Shape;44;p33"/>
          <p:cNvSpPr txBox="1"/>
          <p:nvPr>
            <p:ph idx="13" type="body"/>
          </p:nvPr>
        </p:nvSpPr>
        <p:spPr>
          <a:xfrm>
            <a:off x="7317582" y="2969419"/>
            <a:ext cx="1053600" cy="6489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>
            <a:lvl1pPr indent="-228600" lvl="0" marL="457200" algn="ctr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500"/>
              <a:buNone/>
              <a:defRPr sz="1500"/>
            </a:lvl1pPr>
            <a:lvl2pPr indent="-228600" lvl="1" marL="914400" algn="ctr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400"/>
              <a:buNone/>
              <a:defRPr sz="1400"/>
            </a:lvl2pPr>
            <a:lvl3pPr indent="-228600" lvl="2" marL="1371600" algn="ctr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200"/>
              <a:buNone/>
              <a:defRPr sz="1200"/>
            </a:lvl3pPr>
            <a:lvl4pPr indent="-228600" lvl="3" marL="1828800" algn="ctr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100"/>
              <a:buNone/>
              <a:defRPr sz="1100"/>
            </a:lvl4pPr>
            <a:lvl5pPr indent="-228600" lvl="4" marL="2286000" algn="ctr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100"/>
              <a:buNone/>
              <a:defRPr sz="1100"/>
            </a:lvl5pPr>
            <a:lvl6pPr indent="-3175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pic>
        <p:nvPicPr>
          <p:cNvPr id="45" name="Google Shape;45;p33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183200" y="4357875"/>
            <a:ext cx="1867375" cy="734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>
  <p:cSld name="BLANK_1"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" name="Google Shape;47;p34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183200" y="4357875"/>
            <a:ext cx="1867375" cy="734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>
  <p:cSld name="TITLE_ONLY_1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35"/>
          <p:cNvSpPr txBox="1"/>
          <p:nvPr>
            <p:ph type="title"/>
          </p:nvPr>
        </p:nvSpPr>
        <p:spPr>
          <a:xfrm>
            <a:off x="335875" y="273850"/>
            <a:ext cx="8502300" cy="9942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pic>
        <p:nvPicPr>
          <p:cNvPr id="50" name="Google Shape;50;p35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183200" y="4357875"/>
            <a:ext cx="1867375" cy="734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content and two images">
  <p:cSld name="2_Title and Content"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36"/>
          <p:cNvSpPr txBox="1"/>
          <p:nvPr>
            <p:ph type="title"/>
          </p:nvPr>
        </p:nvSpPr>
        <p:spPr>
          <a:xfrm>
            <a:off x="335875" y="273850"/>
            <a:ext cx="5922000" cy="9942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53" name="Google Shape;53;p36"/>
          <p:cNvSpPr txBox="1"/>
          <p:nvPr>
            <p:ph idx="1" type="body"/>
          </p:nvPr>
        </p:nvSpPr>
        <p:spPr>
          <a:xfrm>
            <a:off x="335875" y="1369225"/>
            <a:ext cx="5922000" cy="30321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31750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400"/>
              <a:buChar char="•"/>
              <a:defRPr/>
            </a:lvl1pPr>
            <a:lvl2pPr indent="-317500" lvl="1" marL="9144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400"/>
              <a:buChar char="•"/>
              <a:defRPr/>
            </a:lvl2pPr>
            <a:lvl3pPr indent="-317500" lvl="2" marL="13716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400"/>
              <a:buChar char="•"/>
              <a:defRPr/>
            </a:lvl3pPr>
            <a:lvl4pPr indent="-317500" lvl="3" marL="18288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400"/>
              <a:buChar char="•"/>
              <a:defRPr/>
            </a:lvl4pPr>
            <a:lvl5pPr indent="-317500" lvl="4" marL="22860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400"/>
              <a:buChar char="•"/>
              <a:defRPr/>
            </a:lvl5pPr>
            <a:lvl6pPr indent="-3175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54" name="Google Shape;54;p36"/>
          <p:cNvSpPr/>
          <p:nvPr/>
        </p:nvSpPr>
        <p:spPr>
          <a:xfrm>
            <a:off x="7666265" y="0"/>
            <a:ext cx="1477800" cy="5143500"/>
          </a:xfrm>
          <a:prstGeom prst="rect">
            <a:avLst/>
          </a:prstGeom>
          <a:solidFill>
            <a:srgbClr val="D3BBA8"/>
          </a:solidFill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" name="Google Shape;55;p36"/>
          <p:cNvSpPr/>
          <p:nvPr>
            <p:ph idx="2" type="pic"/>
          </p:nvPr>
        </p:nvSpPr>
        <p:spPr>
          <a:xfrm>
            <a:off x="6538747" y="425618"/>
            <a:ext cx="2124300" cy="2063400"/>
          </a:xfrm>
          <a:prstGeom prst="ellipse">
            <a:avLst/>
          </a:prstGeom>
          <a:noFill/>
          <a:ln>
            <a:noFill/>
          </a:ln>
        </p:spPr>
      </p:sp>
      <p:sp>
        <p:nvSpPr>
          <p:cNvPr id="56" name="Google Shape;56;p36"/>
          <p:cNvSpPr/>
          <p:nvPr>
            <p:ph idx="3" type="pic"/>
          </p:nvPr>
        </p:nvSpPr>
        <p:spPr>
          <a:xfrm>
            <a:off x="6538747" y="2654468"/>
            <a:ext cx="2124300" cy="2063400"/>
          </a:xfrm>
          <a:prstGeom prst="ellipse">
            <a:avLst/>
          </a:prstGeom>
          <a:noFill/>
          <a:ln>
            <a:noFill/>
          </a:ln>
        </p:spPr>
      </p:sp>
      <p:pic>
        <p:nvPicPr>
          <p:cNvPr id="57" name="Google Shape;57;p36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183200" y="4357875"/>
            <a:ext cx="1867375" cy="734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37"/>
          <p:cNvSpPr txBox="1"/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spcFirstLastPara="1" rIns="68575" wrap="square" tIns="34275">
            <a:normAutofit/>
          </a:bodyPr>
          <a:lstStyle>
            <a:lvl1pPr lv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Times New Roman"/>
              <a:buNone/>
              <a:defRPr sz="45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60" name="Google Shape;60;p37"/>
          <p:cNvSpPr txBox="1"/>
          <p:nvPr>
            <p:ph idx="1" type="subTitle"/>
          </p:nvPr>
        </p:nvSpPr>
        <p:spPr>
          <a:xfrm>
            <a:off x="1143000" y="2701529"/>
            <a:ext cx="6858000" cy="12417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lvl="0" algn="ctr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None/>
              <a:defRPr sz="1800"/>
            </a:lvl1pPr>
            <a:lvl2pPr lvl="1" algn="ctr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/>
        </p:txBody>
      </p:sp>
      <p:cxnSp>
        <p:nvCxnSpPr>
          <p:cNvPr id="61" name="Google Shape;61;p37"/>
          <p:cNvCxnSpPr/>
          <p:nvPr/>
        </p:nvCxnSpPr>
        <p:spPr>
          <a:xfrm flipH="1">
            <a:off x="8490806" y="-73479"/>
            <a:ext cx="245400" cy="1078800"/>
          </a:xfrm>
          <a:prstGeom prst="straightConnector1">
            <a:avLst/>
          </a:prstGeom>
          <a:noFill/>
          <a:ln cap="flat" cmpd="sng" w="50800">
            <a:solidFill>
              <a:schemeClr val="accent1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62" name="Google Shape;62;p37"/>
          <p:cNvCxnSpPr/>
          <p:nvPr/>
        </p:nvCxnSpPr>
        <p:spPr>
          <a:xfrm flipH="1">
            <a:off x="8258127" y="-73479"/>
            <a:ext cx="245400" cy="1078800"/>
          </a:xfrm>
          <a:prstGeom prst="straightConnector1">
            <a:avLst/>
          </a:prstGeom>
          <a:noFill/>
          <a:ln cap="flat" cmpd="sng" w="50800">
            <a:solidFill>
              <a:schemeClr val="accent1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id="63" name="Google Shape;63;p37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183200" y="4357875"/>
            <a:ext cx="1867375" cy="734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>
  <p:cSld name="OBJECT_1"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38"/>
          <p:cNvSpPr txBox="1"/>
          <p:nvPr>
            <p:ph type="title"/>
          </p:nvPr>
        </p:nvSpPr>
        <p:spPr>
          <a:xfrm>
            <a:off x="335875" y="273850"/>
            <a:ext cx="8502300" cy="9942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66" name="Google Shape;66;p38"/>
          <p:cNvSpPr txBox="1"/>
          <p:nvPr>
            <p:ph idx="1" type="body"/>
          </p:nvPr>
        </p:nvSpPr>
        <p:spPr>
          <a:xfrm>
            <a:off x="335875" y="1369225"/>
            <a:ext cx="8179500" cy="30321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31750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400"/>
              <a:buChar char="•"/>
              <a:defRPr/>
            </a:lvl1pPr>
            <a:lvl2pPr indent="-317500" lvl="1" marL="9144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400"/>
              <a:buChar char="•"/>
              <a:defRPr/>
            </a:lvl2pPr>
            <a:lvl3pPr indent="-317500" lvl="2" marL="13716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400"/>
              <a:buChar char="•"/>
              <a:defRPr/>
            </a:lvl3pPr>
            <a:lvl4pPr indent="-317500" lvl="3" marL="18288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400"/>
              <a:buChar char="•"/>
              <a:defRPr/>
            </a:lvl4pPr>
            <a:lvl5pPr indent="-317500" lvl="4" marL="22860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400"/>
              <a:buChar char="•"/>
              <a:defRPr/>
            </a:lvl5pPr>
            <a:lvl6pPr indent="-3175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cxnSp>
        <p:nvCxnSpPr>
          <p:cNvPr id="67" name="Google Shape;67;p38"/>
          <p:cNvCxnSpPr/>
          <p:nvPr/>
        </p:nvCxnSpPr>
        <p:spPr>
          <a:xfrm flipH="1">
            <a:off x="8490806" y="-73479"/>
            <a:ext cx="245400" cy="1078800"/>
          </a:xfrm>
          <a:prstGeom prst="straightConnector1">
            <a:avLst/>
          </a:prstGeom>
          <a:noFill/>
          <a:ln cap="flat" cmpd="sng" w="50800">
            <a:solidFill>
              <a:schemeClr val="accent1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68" name="Google Shape;68;p38"/>
          <p:cNvCxnSpPr/>
          <p:nvPr/>
        </p:nvCxnSpPr>
        <p:spPr>
          <a:xfrm flipH="1">
            <a:off x="8258127" y="-73479"/>
            <a:ext cx="245400" cy="1078800"/>
          </a:xfrm>
          <a:prstGeom prst="straightConnector1">
            <a:avLst/>
          </a:prstGeom>
          <a:noFill/>
          <a:ln cap="flat" cmpd="sng" w="50800">
            <a:solidFill>
              <a:schemeClr val="accent1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id="69" name="Google Shape;69;p38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183200" y="4357875"/>
            <a:ext cx="1867375" cy="734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content and 4 images">
  <p:cSld name="4_Title and Content"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39"/>
          <p:cNvSpPr txBox="1"/>
          <p:nvPr>
            <p:ph type="title"/>
          </p:nvPr>
        </p:nvSpPr>
        <p:spPr>
          <a:xfrm>
            <a:off x="335700" y="238775"/>
            <a:ext cx="3649200" cy="9942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100"/>
              <a:buFont typeface="Times New Roman"/>
              <a:buNone/>
              <a:defRPr sz="41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2" name="Google Shape;72;p39"/>
          <p:cNvSpPr txBox="1"/>
          <p:nvPr>
            <p:ph idx="1" type="body"/>
          </p:nvPr>
        </p:nvSpPr>
        <p:spPr>
          <a:xfrm>
            <a:off x="335850" y="1458825"/>
            <a:ext cx="3649200" cy="29424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36195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2100"/>
              <a:buChar char="•"/>
              <a:defRPr sz="2100"/>
            </a:lvl1pPr>
            <a:lvl2pPr indent="-342900" lvl="1" marL="9144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Char char="•"/>
              <a:defRPr sz="1800"/>
            </a:lvl2pPr>
            <a:lvl3pPr indent="-323850" lvl="2" marL="13716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500"/>
              <a:buChar char="•"/>
              <a:defRPr sz="1500"/>
            </a:lvl3pPr>
            <a:lvl4pPr indent="-317500" lvl="3" marL="18288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400"/>
              <a:buChar char="•"/>
              <a:defRPr sz="1400"/>
            </a:lvl4pPr>
            <a:lvl5pPr indent="-317500" lvl="4" marL="22860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400"/>
              <a:buChar char="•"/>
              <a:defRPr sz="1400"/>
            </a:lvl5pPr>
            <a:lvl6pPr indent="-3175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73" name="Google Shape;73;p39"/>
          <p:cNvSpPr/>
          <p:nvPr>
            <p:ph idx="2" type="pic"/>
          </p:nvPr>
        </p:nvSpPr>
        <p:spPr>
          <a:xfrm>
            <a:off x="6538747" y="273843"/>
            <a:ext cx="2124300" cy="2063400"/>
          </a:xfrm>
          <a:prstGeom prst="ellipse">
            <a:avLst/>
          </a:prstGeom>
          <a:noFill/>
          <a:ln>
            <a:noFill/>
          </a:ln>
        </p:spPr>
      </p:sp>
      <p:sp>
        <p:nvSpPr>
          <p:cNvPr id="74" name="Google Shape;74;p39"/>
          <p:cNvSpPr/>
          <p:nvPr>
            <p:ph idx="3" type="pic"/>
          </p:nvPr>
        </p:nvSpPr>
        <p:spPr>
          <a:xfrm>
            <a:off x="6538747" y="2502693"/>
            <a:ext cx="2124300" cy="2063400"/>
          </a:xfrm>
          <a:prstGeom prst="ellipse">
            <a:avLst/>
          </a:prstGeom>
          <a:noFill/>
          <a:ln>
            <a:noFill/>
          </a:ln>
        </p:spPr>
      </p:sp>
      <p:sp>
        <p:nvSpPr>
          <p:cNvPr id="75" name="Google Shape;75;p39"/>
          <p:cNvSpPr/>
          <p:nvPr>
            <p:ph idx="4" type="pic"/>
          </p:nvPr>
        </p:nvSpPr>
        <p:spPr>
          <a:xfrm>
            <a:off x="4199680" y="273843"/>
            <a:ext cx="2124300" cy="2063400"/>
          </a:xfrm>
          <a:prstGeom prst="ellipse">
            <a:avLst/>
          </a:prstGeom>
          <a:noFill/>
          <a:ln>
            <a:noFill/>
          </a:ln>
        </p:spPr>
      </p:sp>
      <p:sp>
        <p:nvSpPr>
          <p:cNvPr id="76" name="Google Shape;76;p39"/>
          <p:cNvSpPr/>
          <p:nvPr>
            <p:ph idx="5" type="pic"/>
          </p:nvPr>
        </p:nvSpPr>
        <p:spPr>
          <a:xfrm>
            <a:off x="4199680" y="2502693"/>
            <a:ext cx="2124300" cy="2063400"/>
          </a:xfrm>
          <a:prstGeom prst="ellipse">
            <a:avLst/>
          </a:prstGeom>
          <a:noFill/>
          <a:ln>
            <a:noFill/>
          </a:ln>
        </p:spPr>
      </p:sp>
      <p:pic>
        <p:nvPicPr>
          <p:cNvPr id="77" name="Google Shape;77;p39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183200" y="4357875"/>
            <a:ext cx="1867375" cy="734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8 image">
  <p:cSld name="4_Title and Content_1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40"/>
          <p:cNvSpPr txBox="1"/>
          <p:nvPr>
            <p:ph type="title"/>
          </p:nvPr>
        </p:nvSpPr>
        <p:spPr>
          <a:xfrm>
            <a:off x="381000" y="1983334"/>
            <a:ext cx="8382000" cy="994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Times New Roman"/>
              <a:buNone/>
              <a:defRPr sz="3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80" name="Google Shape;80;p40"/>
          <p:cNvSpPr/>
          <p:nvPr>
            <p:ph idx="2" type="pic"/>
          </p:nvPr>
        </p:nvSpPr>
        <p:spPr>
          <a:xfrm>
            <a:off x="6602469" y="355675"/>
            <a:ext cx="1799700" cy="1748100"/>
          </a:xfrm>
          <a:prstGeom prst="ellipse">
            <a:avLst/>
          </a:prstGeom>
          <a:noFill/>
          <a:ln>
            <a:noFill/>
          </a:ln>
        </p:spPr>
      </p:sp>
      <p:sp>
        <p:nvSpPr>
          <p:cNvPr id="81" name="Google Shape;81;p40"/>
          <p:cNvSpPr/>
          <p:nvPr>
            <p:ph idx="3" type="pic"/>
          </p:nvPr>
        </p:nvSpPr>
        <p:spPr>
          <a:xfrm>
            <a:off x="4620970" y="355675"/>
            <a:ext cx="1799700" cy="1748100"/>
          </a:xfrm>
          <a:prstGeom prst="ellipse">
            <a:avLst/>
          </a:prstGeom>
          <a:noFill/>
          <a:ln>
            <a:noFill/>
          </a:ln>
        </p:spPr>
      </p:sp>
      <p:sp>
        <p:nvSpPr>
          <p:cNvPr id="82" name="Google Shape;82;p40"/>
          <p:cNvSpPr/>
          <p:nvPr>
            <p:ph idx="4" type="pic"/>
          </p:nvPr>
        </p:nvSpPr>
        <p:spPr>
          <a:xfrm>
            <a:off x="2631774" y="355675"/>
            <a:ext cx="1799700" cy="1748100"/>
          </a:xfrm>
          <a:prstGeom prst="ellipse">
            <a:avLst/>
          </a:prstGeom>
          <a:noFill/>
          <a:ln>
            <a:noFill/>
          </a:ln>
        </p:spPr>
      </p:sp>
      <p:sp>
        <p:nvSpPr>
          <p:cNvPr id="83" name="Google Shape;83;p40"/>
          <p:cNvSpPr/>
          <p:nvPr>
            <p:ph idx="5" type="pic"/>
          </p:nvPr>
        </p:nvSpPr>
        <p:spPr>
          <a:xfrm>
            <a:off x="650275" y="355675"/>
            <a:ext cx="1799700" cy="1748100"/>
          </a:xfrm>
          <a:prstGeom prst="ellipse">
            <a:avLst/>
          </a:prstGeom>
          <a:noFill/>
          <a:ln>
            <a:noFill/>
          </a:ln>
        </p:spPr>
      </p:sp>
      <p:sp>
        <p:nvSpPr>
          <p:cNvPr id="84" name="Google Shape;84;p40"/>
          <p:cNvSpPr/>
          <p:nvPr>
            <p:ph idx="6" type="pic"/>
          </p:nvPr>
        </p:nvSpPr>
        <p:spPr>
          <a:xfrm>
            <a:off x="6602469" y="2852209"/>
            <a:ext cx="1799700" cy="1748100"/>
          </a:xfrm>
          <a:prstGeom prst="ellipse">
            <a:avLst/>
          </a:prstGeom>
          <a:noFill/>
          <a:ln>
            <a:noFill/>
          </a:ln>
        </p:spPr>
      </p:sp>
      <p:sp>
        <p:nvSpPr>
          <p:cNvPr id="85" name="Google Shape;85;p40"/>
          <p:cNvSpPr/>
          <p:nvPr>
            <p:ph idx="7" type="pic"/>
          </p:nvPr>
        </p:nvSpPr>
        <p:spPr>
          <a:xfrm>
            <a:off x="4620970" y="2852209"/>
            <a:ext cx="1799700" cy="1748100"/>
          </a:xfrm>
          <a:prstGeom prst="ellipse">
            <a:avLst/>
          </a:prstGeom>
          <a:noFill/>
          <a:ln>
            <a:noFill/>
          </a:ln>
        </p:spPr>
      </p:sp>
      <p:sp>
        <p:nvSpPr>
          <p:cNvPr id="86" name="Google Shape;86;p40"/>
          <p:cNvSpPr/>
          <p:nvPr>
            <p:ph idx="8" type="pic"/>
          </p:nvPr>
        </p:nvSpPr>
        <p:spPr>
          <a:xfrm>
            <a:off x="2631774" y="2852209"/>
            <a:ext cx="1799700" cy="1748100"/>
          </a:xfrm>
          <a:prstGeom prst="ellipse">
            <a:avLst/>
          </a:prstGeom>
          <a:noFill/>
          <a:ln>
            <a:noFill/>
          </a:ln>
        </p:spPr>
      </p:sp>
      <p:sp>
        <p:nvSpPr>
          <p:cNvPr id="87" name="Google Shape;87;p40"/>
          <p:cNvSpPr/>
          <p:nvPr>
            <p:ph idx="9" type="pic"/>
          </p:nvPr>
        </p:nvSpPr>
        <p:spPr>
          <a:xfrm>
            <a:off x="650275" y="2852209"/>
            <a:ext cx="1799700" cy="1748100"/>
          </a:xfrm>
          <a:prstGeom prst="ellipse">
            <a:avLst/>
          </a:prstGeom>
          <a:noFill/>
          <a:ln>
            <a:noFill/>
          </a:ln>
        </p:spPr>
      </p:sp>
      <p:pic>
        <p:nvPicPr>
          <p:cNvPr id="88" name="Google Shape;88;p40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183200" y="4357875"/>
            <a:ext cx="1867375" cy="734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-02">
  <p:cSld name="2_Title Slide_1">
    <p:bg>
      <p:bgPr>
        <a:solidFill>
          <a:srgbClr val="CF003A"/>
        </a:solidFill>
      </p:bgPr>
    </p:bg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41"/>
          <p:cNvSpPr txBox="1"/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spcFirstLastPara="1" rIns="68575" wrap="square" tIns="34275">
            <a:normAutofit/>
          </a:bodyPr>
          <a:lstStyle>
            <a:lvl1pPr lv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500"/>
              <a:buFont typeface="Times New Roman"/>
              <a:buNone/>
              <a:defRPr sz="45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91" name="Google Shape;91;p41"/>
          <p:cNvSpPr txBox="1"/>
          <p:nvPr>
            <p:ph idx="1" type="subTitle"/>
          </p:nvPr>
        </p:nvSpPr>
        <p:spPr>
          <a:xfrm>
            <a:off x="1143000" y="2701529"/>
            <a:ext cx="6858000" cy="12417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lvl="0" algn="ctr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/>
        </p:txBody>
      </p:sp>
      <p:pic>
        <p:nvPicPr>
          <p:cNvPr id="92" name="Google Shape;92;p41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183200" y="4357875"/>
            <a:ext cx="1867375" cy="734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-02">
  <p:cSld name="OBJECT_1_1">
    <p:bg>
      <p:bgPr>
        <a:solidFill>
          <a:srgbClr val="CF003A"/>
        </a:solidFill>
      </p:bgPr>
    </p:bg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42"/>
          <p:cNvSpPr txBox="1"/>
          <p:nvPr>
            <p:ph type="title"/>
          </p:nvPr>
        </p:nvSpPr>
        <p:spPr>
          <a:xfrm>
            <a:off x="335875" y="273850"/>
            <a:ext cx="8502300" cy="9942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95" name="Google Shape;95;p42"/>
          <p:cNvSpPr txBox="1"/>
          <p:nvPr>
            <p:ph idx="1" type="body"/>
          </p:nvPr>
        </p:nvSpPr>
        <p:spPr>
          <a:xfrm>
            <a:off x="335875" y="1369225"/>
            <a:ext cx="8179500" cy="30321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31750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  <a:defRPr>
                <a:solidFill>
                  <a:schemeClr val="lt1"/>
                </a:solidFill>
              </a:defRPr>
            </a:lvl1pPr>
            <a:lvl2pPr indent="-317500" lvl="1" marL="9144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  <a:defRPr>
                <a:solidFill>
                  <a:schemeClr val="lt1"/>
                </a:solidFill>
              </a:defRPr>
            </a:lvl2pPr>
            <a:lvl3pPr indent="-317500" lvl="2" marL="13716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  <a:defRPr>
                <a:solidFill>
                  <a:schemeClr val="lt1"/>
                </a:solidFill>
              </a:defRPr>
            </a:lvl3pPr>
            <a:lvl4pPr indent="-317500" lvl="3" marL="18288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  <a:defRPr>
                <a:solidFill>
                  <a:schemeClr val="lt1"/>
                </a:solidFill>
              </a:defRPr>
            </a:lvl4pPr>
            <a:lvl5pPr indent="-317500" lvl="4" marL="22860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  <a:defRPr>
                <a:solidFill>
                  <a:schemeClr val="lt1"/>
                </a:solidFill>
              </a:defRPr>
            </a:lvl5pPr>
            <a:lvl6pPr indent="-3175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  <a:defRPr>
                <a:solidFill>
                  <a:schemeClr val="lt1"/>
                </a:solidFill>
              </a:defRPr>
            </a:lvl6pPr>
            <a:lvl7pPr indent="-3175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  <a:defRPr>
                <a:solidFill>
                  <a:schemeClr val="lt1"/>
                </a:solidFill>
              </a:defRPr>
            </a:lvl7pPr>
            <a:lvl8pPr indent="-3175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  <a:defRPr>
                <a:solidFill>
                  <a:schemeClr val="lt1"/>
                </a:solidFill>
              </a:defRPr>
            </a:lvl8pPr>
            <a:lvl9pPr indent="-3175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400"/>
              <a:buChar char="•"/>
              <a:defRPr>
                <a:solidFill>
                  <a:schemeClr val="lt1"/>
                </a:solidFill>
              </a:defRPr>
            </a:lvl9pPr>
          </a:lstStyle>
          <a:p/>
        </p:txBody>
      </p:sp>
      <p:cxnSp>
        <p:nvCxnSpPr>
          <p:cNvPr id="96" name="Google Shape;96;p42"/>
          <p:cNvCxnSpPr/>
          <p:nvPr/>
        </p:nvCxnSpPr>
        <p:spPr>
          <a:xfrm flipH="1">
            <a:off x="8490806" y="-73479"/>
            <a:ext cx="245400" cy="1078800"/>
          </a:xfrm>
          <a:prstGeom prst="straightConnector1">
            <a:avLst/>
          </a:prstGeom>
          <a:noFill/>
          <a:ln cap="flat" cmpd="sng" w="508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97" name="Google Shape;97;p42"/>
          <p:cNvCxnSpPr/>
          <p:nvPr/>
        </p:nvCxnSpPr>
        <p:spPr>
          <a:xfrm flipH="1">
            <a:off x="8258127" y="-73479"/>
            <a:ext cx="245400" cy="1078800"/>
          </a:xfrm>
          <a:prstGeom prst="straightConnector1">
            <a:avLst/>
          </a:prstGeom>
          <a:noFill/>
          <a:ln cap="flat" cmpd="sng" w="508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id="98" name="Google Shape;98;p42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183200" y="4357875"/>
            <a:ext cx="1867375" cy="734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6" Type="http://schemas.openxmlformats.org/officeDocument/2006/relationships/theme" Target="../theme/theme2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7"/>
          <p:cNvSpPr txBox="1"/>
          <p:nvPr>
            <p:ph type="title"/>
          </p:nvPr>
        </p:nvSpPr>
        <p:spPr>
          <a:xfrm>
            <a:off x="335875" y="273850"/>
            <a:ext cx="8502300" cy="994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100"/>
              <a:buFont typeface="Times New Roman"/>
              <a:buNone/>
              <a:defRPr b="0" i="1" sz="41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p27"/>
          <p:cNvSpPr txBox="1"/>
          <p:nvPr>
            <p:ph idx="1" type="body"/>
          </p:nvPr>
        </p:nvSpPr>
        <p:spPr>
          <a:xfrm>
            <a:off x="335875" y="1369225"/>
            <a:ext cx="8179500" cy="30321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361950" lvl="0" marL="457200" marR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ts val="2100"/>
              <a:buFont typeface="Arial"/>
              <a:buChar char="•"/>
              <a:defRPr b="0" i="0" sz="21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42900" lvl="1" marL="914400" marR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23850" lvl="2" marL="1371600" marR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ts val="1500"/>
              <a:buFont typeface="Arial"/>
              <a:buChar char="•"/>
              <a:defRPr b="0" i="0" sz="15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17500" lvl="5" marL="27432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17500" lvl="6" marL="32004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17500" lvl="7" marL="36576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17500" lvl="8" marL="41148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>
        <p15:guide id="1" orient="horz" pos="803">
          <p15:clr>
            <a:srgbClr val="F26B43"/>
          </p15:clr>
        </p15:guide>
        <p15:guide id="2" pos="397">
          <p15:clr>
            <a:srgbClr val="F26B43"/>
          </p15:clr>
        </p15:guide>
        <p15:guide id="3" pos="212">
          <p15:clr>
            <a:srgbClr val="E46962"/>
          </p15:clr>
        </p15:guide>
        <p15:guide id="4" orient="horz" pos="205">
          <p15:clr>
            <a:srgbClr val="E46962"/>
          </p15:clr>
        </p15:guide>
        <p15:guide id="5" pos="283">
          <p15:clr>
            <a:srgbClr val="E46962"/>
          </p15:clr>
        </p15:guide>
      </p15:sldGuideLst>
    </p:ext>
  </p:extLst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3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8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4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4.xml"/><Relationship Id="rId3" Type="http://schemas.openxmlformats.org/officeDocument/2006/relationships/hyperlink" Target="https://doi.org/10.3390/languagbes7040309" TargetMode="External"/><Relationship Id="rId4" Type="http://schemas.openxmlformats.org/officeDocument/2006/relationships/hyperlink" Target="https://doi.org/10.3390/languagbes7040309" TargetMode="Externa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notesSlide" Target="../notesSlides/notesSlide15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"/>
          <p:cNvSpPr txBox="1"/>
          <p:nvPr/>
        </p:nvSpPr>
        <p:spPr>
          <a:xfrm>
            <a:off x="1678175" y="871725"/>
            <a:ext cx="5636700" cy="1825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800"/>
              <a:buFont typeface="Arial"/>
              <a:buNone/>
            </a:pPr>
            <a:r>
              <a:rPr i="1" lang="et" sz="3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Pildiseerial põhineva jutustamiskatse rakendatavus Ukraina sõjapõgenikest noorte eesti keele oskuse hindamisel</a:t>
            </a:r>
            <a:endParaRPr b="1" i="1" sz="3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cxnSp>
        <p:nvCxnSpPr>
          <p:cNvPr id="104" name="Google Shape;104;p1"/>
          <p:cNvCxnSpPr/>
          <p:nvPr/>
        </p:nvCxnSpPr>
        <p:spPr>
          <a:xfrm flipH="1">
            <a:off x="8490806" y="-73479"/>
            <a:ext cx="245400" cy="1078800"/>
          </a:xfrm>
          <a:prstGeom prst="straightConnector1">
            <a:avLst/>
          </a:prstGeom>
          <a:noFill/>
          <a:ln cap="flat" cmpd="sng" w="50800">
            <a:solidFill>
              <a:schemeClr val="accent1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105" name="Google Shape;105;p1"/>
          <p:cNvCxnSpPr/>
          <p:nvPr/>
        </p:nvCxnSpPr>
        <p:spPr>
          <a:xfrm flipH="1">
            <a:off x="8258127" y="-73479"/>
            <a:ext cx="245400" cy="1078800"/>
          </a:xfrm>
          <a:prstGeom prst="straightConnector1">
            <a:avLst/>
          </a:prstGeom>
          <a:noFill/>
          <a:ln cap="flat" cmpd="sng" w="50800">
            <a:solidFill>
              <a:schemeClr val="accent1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106" name="Google Shape;106;p1"/>
          <p:cNvSpPr txBox="1"/>
          <p:nvPr/>
        </p:nvSpPr>
        <p:spPr>
          <a:xfrm>
            <a:off x="4948748" y="4324225"/>
            <a:ext cx="35421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t">
                <a:solidFill>
                  <a:schemeClr val="lt1"/>
                </a:solidFill>
              </a:rPr>
              <a:t>Piret Baird, Tiina Rüütmaa, Andra Kütt-Leedis, Urmet Lepasson, Reili Argus</a:t>
            </a:r>
            <a:endParaRPr b="0" i="0" sz="14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3"/>
          <p:cNvSpPr txBox="1"/>
          <p:nvPr>
            <p:ph type="title"/>
          </p:nvPr>
        </p:nvSpPr>
        <p:spPr>
          <a:xfrm>
            <a:off x="335875" y="273850"/>
            <a:ext cx="8502300" cy="9942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b="1" lang="et"/>
              <a:t>Taust</a:t>
            </a:r>
            <a:endParaRPr b="1"/>
          </a:p>
        </p:txBody>
      </p:sp>
      <p:sp>
        <p:nvSpPr>
          <p:cNvPr id="112" name="Google Shape;112;p3"/>
          <p:cNvSpPr txBox="1"/>
          <p:nvPr>
            <p:ph idx="1" type="body"/>
          </p:nvPr>
        </p:nvSpPr>
        <p:spPr>
          <a:xfrm>
            <a:off x="330875" y="1081475"/>
            <a:ext cx="8453400" cy="32634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/>
          <a:p>
            <a:pPr indent="-241300" lvl="0" marL="228600" rtl="0" algn="l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2000"/>
              <a:buChar char="•"/>
            </a:pPr>
            <a:r>
              <a:rPr lang="et" sz="2000"/>
              <a:t>Eesti koolisüsteemis õpib ligi 9000 Ukraina sõjapõgenikust last.</a:t>
            </a:r>
            <a:endParaRPr sz="2000"/>
          </a:p>
          <a:p>
            <a:pPr indent="-241300" lvl="0" marL="228600" rtl="0" algn="l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2000"/>
              <a:buChar char="•"/>
            </a:pPr>
            <a:r>
              <a:rPr lang="et" sz="2000"/>
              <a:t>Traumakogemus ja ebakindlus tuleviku suhtes on leitud mõjutavat sihtriigi keele omandamist üldiselt (Franck, Delage 2022).</a:t>
            </a:r>
            <a:endParaRPr sz="2000"/>
          </a:p>
          <a:p>
            <a:pPr indent="-241300" lvl="0" marL="228600" rtl="0" algn="l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2000"/>
              <a:buChar char="•"/>
            </a:pPr>
            <a:r>
              <a:rPr lang="et" sz="2000"/>
              <a:t>Just teismelistel on sihtriigi keelega kohanemine kõige </a:t>
            </a:r>
            <a:r>
              <a:rPr lang="et" sz="2000">
                <a:extLst>
                  <a:ext uri="http://customooxmlschemas.google.com/">
                    <go:slidesCustomData xmlns:go="http://customooxmlschemas.google.com/" textRoundtripDataId="0"/>
                  </a:ext>
                </a:extLst>
              </a:rPr>
              <a:t>keerukam</a:t>
            </a:r>
            <a:r>
              <a:rPr lang="et" sz="2000"/>
              <a:t>. Eelkõige puudutab see lapsi, kel on olnud nn koolikatkestus. (Stolk jt 2023)</a:t>
            </a:r>
            <a:endParaRPr sz="20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g3d5412957bd_0_1"/>
          <p:cNvSpPr txBox="1"/>
          <p:nvPr>
            <p:ph type="title"/>
          </p:nvPr>
        </p:nvSpPr>
        <p:spPr>
          <a:xfrm>
            <a:off x="335875" y="273850"/>
            <a:ext cx="8502300" cy="994200"/>
          </a:xfrm>
          <a:prstGeom prst="rect">
            <a:avLst/>
          </a:prstGeom>
        </p:spPr>
        <p:txBody>
          <a:bodyPr anchorCtr="0" anchor="t" bIns="34275" lIns="68575" spcFirstLastPara="1" rIns="68575" wrap="square" tIns="3427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t"/>
              <a:t>Taust 2</a:t>
            </a:r>
            <a:endParaRPr b="1"/>
          </a:p>
        </p:txBody>
      </p:sp>
      <p:sp>
        <p:nvSpPr>
          <p:cNvPr id="118" name="Google Shape;118;g3d5412957bd_0_1"/>
          <p:cNvSpPr txBox="1"/>
          <p:nvPr>
            <p:ph idx="1" type="body"/>
          </p:nvPr>
        </p:nvSpPr>
        <p:spPr>
          <a:xfrm>
            <a:off x="335875" y="1154050"/>
            <a:ext cx="4416300" cy="3273600"/>
          </a:xfrm>
          <a:prstGeom prst="rect">
            <a:avLst/>
          </a:prstGeom>
        </p:spPr>
        <p:txBody>
          <a:bodyPr anchorCtr="0" anchor="t" bIns="34275" lIns="68575" spcFirstLastPara="1" rIns="68575" wrap="square" tIns="34275">
            <a:normAutofit/>
          </a:bodyPr>
          <a:lstStyle/>
          <a:p>
            <a:pPr indent="-317500" lvl="0" marL="457200" rtl="0" algn="l">
              <a:spcBef>
                <a:spcPts val="1200"/>
              </a:spcBef>
              <a:spcAft>
                <a:spcPts val="0"/>
              </a:spcAft>
              <a:buSzPts val="1400"/>
              <a:buChar char="-"/>
            </a:pPr>
            <a:r>
              <a:rPr lang="et"/>
              <a:t>Ühisprojekt Pagulasabiga.</a:t>
            </a:r>
            <a:endParaRPr/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Char char="-"/>
            </a:pPr>
            <a:r>
              <a:rPr lang="et"/>
              <a:t>Eesmärk toetada Ukraina noorte kohanemist Eestis (ja Poolas).</a:t>
            </a:r>
            <a:endParaRPr/>
          </a:p>
          <a:p>
            <a:pPr indent="0" lvl="0" marL="45720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-317500" lvl="0" marL="457200" rtl="0" algn="l">
              <a:spcBef>
                <a:spcPts val="1200"/>
              </a:spcBef>
              <a:spcAft>
                <a:spcPts val="0"/>
              </a:spcAft>
              <a:buSzPts val="1400"/>
              <a:buChar char="-"/>
            </a:pPr>
            <a:r>
              <a:rPr lang="et"/>
              <a:t>Uurimisrühma</a:t>
            </a:r>
            <a:r>
              <a:rPr lang="et">
                <a:extLst>
                  <a:ext uri="http://customooxmlschemas.google.com/">
                    <go:slidesCustomData xmlns:go="http://customooxmlschemas.google.com/" textRoundtripDataId="1"/>
                  </a:ext>
                </a:extLst>
              </a:rPr>
              <a:t> ülesanne oli koolitada</a:t>
            </a:r>
            <a:r>
              <a:rPr lang="et">
                <a:extLst>
                  <a:ext uri="http://customooxmlschemas.google.com/">
                    <go:slidesCustomData xmlns:go="http://customooxmlschemas.google.com/" textRoundtripDataId="2"/>
                  </a:ext>
                </a:extLst>
              </a:rPr>
              <a:t> ringijuhendajaid märkamatu keeleõppe metoodikat kasutama</a:t>
            </a:r>
            <a:r>
              <a:rPr lang="et"/>
              <a:t> ja mõõta keeleoskust.</a:t>
            </a:r>
            <a:endParaRPr/>
          </a:p>
        </p:txBody>
      </p:sp>
      <p:pic>
        <p:nvPicPr>
          <p:cNvPr id="119" name="Google Shape;119;g3d5412957bd_0_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876775" y="1369225"/>
            <a:ext cx="3638550" cy="1371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g3d5412957bd_0_7"/>
          <p:cNvSpPr txBox="1"/>
          <p:nvPr>
            <p:ph type="title"/>
          </p:nvPr>
        </p:nvSpPr>
        <p:spPr>
          <a:xfrm>
            <a:off x="335875" y="273850"/>
            <a:ext cx="8502300" cy="994200"/>
          </a:xfrm>
          <a:prstGeom prst="rect">
            <a:avLst/>
          </a:prstGeom>
        </p:spPr>
        <p:txBody>
          <a:bodyPr anchorCtr="0" anchor="t" bIns="34275" lIns="68575" spcFirstLastPara="1" rIns="68575" wrap="square" tIns="3427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t"/>
              <a:t>Valim &amp; meetod</a:t>
            </a:r>
            <a:endParaRPr b="1"/>
          </a:p>
        </p:txBody>
      </p:sp>
      <p:sp>
        <p:nvSpPr>
          <p:cNvPr id="125" name="Google Shape;125;g3d5412957bd_0_7"/>
          <p:cNvSpPr txBox="1"/>
          <p:nvPr>
            <p:ph idx="1" type="body"/>
          </p:nvPr>
        </p:nvSpPr>
        <p:spPr>
          <a:xfrm>
            <a:off x="132975" y="1369225"/>
            <a:ext cx="3248400" cy="3263400"/>
          </a:xfrm>
          <a:prstGeom prst="rect">
            <a:avLst/>
          </a:prstGeom>
        </p:spPr>
        <p:txBody>
          <a:bodyPr anchorCtr="0" anchor="t" bIns="34275" lIns="68575" spcFirstLastPara="1" rIns="68575" wrap="square" tIns="34275">
            <a:normAutofit/>
          </a:bodyPr>
          <a:lstStyle/>
          <a:p>
            <a:pPr indent="-317500" lvl="0" marL="457200" rtl="0" algn="l">
              <a:spcBef>
                <a:spcPts val="1200"/>
              </a:spcBef>
              <a:spcAft>
                <a:spcPts val="0"/>
              </a:spcAft>
              <a:buSzPts val="1400"/>
              <a:buChar char="-"/>
            </a:pPr>
            <a:r>
              <a:rPr lang="et"/>
              <a:t>59 noort vanuses 12-18 eluaastat</a:t>
            </a:r>
            <a:endParaRPr/>
          </a:p>
          <a:p>
            <a:pPr indent="0" lvl="0" marL="45720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-317500" lvl="0" marL="457200" rtl="0" algn="l">
              <a:spcBef>
                <a:spcPts val="1200"/>
              </a:spcBef>
              <a:spcAft>
                <a:spcPts val="0"/>
              </a:spcAft>
              <a:buSzPts val="1400"/>
              <a:buChar char="-"/>
            </a:pPr>
            <a:r>
              <a:rPr lang="et"/>
              <a:t>Pildiseerial põhinev jutustamiskatse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-317500" lvl="0" marL="457200" rtl="0" algn="l">
              <a:spcBef>
                <a:spcPts val="1200"/>
              </a:spcBef>
              <a:spcAft>
                <a:spcPts val="0"/>
              </a:spcAft>
              <a:buSzPts val="1400"/>
              <a:buChar char="-"/>
            </a:pPr>
            <a:r>
              <a:rPr lang="et"/>
              <a:t>Sõnavara</a:t>
            </a:r>
            <a:endParaRPr/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Char char="-"/>
            </a:pPr>
            <a:r>
              <a:rPr lang="et"/>
              <a:t>Baaskonstruktsioonid</a:t>
            </a:r>
            <a:endParaRPr/>
          </a:p>
        </p:txBody>
      </p:sp>
      <p:sp>
        <p:nvSpPr>
          <p:cNvPr id="126" name="Google Shape;126;g3d5412957bd_0_7"/>
          <p:cNvSpPr txBox="1"/>
          <p:nvPr>
            <p:ph idx="2" type="body"/>
          </p:nvPr>
        </p:nvSpPr>
        <p:spPr>
          <a:xfrm>
            <a:off x="4482420" y="1369225"/>
            <a:ext cx="4032900" cy="3263400"/>
          </a:xfrm>
          <a:prstGeom prst="rect">
            <a:avLst/>
          </a:prstGeom>
        </p:spPr>
        <p:txBody>
          <a:bodyPr anchorCtr="0" anchor="t" bIns="34275" lIns="68575" spcFirstLastPara="1" rIns="68575" wrap="square" tIns="34275">
            <a:normAutofit/>
          </a:bodyPr>
          <a:lstStyle/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27" name="Google Shape;127;g3d5412957bd_0_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47728" y="1140225"/>
            <a:ext cx="5067598" cy="33619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g3d5412957bd_0_14"/>
          <p:cNvSpPr txBox="1"/>
          <p:nvPr>
            <p:ph type="title"/>
          </p:nvPr>
        </p:nvSpPr>
        <p:spPr>
          <a:xfrm>
            <a:off x="335875" y="273850"/>
            <a:ext cx="8502300" cy="994200"/>
          </a:xfrm>
          <a:prstGeom prst="rect">
            <a:avLst/>
          </a:prstGeom>
        </p:spPr>
        <p:txBody>
          <a:bodyPr anchorCtr="0" anchor="t" bIns="34275" lIns="68575" spcFirstLastPara="1" rIns="68575" wrap="square" tIns="3427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t"/>
              <a:t>Uurimisküsimused</a:t>
            </a:r>
            <a:endParaRPr b="1"/>
          </a:p>
        </p:txBody>
      </p:sp>
      <p:sp>
        <p:nvSpPr>
          <p:cNvPr id="133" name="Google Shape;133;g3d5412957bd_0_14"/>
          <p:cNvSpPr txBox="1"/>
          <p:nvPr>
            <p:ph idx="1" type="body"/>
          </p:nvPr>
        </p:nvSpPr>
        <p:spPr>
          <a:xfrm>
            <a:off x="330875" y="1369225"/>
            <a:ext cx="8412000" cy="3263400"/>
          </a:xfrm>
          <a:prstGeom prst="rect">
            <a:avLst/>
          </a:prstGeom>
        </p:spPr>
        <p:txBody>
          <a:bodyPr anchorCtr="0" anchor="t" bIns="34275" lIns="68575" spcFirstLastPara="1" rIns="68575" wrap="square" tIns="34275">
            <a:normAutofit/>
          </a:bodyPr>
          <a:lstStyle/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t"/>
              <a:t>1. Milline on noorte keeleoskuse tase sõnavara ja põhikonstruktsioonide põhjal? 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t"/>
              <a:t>2. </a:t>
            </a:r>
            <a:r>
              <a:rPr lang="et">
                <a:extLst>
                  <a:ext uri="http://customooxmlschemas.google.com/">
                    <go:slidesCustomData xmlns:go="http://customooxmlschemas.google.com/" textRoundtripDataId="3"/>
                  </a:ext>
                </a:extLst>
              </a:rPr>
              <a:t>Kas ja mille poolest erinevad varem ukraina laste keeleoskuse hindamiseks kasutatud pildikirjelduskatse ja pildiseeriakatse tulemused? 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t"/>
              <a:t>3. Milliseid tähelepanekuid saab teha uue instrumendi kohta võrreldes pildikirjelduskatsega</a:t>
            </a:r>
            <a:r>
              <a:rPr lang="et">
                <a:extLst>
                  <a:ext uri="http://customooxmlschemas.google.com/">
                    <go:slidesCustomData xmlns:go="http://customooxmlschemas.google.com/" textRoundtripDataId="4"/>
                  </a:ext>
                </a:extLst>
              </a:rPr>
              <a:t>?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g3d5412957bd_0_22"/>
          <p:cNvSpPr txBox="1"/>
          <p:nvPr>
            <p:ph type="title"/>
          </p:nvPr>
        </p:nvSpPr>
        <p:spPr>
          <a:xfrm>
            <a:off x="335875" y="273850"/>
            <a:ext cx="8502300" cy="994200"/>
          </a:xfrm>
          <a:prstGeom prst="rect">
            <a:avLst/>
          </a:prstGeom>
        </p:spPr>
        <p:txBody>
          <a:bodyPr anchorCtr="0" anchor="t" bIns="34275" lIns="68575" spcFirstLastPara="1" rIns="68575" wrap="square" tIns="3427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t"/>
              <a:t>Tulemused 1: sõnavar</a:t>
            </a:r>
            <a:r>
              <a:rPr lang="et">
                <a:extLst>
                  <a:ext uri="http://customooxmlschemas.google.com/">
                    <go:slidesCustomData xmlns:go="http://customooxmlschemas.google.com/" textRoundtripDataId="5"/>
                  </a:ext>
                </a:extLst>
              </a:rPr>
              <a:t>a</a:t>
            </a:r>
            <a:endParaRPr/>
          </a:p>
        </p:txBody>
      </p:sp>
      <p:sp>
        <p:nvSpPr>
          <p:cNvPr id="139" name="Google Shape;139;g3d5412957bd_0_22"/>
          <p:cNvSpPr txBox="1"/>
          <p:nvPr>
            <p:ph idx="1" type="body"/>
          </p:nvPr>
        </p:nvSpPr>
        <p:spPr>
          <a:xfrm>
            <a:off x="330875" y="1369225"/>
            <a:ext cx="1800000" cy="3263400"/>
          </a:xfrm>
          <a:prstGeom prst="rect">
            <a:avLst/>
          </a:prstGeom>
        </p:spPr>
        <p:txBody>
          <a:bodyPr anchorCtr="0" anchor="t" bIns="34275" lIns="68575" spcFirstLastPara="1" rIns="68575" wrap="square" tIns="34275">
            <a:normAutofit/>
          </a:bodyPr>
          <a:lstStyle/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t"/>
              <a:t>Lekseeme keskmiselt: 23,6</a:t>
            </a:r>
            <a:endParaRPr/>
          </a:p>
        </p:txBody>
      </p:sp>
      <p:sp>
        <p:nvSpPr>
          <p:cNvPr id="140" name="Google Shape;140;g3d5412957bd_0_22"/>
          <p:cNvSpPr txBox="1"/>
          <p:nvPr>
            <p:ph idx="2" type="body"/>
          </p:nvPr>
        </p:nvSpPr>
        <p:spPr>
          <a:xfrm>
            <a:off x="4482420" y="1369225"/>
            <a:ext cx="4032900" cy="3263400"/>
          </a:xfrm>
          <a:prstGeom prst="rect">
            <a:avLst/>
          </a:prstGeom>
        </p:spPr>
        <p:txBody>
          <a:bodyPr anchorCtr="0" anchor="t" bIns="34275" lIns="68575" spcFirstLastPara="1" rIns="68575" wrap="square" tIns="34275">
            <a:normAutofit/>
          </a:bodyPr>
          <a:lstStyle/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41" name="Google Shape;141;g3d5412957bd_0_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31525" y="1118125"/>
            <a:ext cx="7014201" cy="387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g39729a615eb_0_7"/>
          <p:cNvSpPr txBox="1"/>
          <p:nvPr>
            <p:ph type="title"/>
          </p:nvPr>
        </p:nvSpPr>
        <p:spPr>
          <a:xfrm>
            <a:off x="720000" y="273850"/>
            <a:ext cx="8118300" cy="994200"/>
          </a:xfrm>
          <a:prstGeom prst="rect">
            <a:avLst/>
          </a:prstGeom>
        </p:spPr>
        <p:txBody>
          <a:bodyPr anchorCtr="0" anchor="t" bIns="34275" lIns="68575" spcFirstLastPara="1" rIns="68575" wrap="square" tIns="3427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t"/>
              <a:t>Tulemused 2: vormid</a:t>
            </a:r>
            <a:endParaRPr/>
          </a:p>
        </p:txBody>
      </p:sp>
      <p:graphicFrame>
        <p:nvGraphicFramePr>
          <p:cNvPr id="147" name="Google Shape;147;g39729a615eb_0_7"/>
          <p:cNvGraphicFramePr/>
          <p:nvPr/>
        </p:nvGraphicFramePr>
        <p:xfrm>
          <a:off x="719991" y="1453136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{2F3A5048-23C9-4756-9371-9D30B69F7D66}</a:tableStyleId>
              </a:tblPr>
              <a:tblGrid>
                <a:gridCol w="3624000"/>
                <a:gridCol w="3654125"/>
              </a:tblGrid>
              <a:tr h="6165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t" sz="2000" u="none" cap="none" strike="noStrike"/>
                        <a:t>Eri nimisõnavormide keskmine arv</a:t>
                      </a:r>
                      <a:endParaRPr b="1" sz="20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t" sz="2000" u="none" cap="none" strike="noStrike"/>
                        <a:t>Eri tegusõnavormide keskmine arv</a:t>
                      </a:r>
                      <a:endParaRPr b="1" sz="2000"/>
                    </a:p>
                  </a:txBody>
                  <a:tcPr marT="45725" marB="45725" marR="91450" marL="91450"/>
                </a:tc>
              </a:tr>
              <a:tr h="4202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t" sz="2000"/>
                        <a:t>4,0</a:t>
                      </a:r>
                      <a:endParaRPr sz="20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t" sz="2000"/>
                        <a:t>3,0</a:t>
                      </a:r>
                      <a:endParaRPr sz="2000" u="none" cap="none" strike="noStrike"/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  <p:sp>
        <p:nvSpPr>
          <p:cNvPr id="148" name="Google Shape;148;g39729a615eb_0_7"/>
          <p:cNvSpPr txBox="1"/>
          <p:nvPr/>
        </p:nvSpPr>
        <p:spPr>
          <a:xfrm>
            <a:off x="658125" y="3064300"/>
            <a:ext cx="7907400" cy="1334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t" sz="2100">
                <a:solidFill>
                  <a:schemeClr val="dk1"/>
                </a:solidFill>
                <a:extLst>
                  <a:ext uri="http://customooxmlschemas.google.com/">
                    <go:slidesCustomData xmlns:go="http://customooxmlschemas.google.com/" textRoundtripDataId="6"/>
                  </a:ext>
                </a:extLst>
              </a:rPr>
              <a:t>Sagedasemad</a:t>
            </a:r>
            <a:r>
              <a:rPr lang="et" sz="2100">
                <a:solidFill>
                  <a:schemeClr val="dk1"/>
                </a:solidFill>
              </a:rPr>
              <a:t> vormid: </a:t>
            </a:r>
            <a:r>
              <a:rPr lang="et" sz="2000">
                <a:solidFill>
                  <a:schemeClr val="dk1"/>
                </a:solidFill>
              </a:rPr>
              <a:t>nimisõnadest SG ja PL nimetav, verbidest 3SG ja 3PL olevik</a:t>
            </a:r>
            <a:r>
              <a:rPr lang="et" sz="2100">
                <a:solidFill>
                  <a:schemeClr val="dk1"/>
                </a:solidFill>
              </a:rPr>
              <a:t> </a:t>
            </a:r>
            <a:endParaRPr sz="21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4"/>
          <p:cNvSpPr txBox="1"/>
          <p:nvPr>
            <p:ph type="title"/>
          </p:nvPr>
        </p:nvSpPr>
        <p:spPr>
          <a:xfrm>
            <a:off x="756600" y="273850"/>
            <a:ext cx="8081700" cy="9942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</a:pPr>
            <a:r>
              <a:rPr lang="et"/>
              <a:t>Tulemused 3: konstruktsiooni</a:t>
            </a:r>
            <a:r>
              <a:rPr lang="et">
                <a:extLst>
                  <a:ext uri="http://customooxmlschemas.google.com/">
                    <go:slidesCustomData xmlns:go="http://customooxmlschemas.google.com/" textRoundtripDataId="7"/>
                  </a:ext>
                </a:extLst>
              </a:rPr>
              <a:t>d</a:t>
            </a:r>
            <a:endParaRPr/>
          </a:p>
        </p:txBody>
      </p:sp>
      <p:graphicFrame>
        <p:nvGraphicFramePr>
          <p:cNvPr id="154" name="Google Shape;154;p4"/>
          <p:cNvGraphicFramePr/>
          <p:nvPr/>
        </p:nvGraphicFramePr>
        <p:xfrm>
          <a:off x="1424675" y="16520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{F6420EC4-8C32-416F-AA60-774CEA4BB5DE}</a:tableStyleId>
              </a:tblPr>
              <a:tblGrid>
                <a:gridCol w="2413000"/>
                <a:gridCol w="2413000"/>
                <a:gridCol w="2413000"/>
              </a:tblGrid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4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t" sz="2400"/>
                        <a:t>FT</a:t>
                      </a:r>
                      <a:endParaRPr sz="24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t" sz="2400"/>
                        <a:t>VL</a:t>
                      </a:r>
                      <a:endParaRPr sz="2400"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t" sz="2400"/>
                        <a:t>K</a:t>
                      </a:r>
                      <a:r>
                        <a:rPr lang="et" sz="2400"/>
                        <a:t>eskmine</a:t>
                      </a:r>
                      <a:endParaRPr sz="24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t" sz="2400"/>
                        <a:t>2,2</a:t>
                      </a:r>
                      <a:endParaRPr sz="24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t" sz="2400"/>
                        <a:t>2,8</a:t>
                      </a:r>
                      <a:endParaRPr sz="2400"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t" sz="2400"/>
                        <a:t>M</a:t>
                      </a:r>
                      <a:r>
                        <a:rPr lang="et" sz="2400"/>
                        <a:t>iinimum</a:t>
                      </a:r>
                      <a:endParaRPr sz="24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t" sz="2400"/>
                        <a:t>0</a:t>
                      </a:r>
                      <a:endParaRPr sz="24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t" sz="2400"/>
                        <a:t>0</a:t>
                      </a:r>
                      <a:endParaRPr sz="2400"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t" sz="2400"/>
                        <a:t>M</a:t>
                      </a:r>
                      <a:r>
                        <a:rPr lang="et" sz="2400"/>
                        <a:t>aksimum</a:t>
                      </a:r>
                      <a:endParaRPr sz="24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t" sz="2400"/>
                        <a:t>9</a:t>
                      </a:r>
                      <a:endParaRPr sz="24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t" sz="2400"/>
                        <a:t>7</a:t>
                      </a:r>
                      <a:endParaRPr sz="2400"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g3d5b65d7582_0_2"/>
          <p:cNvSpPr txBox="1"/>
          <p:nvPr>
            <p:ph type="title"/>
          </p:nvPr>
        </p:nvSpPr>
        <p:spPr>
          <a:xfrm>
            <a:off x="320850" y="325450"/>
            <a:ext cx="8502300" cy="994200"/>
          </a:xfrm>
          <a:prstGeom prst="rect">
            <a:avLst/>
          </a:prstGeom>
        </p:spPr>
        <p:txBody>
          <a:bodyPr anchorCtr="0" anchor="t" bIns="34275" lIns="68575" spcFirstLastPara="1" rIns="68575" wrap="square" tIns="3427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t"/>
              <a:t>Tulemused 4: FT ja VL kasutajaid</a:t>
            </a:r>
            <a:endParaRPr/>
          </a:p>
        </p:txBody>
      </p:sp>
      <p:pic>
        <p:nvPicPr>
          <p:cNvPr id="160" name="Google Shape;160;g3d5b65d7582_0_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1630225"/>
            <a:ext cx="4717475" cy="2685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1" name="Google Shape;161;g3d5b65d7582_0_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717475" y="1630225"/>
            <a:ext cx="4467250" cy="3333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g39729a615eb_0_1"/>
          <p:cNvSpPr txBox="1"/>
          <p:nvPr>
            <p:ph type="title"/>
          </p:nvPr>
        </p:nvSpPr>
        <p:spPr>
          <a:xfrm>
            <a:off x="630250" y="482075"/>
            <a:ext cx="8193000" cy="994200"/>
          </a:xfrm>
          <a:prstGeom prst="rect">
            <a:avLst/>
          </a:prstGeom>
        </p:spPr>
        <p:txBody>
          <a:bodyPr anchorCtr="0" anchor="t" bIns="34275" lIns="68575" spcFirstLastPara="1" rIns="68575" wrap="square" tIns="3427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t"/>
              <a:t>Tulemused 3: võrdlus teiste meetoditega</a:t>
            </a:r>
            <a:endParaRPr/>
          </a:p>
        </p:txBody>
      </p:sp>
      <p:sp>
        <p:nvSpPr>
          <p:cNvPr id="167" name="Google Shape;167;g39729a615eb_0_1"/>
          <p:cNvSpPr txBox="1"/>
          <p:nvPr>
            <p:ph idx="1" type="body"/>
          </p:nvPr>
        </p:nvSpPr>
        <p:spPr>
          <a:xfrm>
            <a:off x="798250" y="1617325"/>
            <a:ext cx="7850700" cy="3015300"/>
          </a:xfrm>
          <a:prstGeom prst="rect">
            <a:avLst/>
          </a:prstGeom>
        </p:spPr>
        <p:txBody>
          <a:bodyPr anchorCtr="0" anchor="t" bIns="34275" lIns="68575" spcFirstLastPara="1" rIns="68575" wrap="square" tIns="34275">
            <a:normAutofit lnSpcReduction="20000"/>
          </a:bodyPr>
          <a:lstStyle/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t" sz="2400"/>
              <a:t>Võrreldes 9-10-aastaste pildikirjelduskatsega (sama kokkupuute algus):</a:t>
            </a:r>
            <a:endParaRPr sz="2400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t" sz="2400"/>
              <a:t>- vähem lekseeme;</a:t>
            </a:r>
            <a:endParaRPr sz="2400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t" sz="2400"/>
              <a:t>- sõnaliigiline koostis sarnane (vähem nimisõnu, rohkem arvsõnu);</a:t>
            </a:r>
            <a:endParaRPr sz="2400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t" sz="2400"/>
              <a:t>- kõnes esinevate vormide keskmine hulk sarnane;</a:t>
            </a:r>
            <a:endParaRPr sz="2400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t" sz="2400"/>
              <a:t>- keskmiselt vähem konstruktsioone.</a:t>
            </a:r>
            <a:endParaRPr sz="2400"/>
          </a:p>
          <a:p>
            <a:pPr indent="0" lvl="0" marL="45720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g3d5412957bd_0_28"/>
          <p:cNvSpPr txBox="1"/>
          <p:nvPr>
            <p:ph type="title"/>
          </p:nvPr>
        </p:nvSpPr>
        <p:spPr>
          <a:xfrm>
            <a:off x="335875" y="273850"/>
            <a:ext cx="8502300" cy="994200"/>
          </a:xfrm>
          <a:prstGeom prst="rect">
            <a:avLst/>
          </a:prstGeom>
        </p:spPr>
        <p:txBody>
          <a:bodyPr anchorCtr="0" anchor="t" bIns="34275" lIns="68575" spcFirstLastPara="1" rIns="68575" wrap="square" tIns="3427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t"/>
              <a:t>Tulemused: tähelepanekud</a:t>
            </a:r>
            <a:endParaRPr/>
          </a:p>
        </p:txBody>
      </p:sp>
      <p:sp>
        <p:nvSpPr>
          <p:cNvPr id="173" name="Google Shape;173;g3d5412957bd_0_28"/>
          <p:cNvSpPr txBox="1"/>
          <p:nvPr>
            <p:ph idx="1" type="body"/>
          </p:nvPr>
        </p:nvSpPr>
        <p:spPr>
          <a:xfrm>
            <a:off x="753776" y="1380900"/>
            <a:ext cx="7897800" cy="3263400"/>
          </a:xfrm>
          <a:prstGeom prst="rect">
            <a:avLst/>
          </a:prstGeom>
        </p:spPr>
        <p:txBody>
          <a:bodyPr anchorCtr="0" anchor="t" bIns="34275" lIns="68575" spcFirstLastPara="1" rIns="68575" wrap="square" tIns="34275">
            <a:normAutofit/>
          </a:bodyPr>
          <a:lstStyle/>
          <a:p>
            <a:pPr indent="-317500" lvl="0" marL="457200" rtl="0" algn="l">
              <a:spcBef>
                <a:spcPts val="1200"/>
              </a:spcBef>
              <a:spcAft>
                <a:spcPts val="0"/>
              </a:spcAft>
              <a:buSzPts val="1400"/>
              <a:buChar char="-"/>
            </a:pPr>
            <a:r>
              <a:rPr lang="et">
                <a:extLst>
                  <a:ext uri="http://customooxmlschemas.google.com/">
                    <go:slidesCustomData xmlns:go="http://customooxmlschemas.google.com/" textRoundtripDataId="8"/>
                  </a:ext>
                </a:extLst>
              </a:rPr>
              <a:t>Pildiseerias v</a:t>
            </a:r>
            <a:r>
              <a:rPr lang="et">
                <a:extLst>
                  <a:ext uri="http://customooxmlschemas.google.com/">
                    <go:slidesCustomData xmlns:go="http://customooxmlschemas.google.com/" textRoundtripDataId="9"/>
                  </a:ext>
                </a:extLst>
              </a:rPr>
              <a:t>ähem detaile </a:t>
            </a:r>
            <a:r>
              <a:rPr lang="et">
                <a:extLst>
                  <a:ext uri="http://customooxmlschemas.google.com/">
                    <go:slidesCustomData xmlns:go="http://customooxmlschemas.google.com/" textRoundtripDataId="10"/>
                  </a:ext>
                </a:extLst>
              </a:rPr>
              <a:t>kui pildil</a:t>
            </a:r>
            <a:r>
              <a:rPr lang="et"/>
              <a:t>, seetõttu ka väiksem nimisõnade osakaal (37% vs 42%).</a:t>
            </a:r>
            <a:endParaRPr/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Char char="-"/>
            </a:pPr>
            <a:r>
              <a:t/>
            </a:r>
            <a:endParaRPr/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Char char="-"/>
            </a:pPr>
            <a:r>
              <a:rPr lang="et"/>
              <a:t>Pildiseerias sama verbide osakaal.</a:t>
            </a:r>
            <a:endParaRPr/>
          </a:p>
          <a:p>
            <a:pPr indent="0" lvl="0" marL="45720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aphicFrame>
        <p:nvGraphicFramePr>
          <p:cNvPr id="174" name="Google Shape;174;g3d5412957bd_0_28"/>
          <p:cNvGraphicFramePr/>
          <p:nvPr/>
        </p:nvGraphicFramePr>
        <p:xfrm>
          <a:off x="839325" y="35130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{F6420EC4-8C32-416F-AA60-774CEA4BB5DE}</a:tableStyleId>
              </a:tblPr>
              <a:tblGrid>
                <a:gridCol w="7239000"/>
              </a:tblGrid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t" sz="2100">
                          <a:solidFill>
                            <a:schemeClr val="dk1"/>
                          </a:solidFill>
                        </a:rPr>
                        <a:t>Parima võrdluse saamiseks vajalik viia testid läbi sama katserühma peal</a:t>
                      </a:r>
                      <a:endParaRPr/>
                    </a:p>
                  </a:txBody>
                  <a:tcPr marT="90000" marB="91425" marR="91425" marL="91425">
                    <a:lnL cap="flat" cmpd="sng" w="19050">
                      <a:solidFill>
                        <a:schemeClr val="accent5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accent5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accent5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accent5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g39729a615eb_0_17"/>
          <p:cNvSpPr txBox="1"/>
          <p:nvPr>
            <p:ph type="title"/>
          </p:nvPr>
        </p:nvSpPr>
        <p:spPr>
          <a:xfrm>
            <a:off x="335875" y="273850"/>
            <a:ext cx="8502300" cy="994200"/>
          </a:xfrm>
          <a:prstGeom prst="rect">
            <a:avLst/>
          </a:prstGeom>
        </p:spPr>
        <p:txBody>
          <a:bodyPr anchorCtr="0" anchor="t" bIns="34275" lIns="68575" spcFirstLastPara="1" rIns="68575" wrap="square" tIns="3427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t"/>
              <a:t>Järeldused</a:t>
            </a:r>
            <a:endParaRPr/>
          </a:p>
        </p:txBody>
      </p:sp>
      <p:sp>
        <p:nvSpPr>
          <p:cNvPr id="180" name="Google Shape;180;g39729a615eb_0_17"/>
          <p:cNvSpPr txBox="1"/>
          <p:nvPr>
            <p:ph idx="1" type="body"/>
          </p:nvPr>
        </p:nvSpPr>
        <p:spPr>
          <a:xfrm>
            <a:off x="330875" y="1369225"/>
            <a:ext cx="7721700" cy="3263400"/>
          </a:xfrm>
          <a:prstGeom prst="rect">
            <a:avLst/>
          </a:prstGeom>
        </p:spPr>
        <p:txBody>
          <a:bodyPr anchorCtr="0" anchor="t" bIns="34275" lIns="68575" spcFirstLastPara="1" rIns="68575" wrap="square" tIns="34275">
            <a:normAutofit/>
          </a:bodyPr>
          <a:lstStyle/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t" sz="2400"/>
              <a:t>Osa lastel väga hea keeleoskus, samas teisi, kes ei oska midagi → tuleks uurida ka muid tegureid (sh sotsiaalseid, nt seda, paljud neist ei õpi, palju õpib paralleelselt ukrainakeelses koolis jms).</a:t>
            </a:r>
            <a:endParaRPr sz="2400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2400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t" sz="2400"/>
              <a:t>Tulemuste põhjal võib oletada, et teismeliste keeleoskus kehvem, kuid vajab sama meetodiga testimist.</a:t>
            </a:r>
            <a:endParaRPr sz="240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g3d5412957bd_0_34"/>
          <p:cNvSpPr txBox="1"/>
          <p:nvPr>
            <p:ph type="title"/>
          </p:nvPr>
        </p:nvSpPr>
        <p:spPr>
          <a:xfrm>
            <a:off x="335875" y="273850"/>
            <a:ext cx="8502300" cy="994200"/>
          </a:xfrm>
          <a:prstGeom prst="rect">
            <a:avLst/>
          </a:prstGeom>
        </p:spPr>
        <p:txBody>
          <a:bodyPr anchorCtr="0" anchor="t" bIns="34275" lIns="68575" spcFirstLastPara="1" rIns="68575" wrap="square" tIns="3427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t"/>
              <a:t>Tulemused: instrument</a:t>
            </a:r>
            <a:endParaRPr/>
          </a:p>
        </p:txBody>
      </p:sp>
      <p:sp>
        <p:nvSpPr>
          <p:cNvPr id="186" name="Google Shape;186;g3d5412957bd_0_34"/>
          <p:cNvSpPr txBox="1"/>
          <p:nvPr>
            <p:ph idx="1" type="body"/>
          </p:nvPr>
        </p:nvSpPr>
        <p:spPr>
          <a:xfrm>
            <a:off x="335875" y="1369225"/>
            <a:ext cx="8179500" cy="3032100"/>
          </a:xfrm>
          <a:prstGeom prst="rect">
            <a:avLst/>
          </a:prstGeom>
        </p:spPr>
        <p:txBody>
          <a:bodyPr anchorCtr="0" anchor="t" bIns="34275" lIns="68575" spcFirstLastPara="1" rIns="68575" wrap="square" tIns="34275">
            <a:normAutofit/>
          </a:bodyPr>
          <a:lstStyle/>
          <a:p>
            <a:pPr indent="-381000" lvl="0" marL="457200" rtl="0" algn="l">
              <a:spcBef>
                <a:spcPts val="1200"/>
              </a:spcBef>
              <a:spcAft>
                <a:spcPts val="0"/>
              </a:spcAft>
              <a:buSzPts val="2400"/>
              <a:buChar char="-"/>
            </a:pPr>
            <a:r>
              <a:rPr lang="et" sz="2400"/>
              <a:t>Pildiseeria oleks võinud olla nüansirikkam.</a:t>
            </a:r>
            <a:endParaRPr sz="2400"/>
          </a:p>
          <a:p>
            <a:pPr indent="-381000" lvl="0" marL="457200" rtl="0" algn="l">
              <a:spcBef>
                <a:spcPts val="1000"/>
              </a:spcBef>
              <a:spcAft>
                <a:spcPts val="0"/>
              </a:spcAft>
              <a:buSzPts val="2400"/>
              <a:buChar char="-"/>
            </a:pPr>
            <a:r>
              <a:rPr lang="et" sz="2400"/>
              <a:t>Vaja läbi mõelda, kas kõiki kujutatud tegevusi on võimalik kirjeldada tasemekohast sõnavara kasutades.</a:t>
            </a:r>
            <a:endParaRPr sz="2400"/>
          </a:p>
          <a:p>
            <a:pPr indent="-381000" lvl="0" marL="457200" rtl="0" algn="l">
              <a:spcBef>
                <a:spcPts val="1200"/>
              </a:spcBef>
              <a:spcAft>
                <a:spcPts val="1000"/>
              </a:spcAft>
              <a:buSzPts val="2400"/>
              <a:buChar char="-"/>
            </a:pPr>
            <a:r>
              <a:rPr lang="et" sz="2400"/>
              <a:t>Testida instrumenti emakeelsete kõnelejatega.</a:t>
            </a:r>
            <a:endParaRPr sz="240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g397224b77e6_0_0"/>
          <p:cNvSpPr txBox="1"/>
          <p:nvPr>
            <p:ph type="title"/>
          </p:nvPr>
        </p:nvSpPr>
        <p:spPr>
          <a:xfrm>
            <a:off x="335875" y="273850"/>
            <a:ext cx="8502300" cy="994200"/>
          </a:xfrm>
          <a:prstGeom prst="rect">
            <a:avLst/>
          </a:prstGeom>
        </p:spPr>
        <p:txBody>
          <a:bodyPr anchorCtr="0" anchor="t" bIns="34275" lIns="68575" spcFirstLastPara="1" rIns="68575" wrap="square" tIns="3427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t"/>
              <a:t>Kirjandus</a:t>
            </a:r>
            <a:endParaRPr/>
          </a:p>
        </p:txBody>
      </p:sp>
      <p:sp>
        <p:nvSpPr>
          <p:cNvPr id="192" name="Google Shape;192;g397224b77e6_0_0"/>
          <p:cNvSpPr txBox="1"/>
          <p:nvPr>
            <p:ph idx="1" type="body"/>
          </p:nvPr>
        </p:nvSpPr>
        <p:spPr>
          <a:xfrm>
            <a:off x="335875" y="1369225"/>
            <a:ext cx="8179500" cy="3032100"/>
          </a:xfrm>
          <a:prstGeom prst="rect">
            <a:avLst/>
          </a:prstGeom>
        </p:spPr>
        <p:txBody>
          <a:bodyPr anchorCtr="0" anchor="t" bIns="34275" lIns="68575" spcFirstLastPara="1" rIns="68575" wrap="square" tIns="34275">
            <a:normAutofit/>
          </a:bodyPr>
          <a:lstStyle/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t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Franck, Julie; Delage, Helene 2022. The Interplay of Emotions, Executive Functions, Memory and Language: Challenges for Refugee Children. – Languages 7(4), 309. DOI:</a:t>
            </a:r>
            <a:r>
              <a:rPr lang="et" sz="1200">
                <a:solidFill>
                  <a:srgbClr val="000000"/>
                </a:solidFill>
                <a:uFill>
                  <a:noFill/>
                </a:uFill>
                <a:latin typeface="Times New Roman"/>
                <a:ea typeface="Times New Roman"/>
                <a:cs typeface="Times New Roman"/>
                <a:sym typeface="Times New Roman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 </a:t>
            </a:r>
            <a:r>
              <a:rPr lang="et" sz="1200" u="sng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https://doi.org/10.3390/languagbes7040309</a:t>
            </a:r>
            <a:r>
              <a:rPr lang="et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).</a:t>
            </a:r>
            <a:r>
              <a:rPr lang="et" sz="1300"/>
              <a:t> </a:t>
            </a:r>
            <a:endParaRPr sz="1300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t" sz="1300"/>
              <a:t>Yvonne Stolk, Ida Kaplan &amp; Josef Szwarc (2023): Majority language acquisition by children of refugee background: a review, International Journal of Inclusive Education, DOI: 10.1080/13603116.2023.2210593 </a:t>
            </a:r>
            <a:endParaRPr sz="130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6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26"/>
          <p:cNvSpPr txBox="1"/>
          <p:nvPr>
            <p:ph type="ctrTitle"/>
          </p:nvPr>
        </p:nvSpPr>
        <p:spPr>
          <a:xfrm>
            <a:off x="1143000" y="1025297"/>
            <a:ext cx="6858000" cy="1790700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spcFirstLastPara="1" rIns="68575" wrap="square" tIns="34275">
            <a:normAutofit/>
          </a:bodyPr>
          <a:lstStyle/>
          <a:p>
            <a:pPr indent="0" lvl="0" marL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4500"/>
              <a:buNone/>
            </a:pPr>
            <a:r>
              <a:rPr lang="et" sz="5700">
                <a:solidFill>
                  <a:schemeClr val="accent1"/>
                </a:solidFill>
              </a:rPr>
              <a:t>Aitäh!</a:t>
            </a:r>
            <a:endParaRPr sz="5700">
              <a:solidFill>
                <a:schemeClr val="accent1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TLÜ-01">
  <a:themeElements>
    <a:clrScheme name="TLÜ">
      <a:dk1>
        <a:srgbClr val="3C4445"/>
      </a:dk1>
      <a:lt1>
        <a:srgbClr val="FFFFFF"/>
      </a:lt1>
      <a:dk2>
        <a:srgbClr val="44546A"/>
      </a:dk2>
      <a:lt2>
        <a:srgbClr val="E7E6E6"/>
      </a:lt2>
      <a:accent1>
        <a:srgbClr val="DB224C"/>
      </a:accent1>
      <a:accent2>
        <a:srgbClr val="F5ABB4"/>
      </a:accent2>
      <a:accent3>
        <a:srgbClr val="F26479"/>
      </a:accent3>
      <a:accent4>
        <a:srgbClr val="EA2C5E"/>
      </a:accent4>
      <a:accent5>
        <a:srgbClr val="AA0029"/>
      </a:accent5>
      <a:accent6>
        <a:srgbClr val="520E1B"/>
      </a:accent6>
      <a:hlink>
        <a:srgbClr val="DB224C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Piret</dc:creator>
</cp:coreProperties>
</file>