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20" roundtripDataSignature="AMtx7mhqmpYo0Xyton0YwWIEZwg/EQHpN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BD04A37-FEF3-4751-9665-B1D256356B64}">
  <a:tblStyle styleId="{DBD04A37-FEF3-4751-9665-B1D256356B64}"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 name="Google Shape;10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9" name="Google Shape;10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d64923edc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d64923edc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d64923edc4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d64923edc4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t"/>
              <a:t>Madalaim tulemus sõjapõgenikult (lekseemide järgi), aga ka pikim kirjeldus põgenikult. SD põgenikel 18,2, kohalikel 14,7. Keskmised viitavad, et sõjapõgenikud jõudsid keskmiselt järele kohalikele õppijatele. Siiski ei näidanud regressioonanalüüs, et rühmade arengumustrid oleksid statistiliselt erinevad. See tähendab, et kuigi keskmised muutusid erinevalt, ei ole meil piisavalt statistilist tõendit, et väita, et rühmade areng toimus erineva mustri alusel. Ehk andmed viitavad võimalikule lähenemisele, kuid valimi põhjal ei saa kindlalt järeldada, et see erinevus oleks süstemaatiline. Samas näitas analüüs, et lähtetase oli tugev ennustaja hilisemale keeleoskusele, mis viitab sellele, et individuaalsed erinevused püsivad ajas, kuigi võivad mõnevõrra väheneda.</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3d7f452a0d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3d7f452a0d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t"/>
              <a:t>Kuigi rühmade keskmised lekseemide arvud on sarnased, näitavad mediaanid teistsugust pilti. Mediaan peegeldab tüüpilist õppijat ning on vähem tundlik üksikute väga kõrgete või madalate väärtuste suhtes. Ka vahemik näitab seda (6-75, 6-102).</a:t>
            </a:r>
            <a:endParaRPr/>
          </a:p>
          <a:p>
            <a:pPr indent="-298450" lvl="0" marL="457200" rtl="0" algn="l">
              <a:lnSpc>
                <a:spcPct val="115000"/>
              </a:lnSpc>
              <a:spcBef>
                <a:spcPts val="1200"/>
              </a:spcBef>
              <a:spcAft>
                <a:spcPts val="0"/>
              </a:spcAft>
              <a:buClr>
                <a:schemeClr val="dk1"/>
              </a:buClr>
              <a:buSzPts val="1100"/>
              <a:buAutoNum type="arabicPeriod" startAt="2025"/>
            </a:pPr>
            <a:r>
              <a:rPr lang="et"/>
              <a:t>aastal on pagulaste rühma mediaan madalam, mis viitab sellele, et suurem osa selle rühma õppijatest kasutab vähem lekseeme, isegi kui mõned tugevamad õppijad tõstavad keskmist. See osutab rühmasisesele suuremale varieeruvusele ning rohkematele madalama tasemega õppijatele.</a:t>
            </a:r>
            <a:endParaRPr/>
          </a:p>
          <a:p>
            <a:pPr indent="-298450" lvl="0" marL="457200" rtl="0" algn="l">
              <a:lnSpc>
                <a:spcPct val="115000"/>
              </a:lnSpc>
              <a:spcBef>
                <a:spcPts val="0"/>
              </a:spcBef>
              <a:spcAft>
                <a:spcPts val="0"/>
              </a:spcAft>
              <a:buClr>
                <a:schemeClr val="dk1"/>
              </a:buClr>
              <a:buSzPts val="1100"/>
              <a:buAutoNum type="arabicPeriod" startAt="2025"/>
            </a:pPr>
            <a:r>
              <a:rPr lang="et"/>
              <a:t>aastaks on olukord muutunud: pagulaste rühma mediaan on tõusnud ja ületab isegi kohalike rühma mediaani. See viitab sellele, et tüüpiline õppija pagulaste rühmas on teinud märkimisväärse arengu ning rühmade erinevus on vähenenud või osaliselt pöördunud.</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d7f452a0da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3d7f452a0da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3d68eabdd09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3d68eabdd09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t"/>
              <a:t>Kohalikel oli esimesel testimiskorral rohkem konstruktsioone. Aasta hiljem olid mõlemate rühmade keskmised kasvanud. Kirjeldava statistika järgi arenes eriti sõjapõgenike VL kasutus. Kuid regressioonanalüüs näitas, et algne tase ennustas ette hilisemaid tulemusi, kuid rühmade vahel ei leitud arengumustris statistiliselt olulisi erinevusi. See viitab sellele, et kuigi rühma keskmised muutusid aasta jooksul erinevalt, siis ei ole meil piisavalt statistilisi tõendeid, et rühmad arenesid erinevas tempos.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d7f452a0da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d7f452a0da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t"/>
              <a:t>Konstruktsioonide puhul on mediaanid rühmade vahel palju sarnasemad kui lekseemide puhul. FT konstruktsioonides ei ilmne tüüpilise õppija tasandil üldse erinevusi, samas kui VL konstruktsioonides on erinevus väike ja väheneb ajas. See viitab sellele, et konstruktsioonikasutus on rühmade vahel ühtlasem ning erinevused tulevad pigem esile üksikute tugevamate õppijate kaudu, mitte kogu rühma tasandil.</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d64bf61fd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3d64bf61fd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3d64bf61fdc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3d64bf61fdc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d64bf61fdc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d64bf61fdc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5" name="Google Shape;18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02">
  <p:cSld name="BLANK_1_1">
    <p:bg>
      <p:bgPr>
        <a:solidFill>
          <a:srgbClr val="CF003A"/>
        </a:solidFill>
      </p:bgPr>
    </p:bg>
    <p:spTree>
      <p:nvGrpSpPr>
        <p:cNvPr id="8" name="Shape 8"/>
        <p:cNvGrpSpPr/>
        <p:nvPr/>
      </p:nvGrpSpPr>
      <p:grpSpPr>
        <a:xfrm>
          <a:off x="0" y="0"/>
          <a:ext cx="0" cy="0"/>
          <a:chOff x="0" y="0"/>
          <a:chExt cx="0" cy="0"/>
        </a:xfrm>
      </p:grpSpPr>
      <p:pic>
        <p:nvPicPr>
          <p:cNvPr id="9" name="Google Shape;9;p28"/>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10" name="Shape 10"/>
        <p:cNvGrpSpPr/>
        <p:nvPr/>
      </p:nvGrpSpPr>
      <p:grpSpPr>
        <a:xfrm>
          <a:off x="0" y="0"/>
          <a:ext cx="0" cy="0"/>
          <a:chOff x="0" y="0"/>
          <a:chExt cx="0" cy="0"/>
        </a:xfrm>
      </p:grpSpPr>
      <p:sp>
        <p:nvSpPr>
          <p:cNvPr id="11" name="Google Shape;11;p29"/>
          <p:cNvSpPr txBox="1"/>
          <p:nvPr>
            <p:ph type="ctrTitle"/>
          </p:nvPr>
        </p:nvSpPr>
        <p:spPr>
          <a:xfrm>
            <a:off x="2727434" y="833891"/>
            <a:ext cx="5273700" cy="1790700"/>
          </a:xfrm>
          <a:prstGeom prst="rect">
            <a:avLst/>
          </a:prstGeom>
          <a:noFill/>
          <a:ln>
            <a:noFill/>
          </a:ln>
        </p:spPr>
        <p:txBody>
          <a:bodyPr anchorCtr="0" anchor="b" bIns="34275" lIns="68575" spcFirstLastPara="1" rIns="68575" wrap="square" tIns="34275">
            <a:normAutofit/>
          </a:bodyPr>
          <a:lstStyle>
            <a:lvl1pPr lvl="0" algn="l">
              <a:lnSpc>
                <a:spcPct val="80000"/>
              </a:lnSpc>
              <a:spcBef>
                <a:spcPts val="0"/>
              </a:spcBef>
              <a:spcAft>
                <a:spcPts val="0"/>
              </a:spcAft>
              <a:buClr>
                <a:schemeClr val="dk1"/>
              </a:buClr>
              <a:buSzPts val="4500"/>
              <a:buFont typeface="Times New Roman"/>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 name="Google Shape;12;p29"/>
          <p:cNvSpPr txBox="1"/>
          <p:nvPr>
            <p:ph idx="1" type="subTitle"/>
          </p:nvPr>
        </p:nvSpPr>
        <p:spPr>
          <a:xfrm>
            <a:off x="2727434" y="2701529"/>
            <a:ext cx="5273700" cy="1241700"/>
          </a:xfrm>
          <a:prstGeom prst="rect">
            <a:avLst/>
          </a:prstGeom>
          <a:noFill/>
          <a:ln>
            <a:noFill/>
          </a:ln>
        </p:spPr>
        <p:txBody>
          <a:bodyPr anchorCtr="0" anchor="t" bIns="34275" lIns="68575" spcFirstLastPara="1" rIns="68575" wrap="square" tIns="34275">
            <a:normAutofit/>
          </a:bodyPr>
          <a:lstStyle>
            <a:lvl1pPr lvl="0" algn="l">
              <a:lnSpc>
                <a:spcPct val="100000"/>
              </a:lnSpc>
              <a:spcBef>
                <a:spcPts val="1200"/>
              </a:spcBef>
              <a:spcAft>
                <a:spcPts val="0"/>
              </a:spcAft>
              <a:buSzPts val="1800"/>
              <a:buNone/>
              <a:defRPr sz="1800"/>
            </a:lvl1pPr>
            <a:lvl2pPr lvl="1" algn="ctr">
              <a:lnSpc>
                <a:spcPct val="100000"/>
              </a:lnSpc>
              <a:spcBef>
                <a:spcPts val="1200"/>
              </a:spcBef>
              <a:spcAft>
                <a:spcPts val="0"/>
              </a:spcAft>
              <a:buSzPts val="1500"/>
              <a:buNone/>
              <a:defRPr sz="1500"/>
            </a:lvl2pPr>
            <a:lvl3pPr lvl="2" algn="ctr">
              <a:lnSpc>
                <a:spcPct val="100000"/>
              </a:lnSpc>
              <a:spcBef>
                <a:spcPts val="1200"/>
              </a:spcBef>
              <a:spcAft>
                <a:spcPts val="0"/>
              </a:spcAft>
              <a:buSzPts val="1400"/>
              <a:buNone/>
              <a:defRPr sz="1400"/>
            </a:lvl3pPr>
            <a:lvl4pPr lvl="3" algn="ctr">
              <a:lnSpc>
                <a:spcPct val="100000"/>
              </a:lnSpc>
              <a:spcBef>
                <a:spcPts val="1200"/>
              </a:spcBef>
              <a:spcAft>
                <a:spcPts val="0"/>
              </a:spcAft>
              <a:buSzPts val="1200"/>
              <a:buNone/>
              <a:defRPr sz="1200"/>
            </a:lvl4pPr>
            <a:lvl5pPr lvl="4" algn="ctr">
              <a:lnSpc>
                <a:spcPct val="100000"/>
              </a:lnSpc>
              <a:spcBef>
                <a:spcPts val="1200"/>
              </a:spcBef>
              <a:spcAft>
                <a:spcPts val="0"/>
              </a:spcAft>
              <a:buSzPts val="1200"/>
              <a:buNone/>
              <a:defRPr sz="1200"/>
            </a:lvl5pPr>
            <a:lvl6pPr lvl="5" algn="ctr">
              <a:lnSpc>
                <a:spcPct val="100000"/>
              </a:lnSpc>
              <a:spcBef>
                <a:spcPts val="400"/>
              </a:spcBef>
              <a:spcAft>
                <a:spcPts val="0"/>
              </a:spcAft>
              <a:buClr>
                <a:schemeClr val="dk1"/>
              </a:buClr>
              <a:buSzPts val="1200"/>
              <a:buNone/>
              <a:defRPr sz="1200"/>
            </a:lvl6pPr>
            <a:lvl7pPr lvl="6" algn="ctr">
              <a:lnSpc>
                <a:spcPct val="100000"/>
              </a:lnSpc>
              <a:spcBef>
                <a:spcPts val="400"/>
              </a:spcBef>
              <a:spcAft>
                <a:spcPts val="0"/>
              </a:spcAft>
              <a:buClr>
                <a:schemeClr val="dk1"/>
              </a:buClr>
              <a:buSzPts val="1200"/>
              <a:buNone/>
              <a:defRPr sz="1200"/>
            </a:lvl7pPr>
            <a:lvl8pPr lvl="7" algn="ctr">
              <a:lnSpc>
                <a:spcPct val="100000"/>
              </a:lnSpc>
              <a:spcBef>
                <a:spcPts val="400"/>
              </a:spcBef>
              <a:spcAft>
                <a:spcPts val="0"/>
              </a:spcAft>
              <a:buClr>
                <a:schemeClr val="dk1"/>
              </a:buClr>
              <a:buSzPts val="1200"/>
              <a:buNone/>
              <a:defRPr sz="1200"/>
            </a:lvl8pPr>
            <a:lvl9pPr lvl="8" algn="ctr">
              <a:lnSpc>
                <a:spcPct val="100000"/>
              </a:lnSpc>
              <a:spcBef>
                <a:spcPts val="400"/>
              </a:spcBef>
              <a:spcAft>
                <a:spcPts val="0"/>
              </a:spcAft>
              <a:buClr>
                <a:schemeClr val="dk1"/>
              </a:buClr>
              <a:buSzPts val="1200"/>
              <a:buNone/>
              <a:defRPr sz="1200"/>
            </a:lvl9pPr>
          </a:lstStyle>
          <a:p/>
        </p:txBody>
      </p:sp>
      <p:cxnSp>
        <p:nvCxnSpPr>
          <p:cNvPr id="13" name="Google Shape;13;p29"/>
          <p:cNvCxnSpPr/>
          <p:nvPr/>
        </p:nvCxnSpPr>
        <p:spPr>
          <a:xfrm flipH="1">
            <a:off x="1466234" y="764627"/>
            <a:ext cx="804000" cy="3105900"/>
          </a:xfrm>
          <a:prstGeom prst="straightConnector1">
            <a:avLst/>
          </a:prstGeom>
          <a:noFill/>
          <a:ln cap="flat" cmpd="sng" w="101600">
            <a:solidFill>
              <a:schemeClr val="accent1"/>
            </a:solidFill>
            <a:prstDash val="solid"/>
            <a:miter lim="800000"/>
            <a:headEnd len="sm" w="sm" type="none"/>
            <a:tailEnd len="sm" w="sm" type="none"/>
          </a:ln>
        </p:spPr>
      </p:cxnSp>
      <p:pic>
        <p:nvPicPr>
          <p:cNvPr id="14" name="Google Shape;14;p29"/>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 name="Shape 15"/>
        <p:cNvGrpSpPr/>
        <p:nvPr/>
      </p:nvGrpSpPr>
      <p:grpSpPr>
        <a:xfrm>
          <a:off x="0" y="0"/>
          <a:ext cx="0" cy="0"/>
          <a:chOff x="0" y="0"/>
          <a:chExt cx="0" cy="0"/>
        </a:xfrm>
      </p:grpSpPr>
      <p:sp>
        <p:nvSpPr>
          <p:cNvPr id="16" name="Google Shape;16;p30"/>
          <p:cNvSpPr txBox="1"/>
          <p:nvPr>
            <p:ph type="title"/>
          </p:nvPr>
        </p:nvSpPr>
        <p:spPr>
          <a:xfrm>
            <a:off x="335875" y="273850"/>
            <a:ext cx="8502300" cy="994200"/>
          </a:xfrm>
          <a:prstGeom prst="rect">
            <a:avLst/>
          </a:prstGeom>
          <a:noFill/>
          <a:ln>
            <a:noFill/>
          </a:ln>
        </p:spPr>
        <p:txBody>
          <a:bodyPr anchorCtr="0" anchor="t" bIns="34275" lIns="68575" spcFirstLastPara="1" rIns="68575" wrap="square" tIns="34275">
            <a:normAutofit/>
          </a:bodyPr>
          <a:lstStyle>
            <a:lvl1pPr lvl="0" algn="l">
              <a:lnSpc>
                <a:spcPct val="8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7" name="Google Shape;17;p30"/>
          <p:cNvSpPr txBox="1"/>
          <p:nvPr>
            <p:ph idx="1" type="body"/>
          </p:nvPr>
        </p:nvSpPr>
        <p:spPr>
          <a:xfrm>
            <a:off x="330875" y="1369225"/>
            <a:ext cx="4032900" cy="32634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1200"/>
              </a:spcBef>
              <a:spcAft>
                <a:spcPts val="0"/>
              </a:spcAft>
              <a:buSzPts val="1400"/>
              <a:buChar char="•"/>
              <a:defRPr/>
            </a:lvl1pPr>
            <a:lvl2pPr indent="-317500" lvl="1" marL="914400" algn="l">
              <a:lnSpc>
                <a:spcPct val="90000"/>
              </a:lnSpc>
              <a:spcBef>
                <a:spcPts val="1200"/>
              </a:spcBef>
              <a:spcAft>
                <a:spcPts val="0"/>
              </a:spcAft>
              <a:buSzPts val="1400"/>
              <a:buChar char="•"/>
              <a:defRPr/>
            </a:lvl2pPr>
            <a:lvl3pPr indent="-317500" lvl="2" marL="1371600" algn="l">
              <a:lnSpc>
                <a:spcPct val="90000"/>
              </a:lnSpc>
              <a:spcBef>
                <a:spcPts val="1200"/>
              </a:spcBef>
              <a:spcAft>
                <a:spcPts val="0"/>
              </a:spcAft>
              <a:buSzPts val="1400"/>
              <a:buChar char="•"/>
              <a:defRPr/>
            </a:lvl3pPr>
            <a:lvl4pPr indent="-317500" lvl="3" marL="1828800" algn="l">
              <a:lnSpc>
                <a:spcPct val="90000"/>
              </a:lnSpc>
              <a:spcBef>
                <a:spcPts val="1200"/>
              </a:spcBef>
              <a:spcAft>
                <a:spcPts val="0"/>
              </a:spcAft>
              <a:buSzPts val="1400"/>
              <a:buChar char="•"/>
              <a:defRPr/>
            </a:lvl4pPr>
            <a:lvl5pPr indent="-317500" lvl="4" marL="2286000" algn="l">
              <a:lnSpc>
                <a:spcPct val="90000"/>
              </a:lnSpc>
              <a:spcBef>
                <a:spcPts val="12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8" name="Google Shape;18;p30"/>
          <p:cNvSpPr txBox="1"/>
          <p:nvPr>
            <p:ph idx="2" type="body"/>
          </p:nvPr>
        </p:nvSpPr>
        <p:spPr>
          <a:xfrm>
            <a:off x="4482420" y="1369225"/>
            <a:ext cx="4032900" cy="32634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1200"/>
              </a:spcBef>
              <a:spcAft>
                <a:spcPts val="0"/>
              </a:spcAft>
              <a:buSzPts val="1400"/>
              <a:buChar char="•"/>
              <a:defRPr/>
            </a:lvl1pPr>
            <a:lvl2pPr indent="-317500" lvl="1" marL="914400" algn="l">
              <a:lnSpc>
                <a:spcPct val="90000"/>
              </a:lnSpc>
              <a:spcBef>
                <a:spcPts val="1200"/>
              </a:spcBef>
              <a:spcAft>
                <a:spcPts val="0"/>
              </a:spcAft>
              <a:buSzPts val="1400"/>
              <a:buChar char="•"/>
              <a:defRPr/>
            </a:lvl2pPr>
            <a:lvl3pPr indent="-317500" lvl="2" marL="1371600" algn="l">
              <a:lnSpc>
                <a:spcPct val="90000"/>
              </a:lnSpc>
              <a:spcBef>
                <a:spcPts val="1200"/>
              </a:spcBef>
              <a:spcAft>
                <a:spcPts val="0"/>
              </a:spcAft>
              <a:buSzPts val="1400"/>
              <a:buChar char="•"/>
              <a:defRPr/>
            </a:lvl3pPr>
            <a:lvl4pPr indent="-317500" lvl="3" marL="1828800" algn="l">
              <a:lnSpc>
                <a:spcPct val="90000"/>
              </a:lnSpc>
              <a:spcBef>
                <a:spcPts val="1200"/>
              </a:spcBef>
              <a:spcAft>
                <a:spcPts val="0"/>
              </a:spcAft>
              <a:buSzPts val="1400"/>
              <a:buChar char="•"/>
              <a:defRPr/>
            </a:lvl4pPr>
            <a:lvl5pPr indent="-317500" lvl="4" marL="2286000" algn="l">
              <a:lnSpc>
                <a:spcPct val="90000"/>
              </a:lnSpc>
              <a:spcBef>
                <a:spcPts val="12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cxnSp>
        <p:nvCxnSpPr>
          <p:cNvPr id="19" name="Google Shape;19;p30"/>
          <p:cNvCxnSpPr/>
          <p:nvPr/>
        </p:nvCxnSpPr>
        <p:spPr>
          <a:xfrm flipH="1">
            <a:off x="8490806" y="-73479"/>
            <a:ext cx="245400" cy="1078800"/>
          </a:xfrm>
          <a:prstGeom prst="straightConnector1">
            <a:avLst/>
          </a:prstGeom>
          <a:noFill/>
          <a:ln cap="flat" cmpd="sng" w="50800">
            <a:solidFill>
              <a:schemeClr val="accent1"/>
            </a:solidFill>
            <a:prstDash val="solid"/>
            <a:miter lim="800000"/>
            <a:headEnd len="sm" w="sm" type="none"/>
            <a:tailEnd len="sm" w="sm" type="none"/>
          </a:ln>
        </p:spPr>
      </p:cxnSp>
      <p:cxnSp>
        <p:nvCxnSpPr>
          <p:cNvPr id="20" name="Google Shape;20;p30"/>
          <p:cNvCxnSpPr/>
          <p:nvPr/>
        </p:nvCxnSpPr>
        <p:spPr>
          <a:xfrm flipH="1">
            <a:off x="8258127" y="-73479"/>
            <a:ext cx="245400" cy="1078800"/>
          </a:xfrm>
          <a:prstGeom prst="straightConnector1">
            <a:avLst/>
          </a:prstGeom>
          <a:noFill/>
          <a:ln cap="flat" cmpd="sng" w="50800">
            <a:solidFill>
              <a:schemeClr val="accent1"/>
            </a:solidFill>
            <a:prstDash val="solid"/>
            <a:miter lim="800000"/>
            <a:headEnd len="sm" w="sm" type="none"/>
            <a:tailEnd len="sm" w="sm" type="none"/>
          </a:ln>
        </p:spPr>
      </p:cxnSp>
      <p:pic>
        <p:nvPicPr>
          <p:cNvPr id="21" name="Google Shape;21;p30"/>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image 2">
  <p:cSld name="1_Title and Content_1">
    <p:spTree>
      <p:nvGrpSpPr>
        <p:cNvPr id="22" name="Shape 22"/>
        <p:cNvGrpSpPr/>
        <p:nvPr/>
      </p:nvGrpSpPr>
      <p:grpSpPr>
        <a:xfrm>
          <a:off x="0" y="0"/>
          <a:ext cx="0" cy="0"/>
          <a:chOff x="0" y="0"/>
          <a:chExt cx="0" cy="0"/>
        </a:xfrm>
      </p:grpSpPr>
      <p:sp>
        <p:nvSpPr>
          <p:cNvPr id="23" name="Google Shape;23;p31"/>
          <p:cNvSpPr txBox="1"/>
          <p:nvPr>
            <p:ph idx="1" type="body"/>
          </p:nvPr>
        </p:nvSpPr>
        <p:spPr>
          <a:xfrm>
            <a:off x="674700" y="1510050"/>
            <a:ext cx="3897300" cy="2123400"/>
          </a:xfrm>
          <a:prstGeom prst="rect">
            <a:avLst/>
          </a:prstGeom>
          <a:noFill/>
          <a:ln>
            <a:noFill/>
          </a:ln>
        </p:spPr>
        <p:txBody>
          <a:bodyPr anchorCtr="0" anchor="ctr" bIns="34275" lIns="68575" spcFirstLastPara="1" rIns="68575" wrap="square" tIns="34275">
            <a:normAutofit/>
          </a:bodyPr>
          <a:lstStyle>
            <a:lvl1pPr indent="-361950" lvl="0" marL="457200" algn="l">
              <a:lnSpc>
                <a:spcPct val="115000"/>
              </a:lnSpc>
              <a:spcBef>
                <a:spcPts val="1200"/>
              </a:spcBef>
              <a:spcAft>
                <a:spcPts val="0"/>
              </a:spcAft>
              <a:buSzPts val="2100"/>
              <a:buChar char="•"/>
              <a:defRPr sz="2800"/>
            </a:lvl1pPr>
            <a:lvl2pPr indent="-323850" lvl="1" marL="914400" algn="l">
              <a:lnSpc>
                <a:spcPct val="115000"/>
              </a:lnSpc>
              <a:spcBef>
                <a:spcPts val="1200"/>
              </a:spcBef>
              <a:spcAft>
                <a:spcPts val="0"/>
              </a:spcAft>
              <a:buSzPts val="1500"/>
              <a:buChar char="•"/>
              <a:defRPr sz="1900"/>
            </a:lvl2pPr>
            <a:lvl3pPr indent="-323850" lvl="2" marL="1371600" algn="l">
              <a:lnSpc>
                <a:spcPct val="115000"/>
              </a:lnSpc>
              <a:spcBef>
                <a:spcPts val="1200"/>
              </a:spcBef>
              <a:spcAft>
                <a:spcPts val="0"/>
              </a:spcAft>
              <a:buSzPts val="1500"/>
              <a:buChar char="•"/>
              <a:defRPr sz="1600"/>
            </a:lvl3pPr>
            <a:lvl4pPr indent="-323850" lvl="3" marL="1828800" algn="l">
              <a:lnSpc>
                <a:spcPct val="115000"/>
              </a:lnSpc>
              <a:spcBef>
                <a:spcPts val="1200"/>
              </a:spcBef>
              <a:spcAft>
                <a:spcPts val="0"/>
              </a:spcAft>
              <a:buSzPts val="1500"/>
              <a:buChar char="•"/>
              <a:defRPr sz="1500"/>
            </a:lvl4pPr>
            <a:lvl5pPr indent="-323850" lvl="4" marL="2286000" algn="l">
              <a:lnSpc>
                <a:spcPct val="115000"/>
              </a:lnSpc>
              <a:spcBef>
                <a:spcPts val="1200"/>
              </a:spcBef>
              <a:spcAft>
                <a:spcPts val="0"/>
              </a:spcAft>
              <a:buSzPts val="1500"/>
              <a:buChar char="•"/>
              <a:defRPr sz="1500"/>
            </a:lvl5pPr>
            <a:lvl6pPr indent="-323850" lvl="5" marL="2743200" algn="l">
              <a:lnSpc>
                <a:spcPct val="115000"/>
              </a:lnSpc>
              <a:spcBef>
                <a:spcPts val="400"/>
              </a:spcBef>
              <a:spcAft>
                <a:spcPts val="0"/>
              </a:spcAft>
              <a:buClr>
                <a:schemeClr val="dk1"/>
              </a:buClr>
              <a:buSzPts val="1500"/>
              <a:buChar char="•"/>
              <a:defRPr sz="1500"/>
            </a:lvl6pPr>
            <a:lvl7pPr indent="-323850" lvl="6" marL="3200400" algn="l">
              <a:lnSpc>
                <a:spcPct val="115000"/>
              </a:lnSpc>
              <a:spcBef>
                <a:spcPts val="400"/>
              </a:spcBef>
              <a:spcAft>
                <a:spcPts val="0"/>
              </a:spcAft>
              <a:buClr>
                <a:schemeClr val="dk1"/>
              </a:buClr>
              <a:buSzPts val="1500"/>
              <a:buChar char="•"/>
              <a:defRPr sz="1500"/>
            </a:lvl7pPr>
            <a:lvl8pPr indent="-323850" lvl="7" marL="3657600" algn="l">
              <a:lnSpc>
                <a:spcPct val="115000"/>
              </a:lnSpc>
              <a:spcBef>
                <a:spcPts val="400"/>
              </a:spcBef>
              <a:spcAft>
                <a:spcPts val="0"/>
              </a:spcAft>
              <a:buClr>
                <a:schemeClr val="dk1"/>
              </a:buClr>
              <a:buSzPts val="1500"/>
              <a:buChar char="•"/>
              <a:defRPr sz="1500"/>
            </a:lvl8pPr>
            <a:lvl9pPr indent="-323850" lvl="8" marL="4114800" algn="l">
              <a:lnSpc>
                <a:spcPct val="115000"/>
              </a:lnSpc>
              <a:spcBef>
                <a:spcPts val="400"/>
              </a:spcBef>
              <a:spcAft>
                <a:spcPts val="0"/>
              </a:spcAft>
              <a:buClr>
                <a:schemeClr val="dk1"/>
              </a:buClr>
              <a:buSzPts val="1500"/>
              <a:buChar char="•"/>
              <a:defRPr sz="1500"/>
            </a:lvl9pPr>
          </a:lstStyle>
          <a:p/>
        </p:txBody>
      </p:sp>
      <p:sp>
        <p:nvSpPr>
          <p:cNvPr id="24" name="Google Shape;24;p31"/>
          <p:cNvSpPr/>
          <p:nvPr>
            <p:ph idx="2" type="pic"/>
          </p:nvPr>
        </p:nvSpPr>
        <p:spPr>
          <a:xfrm>
            <a:off x="5237475" y="-165425"/>
            <a:ext cx="6048300" cy="5506500"/>
          </a:xfrm>
          <a:prstGeom prst="roundRect">
            <a:avLst>
              <a:gd fmla="val 50000" name="adj"/>
            </a:avLst>
          </a:prstGeom>
          <a:noFill/>
          <a:ln>
            <a:noFill/>
          </a:ln>
        </p:spPr>
      </p:sp>
      <p:cxnSp>
        <p:nvCxnSpPr>
          <p:cNvPr id="25" name="Google Shape;25;p31"/>
          <p:cNvCxnSpPr/>
          <p:nvPr/>
        </p:nvCxnSpPr>
        <p:spPr>
          <a:xfrm flipH="1">
            <a:off x="1069281" y="-73479"/>
            <a:ext cx="245400" cy="1078800"/>
          </a:xfrm>
          <a:prstGeom prst="straightConnector1">
            <a:avLst/>
          </a:prstGeom>
          <a:noFill/>
          <a:ln cap="flat" cmpd="sng" w="50800">
            <a:solidFill>
              <a:schemeClr val="accent1"/>
            </a:solidFill>
            <a:prstDash val="solid"/>
            <a:miter lim="800000"/>
            <a:headEnd len="sm" w="sm" type="none"/>
            <a:tailEnd len="sm" w="sm" type="none"/>
          </a:ln>
        </p:spPr>
      </p:cxnSp>
      <p:cxnSp>
        <p:nvCxnSpPr>
          <p:cNvPr id="26" name="Google Shape;26;p31"/>
          <p:cNvCxnSpPr/>
          <p:nvPr/>
        </p:nvCxnSpPr>
        <p:spPr>
          <a:xfrm flipH="1">
            <a:off x="836602" y="-73479"/>
            <a:ext cx="245400" cy="1078800"/>
          </a:xfrm>
          <a:prstGeom prst="straightConnector1">
            <a:avLst/>
          </a:prstGeom>
          <a:noFill/>
          <a:ln cap="flat" cmpd="sng" w="50800">
            <a:solidFill>
              <a:schemeClr val="accent1"/>
            </a:solidFill>
            <a:prstDash val="solid"/>
            <a:miter lim="800000"/>
            <a:headEnd len="sm" w="sm" type="none"/>
            <a:tailEnd len="sm" w="sm" type="none"/>
          </a:ln>
        </p:spPr>
      </p:cxnSp>
      <p:pic>
        <p:nvPicPr>
          <p:cNvPr id="27" name="Google Shape;27;p31"/>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image 1">
  <p:cSld name="1_Title and Content">
    <p:spTree>
      <p:nvGrpSpPr>
        <p:cNvPr id="28" name="Shape 28"/>
        <p:cNvGrpSpPr/>
        <p:nvPr/>
      </p:nvGrpSpPr>
      <p:grpSpPr>
        <a:xfrm>
          <a:off x="0" y="0"/>
          <a:ext cx="0" cy="0"/>
          <a:chOff x="0" y="0"/>
          <a:chExt cx="0" cy="0"/>
        </a:xfrm>
      </p:grpSpPr>
      <p:sp>
        <p:nvSpPr>
          <p:cNvPr id="29" name="Google Shape;29;p32"/>
          <p:cNvSpPr txBox="1"/>
          <p:nvPr>
            <p:ph type="title"/>
          </p:nvPr>
        </p:nvSpPr>
        <p:spPr>
          <a:xfrm>
            <a:off x="335875" y="238775"/>
            <a:ext cx="4236000" cy="994200"/>
          </a:xfrm>
          <a:prstGeom prst="rect">
            <a:avLst/>
          </a:prstGeom>
          <a:noFill/>
          <a:ln>
            <a:noFill/>
          </a:ln>
        </p:spPr>
        <p:txBody>
          <a:bodyPr anchorCtr="0" anchor="t" bIns="34275" lIns="68575" spcFirstLastPara="1" rIns="68575" wrap="square" tIns="34275">
            <a:normAutofit/>
          </a:bodyPr>
          <a:lstStyle>
            <a:lvl1pPr lvl="0" algn="l">
              <a:lnSpc>
                <a:spcPct val="8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0" name="Google Shape;30;p32"/>
          <p:cNvSpPr txBox="1"/>
          <p:nvPr>
            <p:ph idx="1" type="body"/>
          </p:nvPr>
        </p:nvSpPr>
        <p:spPr>
          <a:xfrm>
            <a:off x="335850" y="1369225"/>
            <a:ext cx="4236000" cy="3032100"/>
          </a:xfrm>
          <a:prstGeom prst="rect">
            <a:avLst/>
          </a:prstGeom>
          <a:noFill/>
          <a:ln>
            <a:noFill/>
          </a:ln>
        </p:spPr>
        <p:txBody>
          <a:bodyPr anchorCtr="0" anchor="t" bIns="34275" lIns="68575" spcFirstLastPara="1" rIns="68575" wrap="square" tIns="34275">
            <a:normAutofit/>
          </a:bodyPr>
          <a:lstStyle>
            <a:lvl1pPr indent="-317500" lvl="0" marL="457200" algn="l">
              <a:lnSpc>
                <a:spcPct val="115000"/>
              </a:lnSpc>
              <a:spcBef>
                <a:spcPts val="1200"/>
              </a:spcBef>
              <a:spcAft>
                <a:spcPts val="0"/>
              </a:spcAft>
              <a:buSzPts val="1400"/>
              <a:buChar char="•"/>
              <a:defRPr/>
            </a:lvl1pPr>
            <a:lvl2pPr indent="-317500" lvl="1" marL="914400" algn="l">
              <a:lnSpc>
                <a:spcPct val="115000"/>
              </a:lnSpc>
              <a:spcBef>
                <a:spcPts val="1200"/>
              </a:spcBef>
              <a:spcAft>
                <a:spcPts val="0"/>
              </a:spcAft>
              <a:buSzPts val="1400"/>
              <a:buChar char="•"/>
              <a:defRPr/>
            </a:lvl2pPr>
            <a:lvl3pPr indent="-317500" lvl="2" marL="1371600" algn="l">
              <a:lnSpc>
                <a:spcPct val="115000"/>
              </a:lnSpc>
              <a:spcBef>
                <a:spcPts val="1200"/>
              </a:spcBef>
              <a:spcAft>
                <a:spcPts val="0"/>
              </a:spcAft>
              <a:buSzPts val="1400"/>
              <a:buChar char="•"/>
              <a:defRPr/>
            </a:lvl3pPr>
            <a:lvl4pPr indent="-317500" lvl="3" marL="1828800" algn="l">
              <a:lnSpc>
                <a:spcPct val="115000"/>
              </a:lnSpc>
              <a:spcBef>
                <a:spcPts val="1200"/>
              </a:spcBef>
              <a:spcAft>
                <a:spcPts val="0"/>
              </a:spcAft>
              <a:buSzPts val="1400"/>
              <a:buChar char="•"/>
              <a:defRPr/>
            </a:lvl4pPr>
            <a:lvl5pPr indent="-317500" lvl="4" marL="2286000" algn="l">
              <a:lnSpc>
                <a:spcPct val="115000"/>
              </a:lnSpc>
              <a:spcBef>
                <a:spcPts val="1200"/>
              </a:spcBef>
              <a:spcAft>
                <a:spcPts val="0"/>
              </a:spcAft>
              <a:buSzPts val="1400"/>
              <a:buChar char="•"/>
              <a:defRPr/>
            </a:lvl5pPr>
            <a:lvl6pPr indent="-317500" lvl="5" marL="2743200" algn="l">
              <a:lnSpc>
                <a:spcPct val="115000"/>
              </a:lnSpc>
              <a:spcBef>
                <a:spcPts val="400"/>
              </a:spcBef>
              <a:spcAft>
                <a:spcPts val="0"/>
              </a:spcAft>
              <a:buClr>
                <a:schemeClr val="dk1"/>
              </a:buClr>
              <a:buSzPts val="1400"/>
              <a:buChar char="•"/>
              <a:defRPr/>
            </a:lvl6pPr>
            <a:lvl7pPr indent="-317500" lvl="6" marL="3200400" algn="l">
              <a:lnSpc>
                <a:spcPct val="115000"/>
              </a:lnSpc>
              <a:spcBef>
                <a:spcPts val="400"/>
              </a:spcBef>
              <a:spcAft>
                <a:spcPts val="0"/>
              </a:spcAft>
              <a:buClr>
                <a:schemeClr val="dk1"/>
              </a:buClr>
              <a:buSzPts val="1400"/>
              <a:buChar char="•"/>
              <a:defRPr/>
            </a:lvl7pPr>
            <a:lvl8pPr indent="-317500" lvl="7" marL="3657600" algn="l">
              <a:lnSpc>
                <a:spcPct val="115000"/>
              </a:lnSpc>
              <a:spcBef>
                <a:spcPts val="400"/>
              </a:spcBef>
              <a:spcAft>
                <a:spcPts val="0"/>
              </a:spcAft>
              <a:buClr>
                <a:schemeClr val="dk1"/>
              </a:buClr>
              <a:buSzPts val="1400"/>
              <a:buChar char="•"/>
              <a:defRPr/>
            </a:lvl8pPr>
            <a:lvl9pPr indent="-317500" lvl="8" marL="4114800" algn="l">
              <a:lnSpc>
                <a:spcPct val="115000"/>
              </a:lnSpc>
              <a:spcBef>
                <a:spcPts val="400"/>
              </a:spcBef>
              <a:spcAft>
                <a:spcPts val="0"/>
              </a:spcAft>
              <a:buClr>
                <a:schemeClr val="dk1"/>
              </a:buClr>
              <a:buSzPts val="1400"/>
              <a:buChar char="•"/>
              <a:defRPr/>
            </a:lvl9pPr>
          </a:lstStyle>
          <a:p/>
        </p:txBody>
      </p:sp>
      <p:sp>
        <p:nvSpPr>
          <p:cNvPr id="31" name="Google Shape;31;p32"/>
          <p:cNvSpPr/>
          <p:nvPr>
            <p:ph idx="2" type="pic"/>
          </p:nvPr>
        </p:nvSpPr>
        <p:spPr>
          <a:xfrm>
            <a:off x="5237475" y="-165425"/>
            <a:ext cx="6048300" cy="5506500"/>
          </a:xfrm>
          <a:prstGeom prst="roundRect">
            <a:avLst>
              <a:gd fmla="val 50000" name="adj"/>
            </a:avLst>
          </a:prstGeom>
          <a:noFill/>
          <a:ln>
            <a:noFill/>
          </a:ln>
        </p:spPr>
      </p:sp>
      <p:pic>
        <p:nvPicPr>
          <p:cNvPr id="32" name="Google Shape;32;p32"/>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mall images">
  <p:cSld name="1_Title Only">
    <p:spTree>
      <p:nvGrpSpPr>
        <p:cNvPr id="33" name="Shape 33"/>
        <p:cNvGrpSpPr/>
        <p:nvPr/>
      </p:nvGrpSpPr>
      <p:grpSpPr>
        <a:xfrm>
          <a:off x="0" y="0"/>
          <a:ext cx="0" cy="0"/>
          <a:chOff x="0" y="0"/>
          <a:chExt cx="0" cy="0"/>
        </a:xfrm>
      </p:grpSpPr>
      <p:sp>
        <p:nvSpPr>
          <p:cNvPr id="34" name="Google Shape;34;p33"/>
          <p:cNvSpPr txBox="1"/>
          <p:nvPr>
            <p:ph type="title"/>
          </p:nvPr>
        </p:nvSpPr>
        <p:spPr>
          <a:xfrm>
            <a:off x="335875" y="273850"/>
            <a:ext cx="8502300" cy="994200"/>
          </a:xfrm>
          <a:prstGeom prst="rect">
            <a:avLst/>
          </a:prstGeom>
          <a:noFill/>
          <a:ln>
            <a:noFill/>
          </a:ln>
        </p:spPr>
        <p:txBody>
          <a:bodyPr anchorCtr="0" anchor="t" bIns="34275" lIns="68575" spcFirstLastPara="1" rIns="68575" wrap="square" tIns="34275">
            <a:normAutofit/>
          </a:bodyPr>
          <a:lstStyle>
            <a:lvl1pPr lvl="0" algn="l">
              <a:lnSpc>
                <a:spcPct val="8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5" name="Google Shape;35;p33"/>
          <p:cNvSpPr/>
          <p:nvPr>
            <p:ph idx="2" type="pic"/>
          </p:nvPr>
        </p:nvSpPr>
        <p:spPr>
          <a:xfrm>
            <a:off x="802942" y="1819351"/>
            <a:ext cx="1053000" cy="1051800"/>
          </a:xfrm>
          <a:prstGeom prst="ellipse">
            <a:avLst/>
          </a:prstGeom>
          <a:noFill/>
          <a:ln>
            <a:noFill/>
          </a:ln>
        </p:spPr>
      </p:sp>
      <p:sp>
        <p:nvSpPr>
          <p:cNvPr id="36" name="Google Shape;36;p33"/>
          <p:cNvSpPr/>
          <p:nvPr>
            <p:ph idx="3" type="pic"/>
          </p:nvPr>
        </p:nvSpPr>
        <p:spPr>
          <a:xfrm>
            <a:off x="2456245" y="1819351"/>
            <a:ext cx="1053000" cy="1051800"/>
          </a:xfrm>
          <a:prstGeom prst="ellipse">
            <a:avLst/>
          </a:prstGeom>
          <a:noFill/>
          <a:ln>
            <a:noFill/>
          </a:ln>
        </p:spPr>
      </p:sp>
      <p:sp>
        <p:nvSpPr>
          <p:cNvPr id="37" name="Google Shape;37;p33"/>
          <p:cNvSpPr/>
          <p:nvPr>
            <p:ph idx="4" type="pic"/>
          </p:nvPr>
        </p:nvSpPr>
        <p:spPr>
          <a:xfrm>
            <a:off x="4085054" y="1819351"/>
            <a:ext cx="1053000" cy="1051800"/>
          </a:xfrm>
          <a:prstGeom prst="ellipse">
            <a:avLst/>
          </a:prstGeom>
          <a:noFill/>
          <a:ln>
            <a:noFill/>
          </a:ln>
        </p:spPr>
      </p:sp>
      <p:sp>
        <p:nvSpPr>
          <p:cNvPr id="38" name="Google Shape;38;p33"/>
          <p:cNvSpPr/>
          <p:nvPr>
            <p:ph idx="5" type="pic"/>
          </p:nvPr>
        </p:nvSpPr>
        <p:spPr>
          <a:xfrm>
            <a:off x="5697438" y="1819351"/>
            <a:ext cx="1053000" cy="1051800"/>
          </a:xfrm>
          <a:prstGeom prst="ellipse">
            <a:avLst/>
          </a:prstGeom>
          <a:noFill/>
          <a:ln>
            <a:noFill/>
          </a:ln>
        </p:spPr>
      </p:sp>
      <p:sp>
        <p:nvSpPr>
          <p:cNvPr id="39" name="Google Shape;39;p33"/>
          <p:cNvSpPr/>
          <p:nvPr>
            <p:ph idx="6" type="pic"/>
          </p:nvPr>
        </p:nvSpPr>
        <p:spPr>
          <a:xfrm>
            <a:off x="7311587" y="1819351"/>
            <a:ext cx="1053000" cy="1051800"/>
          </a:xfrm>
          <a:prstGeom prst="ellipse">
            <a:avLst/>
          </a:prstGeom>
          <a:noFill/>
          <a:ln>
            <a:noFill/>
          </a:ln>
        </p:spPr>
      </p:sp>
      <p:sp>
        <p:nvSpPr>
          <p:cNvPr id="40" name="Google Shape;40;p33"/>
          <p:cNvSpPr txBox="1"/>
          <p:nvPr>
            <p:ph idx="1" type="body"/>
          </p:nvPr>
        </p:nvSpPr>
        <p:spPr>
          <a:xfrm>
            <a:off x="802481" y="2969419"/>
            <a:ext cx="1053600" cy="648900"/>
          </a:xfrm>
          <a:prstGeom prst="rect">
            <a:avLst/>
          </a:prstGeom>
          <a:noFill/>
          <a:ln>
            <a:noFill/>
          </a:ln>
        </p:spPr>
        <p:txBody>
          <a:bodyPr anchorCtr="0" anchor="t" bIns="34275" lIns="68575" spcFirstLastPara="1" rIns="68575" wrap="square" tIns="34275">
            <a:noAutofit/>
          </a:bodyPr>
          <a:lstStyle>
            <a:lvl1pPr indent="-228600" lvl="0" marL="457200" algn="ctr">
              <a:lnSpc>
                <a:spcPct val="90000"/>
              </a:lnSpc>
              <a:spcBef>
                <a:spcPts val="1200"/>
              </a:spcBef>
              <a:spcAft>
                <a:spcPts val="0"/>
              </a:spcAft>
              <a:buSzPts val="1500"/>
              <a:buNone/>
              <a:defRPr sz="1500"/>
            </a:lvl1pPr>
            <a:lvl2pPr indent="-228600" lvl="1" marL="914400" algn="ctr">
              <a:lnSpc>
                <a:spcPct val="90000"/>
              </a:lnSpc>
              <a:spcBef>
                <a:spcPts val="1200"/>
              </a:spcBef>
              <a:spcAft>
                <a:spcPts val="0"/>
              </a:spcAft>
              <a:buSzPts val="1400"/>
              <a:buNone/>
              <a:defRPr sz="1400"/>
            </a:lvl2pPr>
            <a:lvl3pPr indent="-228600" lvl="2" marL="1371600" algn="ctr">
              <a:lnSpc>
                <a:spcPct val="90000"/>
              </a:lnSpc>
              <a:spcBef>
                <a:spcPts val="1200"/>
              </a:spcBef>
              <a:spcAft>
                <a:spcPts val="0"/>
              </a:spcAft>
              <a:buSzPts val="1200"/>
              <a:buNone/>
              <a:defRPr sz="1200"/>
            </a:lvl3pPr>
            <a:lvl4pPr indent="-228600" lvl="3" marL="1828800" algn="ctr">
              <a:lnSpc>
                <a:spcPct val="90000"/>
              </a:lnSpc>
              <a:spcBef>
                <a:spcPts val="1200"/>
              </a:spcBef>
              <a:spcAft>
                <a:spcPts val="0"/>
              </a:spcAft>
              <a:buSzPts val="1100"/>
              <a:buNone/>
              <a:defRPr sz="1100"/>
            </a:lvl4pPr>
            <a:lvl5pPr indent="-228600" lvl="4" marL="2286000" algn="ctr">
              <a:lnSpc>
                <a:spcPct val="90000"/>
              </a:lnSpc>
              <a:spcBef>
                <a:spcPts val="1200"/>
              </a:spcBef>
              <a:spcAft>
                <a:spcPts val="0"/>
              </a:spcAft>
              <a:buSzPts val="1100"/>
              <a:buNone/>
              <a:defRPr sz="1100"/>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1" name="Google Shape;41;p33"/>
          <p:cNvSpPr txBox="1"/>
          <p:nvPr>
            <p:ph idx="7" type="body"/>
          </p:nvPr>
        </p:nvSpPr>
        <p:spPr>
          <a:xfrm>
            <a:off x="2455750" y="2969419"/>
            <a:ext cx="1053600" cy="648900"/>
          </a:xfrm>
          <a:prstGeom prst="rect">
            <a:avLst/>
          </a:prstGeom>
          <a:noFill/>
          <a:ln>
            <a:noFill/>
          </a:ln>
        </p:spPr>
        <p:txBody>
          <a:bodyPr anchorCtr="0" anchor="t" bIns="34275" lIns="68575" spcFirstLastPara="1" rIns="68575" wrap="square" tIns="34275">
            <a:noAutofit/>
          </a:bodyPr>
          <a:lstStyle>
            <a:lvl1pPr indent="-228600" lvl="0" marL="457200" algn="ctr">
              <a:lnSpc>
                <a:spcPct val="90000"/>
              </a:lnSpc>
              <a:spcBef>
                <a:spcPts val="1200"/>
              </a:spcBef>
              <a:spcAft>
                <a:spcPts val="0"/>
              </a:spcAft>
              <a:buSzPts val="1500"/>
              <a:buNone/>
              <a:defRPr sz="1500"/>
            </a:lvl1pPr>
            <a:lvl2pPr indent="-228600" lvl="1" marL="914400" algn="ctr">
              <a:lnSpc>
                <a:spcPct val="90000"/>
              </a:lnSpc>
              <a:spcBef>
                <a:spcPts val="1200"/>
              </a:spcBef>
              <a:spcAft>
                <a:spcPts val="0"/>
              </a:spcAft>
              <a:buSzPts val="1400"/>
              <a:buNone/>
              <a:defRPr sz="1400"/>
            </a:lvl2pPr>
            <a:lvl3pPr indent="-228600" lvl="2" marL="1371600" algn="ctr">
              <a:lnSpc>
                <a:spcPct val="90000"/>
              </a:lnSpc>
              <a:spcBef>
                <a:spcPts val="1200"/>
              </a:spcBef>
              <a:spcAft>
                <a:spcPts val="0"/>
              </a:spcAft>
              <a:buSzPts val="1200"/>
              <a:buNone/>
              <a:defRPr sz="1200"/>
            </a:lvl3pPr>
            <a:lvl4pPr indent="-228600" lvl="3" marL="1828800" algn="ctr">
              <a:lnSpc>
                <a:spcPct val="90000"/>
              </a:lnSpc>
              <a:spcBef>
                <a:spcPts val="1200"/>
              </a:spcBef>
              <a:spcAft>
                <a:spcPts val="0"/>
              </a:spcAft>
              <a:buSzPts val="1100"/>
              <a:buNone/>
              <a:defRPr sz="1100"/>
            </a:lvl4pPr>
            <a:lvl5pPr indent="-228600" lvl="4" marL="2286000" algn="ctr">
              <a:lnSpc>
                <a:spcPct val="90000"/>
              </a:lnSpc>
              <a:spcBef>
                <a:spcPts val="1200"/>
              </a:spcBef>
              <a:spcAft>
                <a:spcPts val="0"/>
              </a:spcAft>
              <a:buSzPts val="1100"/>
              <a:buNone/>
              <a:defRPr sz="1100"/>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2" name="Google Shape;42;p33"/>
          <p:cNvSpPr txBox="1"/>
          <p:nvPr>
            <p:ph idx="8" type="body"/>
          </p:nvPr>
        </p:nvSpPr>
        <p:spPr>
          <a:xfrm>
            <a:off x="4060032" y="2969419"/>
            <a:ext cx="1053600" cy="648900"/>
          </a:xfrm>
          <a:prstGeom prst="rect">
            <a:avLst/>
          </a:prstGeom>
          <a:noFill/>
          <a:ln>
            <a:noFill/>
          </a:ln>
        </p:spPr>
        <p:txBody>
          <a:bodyPr anchorCtr="0" anchor="t" bIns="34275" lIns="68575" spcFirstLastPara="1" rIns="68575" wrap="square" tIns="34275">
            <a:noAutofit/>
          </a:bodyPr>
          <a:lstStyle>
            <a:lvl1pPr indent="-228600" lvl="0" marL="457200" algn="ctr">
              <a:lnSpc>
                <a:spcPct val="90000"/>
              </a:lnSpc>
              <a:spcBef>
                <a:spcPts val="1200"/>
              </a:spcBef>
              <a:spcAft>
                <a:spcPts val="0"/>
              </a:spcAft>
              <a:buSzPts val="1500"/>
              <a:buNone/>
              <a:defRPr sz="1500"/>
            </a:lvl1pPr>
            <a:lvl2pPr indent="-228600" lvl="1" marL="914400" algn="ctr">
              <a:lnSpc>
                <a:spcPct val="90000"/>
              </a:lnSpc>
              <a:spcBef>
                <a:spcPts val="1200"/>
              </a:spcBef>
              <a:spcAft>
                <a:spcPts val="0"/>
              </a:spcAft>
              <a:buSzPts val="1400"/>
              <a:buNone/>
              <a:defRPr sz="1400"/>
            </a:lvl2pPr>
            <a:lvl3pPr indent="-228600" lvl="2" marL="1371600" algn="ctr">
              <a:lnSpc>
                <a:spcPct val="90000"/>
              </a:lnSpc>
              <a:spcBef>
                <a:spcPts val="1200"/>
              </a:spcBef>
              <a:spcAft>
                <a:spcPts val="0"/>
              </a:spcAft>
              <a:buSzPts val="1200"/>
              <a:buNone/>
              <a:defRPr sz="1200"/>
            </a:lvl3pPr>
            <a:lvl4pPr indent="-228600" lvl="3" marL="1828800" algn="ctr">
              <a:lnSpc>
                <a:spcPct val="90000"/>
              </a:lnSpc>
              <a:spcBef>
                <a:spcPts val="1200"/>
              </a:spcBef>
              <a:spcAft>
                <a:spcPts val="0"/>
              </a:spcAft>
              <a:buSzPts val="1100"/>
              <a:buNone/>
              <a:defRPr sz="1100"/>
            </a:lvl4pPr>
            <a:lvl5pPr indent="-228600" lvl="4" marL="2286000" algn="ctr">
              <a:lnSpc>
                <a:spcPct val="90000"/>
              </a:lnSpc>
              <a:spcBef>
                <a:spcPts val="1200"/>
              </a:spcBef>
              <a:spcAft>
                <a:spcPts val="0"/>
              </a:spcAft>
              <a:buSzPts val="1100"/>
              <a:buNone/>
              <a:defRPr sz="1100"/>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3" name="Google Shape;43;p33"/>
          <p:cNvSpPr txBox="1"/>
          <p:nvPr>
            <p:ph idx="9" type="body"/>
          </p:nvPr>
        </p:nvSpPr>
        <p:spPr>
          <a:xfrm>
            <a:off x="5652068" y="2969419"/>
            <a:ext cx="1053600" cy="648900"/>
          </a:xfrm>
          <a:prstGeom prst="rect">
            <a:avLst/>
          </a:prstGeom>
          <a:noFill/>
          <a:ln>
            <a:noFill/>
          </a:ln>
        </p:spPr>
        <p:txBody>
          <a:bodyPr anchorCtr="0" anchor="t" bIns="34275" lIns="68575" spcFirstLastPara="1" rIns="68575" wrap="square" tIns="34275">
            <a:noAutofit/>
          </a:bodyPr>
          <a:lstStyle>
            <a:lvl1pPr indent="-228600" lvl="0" marL="457200" algn="ctr">
              <a:lnSpc>
                <a:spcPct val="90000"/>
              </a:lnSpc>
              <a:spcBef>
                <a:spcPts val="1200"/>
              </a:spcBef>
              <a:spcAft>
                <a:spcPts val="0"/>
              </a:spcAft>
              <a:buSzPts val="1500"/>
              <a:buNone/>
              <a:defRPr sz="1500"/>
            </a:lvl1pPr>
            <a:lvl2pPr indent="-228600" lvl="1" marL="914400" algn="ctr">
              <a:lnSpc>
                <a:spcPct val="90000"/>
              </a:lnSpc>
              <a:spcBef>
                <a:spcPts val="1200"/>
              </a:spcBef>
              <a:spcAft>
                <a:spcPts val="0"/>
              </a:spcAft>
              <a:buSzPts val="1400"/>
              <a:buNone/>
              <a:defRPr sz="1400"/>
            </a:lvl2pPr>
            <a:lvl3pPr indent="-228600" lvl="2" marL="1371600" algn="ctr">
              <a:lnSpc>
                <a:spcPct val="90000"/>
              </a:lnSpc>
              <a:spcBef>
                <a:spcPts val="1200"/>
              </a:spcBef>
              <a:spcAft>
                <a:spcPts val="0"/>
              </a:spcAft>
              <a:buSzPts val="1200"/>
              <a:buNone/>
              <a:defRPr sz="1200"/>
            </a:lvl3pPr>
            <a:lvl4pPr indent="-228600" lvl="3" marL="1828800" algn="ctr">
              <a:lnSpc>
                <a:spcPct val="90000"/>
              </a:lnSpc>
              <a:spcBef>
                <a:spcPts val="1200"/>
              </a:spcBef>
              <a:spcAft>
                <a:spcPts val="0"/>
              </a:spcAft>
              <a:buSzPts val="1100"/>
              <a:buNone/>
              <a:defRPr sz="1100"/>
            </a:lvl4pPr>
            <a:lvl5pPr indent="-228600" lvl="4" marL="2286000" algn="ctr">
              <a:lnSpc>
                <a:spcPct val="90000"/>
              </a:lnSpc>
              <a:spcBef>
                <a:spcPts val="1200"/>
              </a:spcBef>
              <a:spcAft>
                <a:spcPts val="0"/>
              </a:spcAft>
              <a:buSzPts val="1100"/>
              <a:buNone/>
              <a:defRPr sz="1100"/>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4" name="Google Shape;44;p33"/>
          <p:cNvSpPr txBox="1"/>
          <p:nvPr>
            <p:ph idx="13" type="body"/>
          </p:nvPr>
        </p:nvSpPr>
        <p:spPr>
          <a:xfrm>
            <a:off x="7317582" y="2969419"/>
            <a:ext cx="1053600" cy="648900"/>
          </a:xfrm>
          <a:prstGeom prst="rect">
            <a:avLst/>
          </a:prstGeom>
          <a:noFill/>
          <a:ln>
            <a:noFill/>
          </a:ln>
        </p:spPr>
        <p:txBody>
          <a:bodyPr anchorCtr="0" anchor="t" bIns="34275" lIns="68575" spcFirstLastPara="1" rIns="68575" wrap="square" tIns="34275">
            <a:noAutofit/>
          </a:bodyPr>
          <a:lstStyle>
            <a:lvl1pPr indent="-228600" lvl="0" marL="457200" algn="ctr">
              <a:lnSpc>
                <a:spcPct val="90000"/>
              </a:lnSpc>
              <a:spcBef>
                <a:spcPts val="1200"/>
              </a:spcBef>
              <a:spcAft>
                <a:spcPts val="0"/>
              </a:spcAft>
              <a:buSzPts val="1500"/>
              <a:buNone/>
              <a:defRPr sz="1500"/>
            </a:lvl1pPr>
            <a:lvl2pPr indent="-228600" lvl="1" marL="914400" algn="ctr">
              <a:lnSpc>
                <a:spcPct val="90000"/>
              </a:lnSpc>
              <a:spcBef>
                <a:spcPts val="1200"/>
              </a:spcBef>
              <a:spcAft>
                <a:spcPts val="0"/>
              </a:spcAft>
              <a:buSzPts val="1400"/>
              <a:buNone/>
              <a:defRPr sz="1400"/>
            </a:lvl2pPr>
            <a:lvl3pPr indent="-228600" lvl="2" marL="1371600" algn="ctr">
              <a:lnSpc>
                <a:spcPct val="90000"/>
              </a:lnSpc>
              <a:spcBef>
                <a:spcPts val="1200"/>
              </a:spcBef>
              <a:spcAft>
                <a:spcPts val="0"/>
              </a:spcAft>
              <a:buSzPts val="1200"/>
              <a:buNone/>
              <a:defRPr sz="1200"/>
            </a:lvl3pPr>
            <a:lvl4pPr indent="-228600" lvl="3" marL="1828800" algn="ctr">
              <a:lnSpc>
                <a:spcPct val="90000"/>
              </a:lnSpc>
              <a:spcBef>
                <a:spcPts val="1200"/>
              </a:spcBef>
              <a:spcAft>
                <a:spcPts val="0"/>
              </a:spcAft>
              <a:buSzPts val="1100"/>
              <a:buNone/>
              <a:defRPr sz="1100"/>
            </a:lvl4pPr>
            <a:lvl5pPr indent="-228600" lvl="4" marL="2286000" algn="ctr">
              <a:lnSpc>
                <a:spcPct val="90000"/>
              </a:lnSpc>
              <a:spcBef>
                <a:spcPts val="1200"/>
              </a:spcBef>
              <a:spcAft>
                <a:spcPts val="0"/>
              </a:spcAft>
              <a:buSzPts val="1100"/>
              <a:buNone/>
              <a:defRPr sz="1100"/>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pic>
        <p:nvPicPr>
          <p:cNvPr id="45" name="Google Shape;45;p33"/>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_1">
    <p:spTree>
      <p:nvGrpSpPr>
        <p:cNvPr id="46" name="Shape 46"/>
        <p:cNvGrpSpPr/>
        <p:nvPr/>
      </p:nvGrpSpPr>
      <p:grpSpPr>
        <a:xfrm>
          <a:off x="0" y="0"/>
          <a:ext cx="0" cy="0"/>
          <a:chOff x="0" y="0"/>
          <a:chExt cx="0" cy="0"/>
        </a:xfrm>
      </p:grpSpPr>
      <p:pic>
        <p:nvPicPr>
          <p:cNvPr id="47" name="Google Shape;47;p34"/>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48" name="Shape 48"/>
        <p:cNvGrpSpPr/>
        <p:nvPr/>
      </p:nvGrpSpPr>
      <p:grpSpPr>
        <a:xfrm>
          <a:off x="0" y="0"/>
          <a:ext cx="0" cy="0"/>
          <a:chOff x="0" y="0"/>
          <a:chExt cx="0" cy="0"/>
        </a:xfrm>
      </p:grpSpPr>
      <p:sp>
        <p:nvSpPr>
          <p:cNvPr id="49" name="Google Shape;49;p35"/>
          <p:cNvSpPr txBox="1"/>
          <p:nvPr>
            <p:ph type="title"/>
          </p:nvPr>
        </p:nvSpPr>
        <p:spPr>
          <a:xfrm>
            <a:off x="335875" y="273850"/>
            <a:ext cx="8502300" cy="994200"/>
          </a:xfrm>
          <a:prstGeom prst="rect">
            <a:avLst/>
          </a:prstGeom>
          <a:noFill/>
          <a:ln>
            <a:noFill/>
          </a:ln>
        </p:spPr>
        <p:txBody>
          <a:bodyPr anchorCtr="0" anchor="t" bIns="34275" lIns="68575" spcFirstLastPara="1" rIns="68575" wrap="square" tIns="34275">
            <a:normAutofit/>
          </a:bodyPr>
          <a:lstStyle>
            <a:lvl1pPr lvl="0" algn="l">
              <a:lnSpc>
                <a:spcPct val="8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pic>
        <p:nvPicPr>
          <p:cNvPr id="50" name="Google Shape;50;p35"/>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two images">
  <p:cSld name="2_Title and Content">
    <p:spTree>
      <p:nvGrpSpPr>
        <p:cNvPr id="51" name="Shape 51"/>
        <p:cNvGrpSpPr/>
        <p:nvPr/>
      </p:nvGrpSpPr>
      <p:grpSpPr>
        <a:xfrm>
          <a:off x="0" y="0"/>
          <a:ext cx="0" cy="0"/>
          <a:chOff x="0" y="0"/>
          <a:chExt cx="0" cy="0"/>
        </a:xfrm>
      </p:grpSpPr>
      <p:sp>
        <p:nvSpPr>
          <p:cNvPr id="52" name="Google Shape;52;p36"/>
          <p:cNvSpPr txBox="1"/>
          <p:nvPr>
            <p:ph type="title"/>
          </p:nvPr>
        </p:nvSpPr>
        <p:spPr>
          <a:xfrm>
            <a:off x="335875" y="273850"/>
            <a:ext cx="5922000" cy="994200"/>
          </a:xfrm>
          <a:prstGeom prst="rect">
            <a:avLst/>
          </a:prstGeom>
          <a:noFill/>
          <a:ln>
            <a:noFill/>
          </a:ln>
        </p:spPr>
        <p:txBody>
          <a:bodyPr anchorCtr="0" anchor="t" bIns="34275" lIns="68575" spcFirstLastPara="1" rIns="68575" wrap="square" tIns="34275">
            <a:normAutofit/>
          </a:bodyPr>
          <a:lstStyle>
            <a:lvl1pPr lvl="0" algn="l">
              <a:lnSpc>
                <a:spcPct val="8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3" name="Google Shape;53;p36"/>
          <p:cNvSpPr txBox="1"/>
          <p:nvPr>
            <p:ph idx="1" type="body"/>
          </p:nvPr>
        </p:nvSpPr>
        <p:spPr>
          <a:xfrm>
            <a:off x="335875" y="1369225"/>
            <a:ext cx="5922000" cy="30321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1200"/>
              </a:spcBef>
              <a:spcAft>
                <a:spcPts val="0"/>
              </a:spcAft>
              <a:buSzPts val="1400"/>
              <a:buChar char="•"/>
              <a:defRPr/>
            </a:lvl1pPr>
            <a:lvl2pPr indent="-317500" lvl="1" marL="914400" algn="l">
              <a:lnSpc>
                <a:spcPct val="90000"/>
              </a:lnSpc>
              <a:spcBef>
                <a:spcPts val="1200"/>
              </a:spcBef>
              <a:spcAft>
                <a:spcPts val="0"/>
              </a:spcAft>
              <a:buSzPts val="1400"/>
              <a:buChar char="•"/>
              <a:defRPr/>
            </a:lvl2pPr>
            <a:lvl3pPr indent="-317500" lvl="2" marL="1371600" algn="l">
              <a:lnSpc>
                <a:spcPct val="90000"/>
              </a:lnSpc>
              <a:spcBef>
                <a:spcPts val="1200"/>
              </a:spcBef>
              <a:spcAft>
                <a:spcPts val="0"/>
              </a:spcAft>
              <a:buSzPts val="1400"/>
              <a:buChar char="•"/>
              <a:defRPr/>
            </a:lvl3pPr>
            <a:lvl4pPr indent="-317500" lvl="3" marL="1828800" algn="l">
              <a:lnSpc>
                <a:spcPct val="90000"/>
              </a:lnSpc>
              <a:spcBef>
                <a:spcPts val="1200"/>
              </a:spcBef>
              <a:spcAft>
                <a:spcPts val="0"/>
              </a:spcAft>
              <a:buSzPts val="1400"/>
              <a:buChar char="•"/>
              <a:defRPr/>
            </a:lvl4pPr>
            <a:lvl5pPr indent="-317500" lvl="4" marL="2286000" algn="l">
              <a:lnSpc>
                <a:spcPct val="90000"/>
              </a:lnSpc>
              <a:spcBef>
                <a:spcPts val="12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36"/>
          <p:cNvSpPr/>
          <p:nvPr/>
        </p:nvSpPr>
        <p:spPr>
          <a:xfrm>
            <a:off x="7666265" y="0"/>
            <a:ext cx="1477800" cy="5143500"/>
          </a:xfrm>
          <a:prstGeom prst="rect">
            <a:avLst/>
          </a:prstGeom>
          <a:solidFill>
            <a:srgbClr val="D3BBA8"/>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55" name="Google Shape;55;p36"/>
          <p:cNvSpPr/>
          <p:nvPr>
            <p:ph idx="2" type="pic"/>
          </p:nvPr>
        </p:nvSpPr>
        <p:spPr>
          <a:xfrm>
            <a:off x="6538747" y="425618"/>
            <a:ext cx="2124300" cy="2063400"/>
          </a:xfrm>
          <a:prstGeom prst="ellipse">
            <a:avLst/>
          </a:prstGeom>
          <a:noFill/>
          <a:ln>
            <a:noFill/>
          </a:ln>
        </p:spPr>
      </p:sp>
      <p:sp>
        <p:nvSpPr>
          <p:cNvPr id="56" name="Google Shape;56;p36"/>
          <p:cNvSpPr/>
          <p:nvPr>
            <p:ph idx="3" type="pic"/>
          </p:nvPr>
        </p:nvSpPr>
        <p:spPr>
          <a:xfrm>
            <a:off x="6538747" y="2654468"/>
            <a:ext cx="2124300" cy="2063400"/>
          </a:xfrm>
          <a:prstGeom prst="ellipse">
            <a:avLst/>
          </a:prstGeom>
          <a:noFill/>
          <a:ln>
            <a:noFill/>
          </a:ln>
        </p:spPr>
      </p:sp>
      <p:pic>
        <p:nvPicPr>
          <p:cNvPr id="57" name="Google Shape;57;p36"/>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8" name="Shape 58"/>
        <p:cNvGrpSpPr/>
        <p:nvPr/>
      </p:nvGrpSpPr>
      <p:grpSpPr>
        <a:xfrm>
          <a:off x="0" y="0"/>
          <a:ext cx="0" cy="0"/>
          <a:chOff x="0" y="0"/>
          <a:chExt cx="0" cy="0"/>
        </a:xfrm>
      </p:grpSpPr>
      <p:sp>
        <p:nvSpPr>
          <p:cNvPr id="59" name="Google Shape;59;p37"/>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80000"/>
              </a:lnSpc>
              <a:spcBef>
                <a:spcPts val="0"/>
              </a:spcBef>
              <a:spcAft>
                <a:spcPts val="0"/>
              </a:spcAft>
              <a:buClr>
                <a:schemeClr val="dk1"/>
              </a:buClr>
              <a:buSzPts val="4500"/>
              <a:buFont typeface="Times New Roman"/>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0" name="Google Shape;60;p37"/>
          <p:cNvSpPr txBox="1"/>
          <p:nvPr>
            <p:ph idx="1" type="subTitle"/>
          </p:nvPr>
        </p:nvSpPr>
        <p:spPr>
          <a:xfrm>
            <a:off x="1143000" y="2701529"/>
            <a:ext cx="6858000" cy="1241700"/>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1200"/>
              </a:spcBef>
              <a:spcAft>
                <a:spcPts val="0"/>
              </a:spcAft>
              <a:buSzPts val="1800"/>
              <a:buNone/>
              <a:defRPr sz="1800"/>
            </a:lvl1pPr>
            <a:lvl2pPr lvl="1" algn="ctr">
              <a:lnSpc>
                <a:spcPct val="90000"/>
              </a:lnSpc>
              <a:spcBef>
                <a:spcPts val="1200"/>
              </a:spcBef>
              <a:spcAft>
                <a:spcPts val="0"/>
              </a:spcAft>
              <a:buSzPts val="1500"/>
              <a:buNone/>
              <a:defRPr sz="1500"/>
            </a:lvl2pPr>
            <a:lvl3pPr lvl="2" algn="ctr">
              <a:lnSpc>
                <a:spcPct val="90000"/>
              </a:lnSpc>
              <a:spcBef>
                <a:spcPts val="1200"/>
              </a:spcBef>
              <a:spcAft>
                <a:spcPts val="0"/>
              </a:spcAft>
              <a:buSzPts val="1400"/>
              <a:buNone/>
              <a:defRPr sz="1400"/>
            </a:lvl3pPr>
            <a:lvl4pPr lvl="3" algn="ctr">
              <a:lnSpc>
                <a:spcPct val="90000"/>
              </a:lnSpc>
              <a:spcBef>
                <a:spcPts val="1200"/>
              </a:spcBef>
              <a:spcAft>
                <a:spcPts val="0"/>
              </a:spcAft>
              <a:buSzPts val="1200"/>
              <a:buNone/>
              <a:defRPr sz="1200"/>
            </a:lvl4pPr>
            <a:lvl5pPr lvl="4" algn="ctr">
              <a:lnSpc>
                <a:spcPct val="90000"/>
              </a:lnSpc>
              <a:spcBef>
                <a:spcPts val="12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cxnSp>
        <p:nvCxnSpPr>
          <p:cNvPr id="61" name="Google Shape;61;p37"/>
          <p:cNvCxnSpPr/>
          <p:nvPr/>
        </p:nvCxnSpPr>
        <p:spPr>
          <a:xfrm flipH="1">
            <a:off x="8490806" y="-73479"/>
            <a:ext cx="245400" cy="1078800"/>
          </a:xfrm>
          <a:prstGeom prst="straightConnector1">
            <a:avLst/>
          </a:prstGeom>
          <a:noFill/>
          <a:ln cap="flat" cmpd="sng" w="50800">
            <a:solidFill>
              <a:schemeClr val="accent1"/>
            </a:solidFill>
            <a:prstDash val="solid"/>
            <a:miter lim="800000"/>
            <a:headEnd len="sm" w="sm" type="none"/>
            <a:tailEnd len="sm" w="sm" type="none"/>
          </a:ln>
        </p:spPr>
      </p:cxnSp>
      <p:cxnSp>
        <p:nvCxnSpPr>
          <p:cNvPr id="62" name="Google Shape;62;p37"/>
          <p:cNvCxnSpPr/>
          <p:nvPr/>
        </p:nvCxnSpPr>
        <p:spPr>
          <a:xfrm flipH="1">
            <a:off x="8258127" y="-73479"/>
            <a:ext cx="245400" cy="1078800"/>
          </a:xfrm>
          <a:prstGeom prst="straightConnector1">
            <a:avLst/>
          </a:prstGeom>
          <a:noFill/>
          <a:ln cap="flat" cmpd="sng" w="50800">
            <a:solidFill>
              <a:schemeClr val="accent1"/>
            </a:solidFill>
            <a:prstDash val="solid"/>
            <a:miter lim="800000"/>
            <a:headEnd len="sm" w="sm" type="none"/>
            <a:tailEnd len="sm" w="sm" type="none"/>
          </a:ln>
        </p:spPr>
      </p:cxnSp>
      <p:pic>
        <p:nvPicPr>
          <p:cNvPr id="63" name="Google Shape;63;p37"/>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OBJECT_1">
    <p:spTree>
      <p:nvGrpSpPr>
        <p:cNvPr id="64" name="Shape 64"/>
        <p:cNvGrpSpPr/>
        <p:nvPr/>
      </p:nvGrpSpPr>
      <p:grpSpPr>
        <a:xfrm>
          <a:off x="0" y="0"/>
          <a:ext cx="0" cy="0"/>
          <a:chOff x="0" y="0"/>
          <a:chExt cx="0" cy="0"/>
        </a:xfrm>
      </p:grpSpPr>
      <p:sp>
        <p:nvSpPr>
          <p:cNvPr id="65" name="Google Shape;65;p38"/>
          <p:cNvSpPr txBox="1"/>
          <p:nvPr>
            <p:ph type="title"/>
          </p:nvPr>
        </p:nvSpPr>
        <p:spPr>
          <a:xfrm>
            <a:off x="335875" y="273850"/>
            <a:ext cx="8502300" cy="994200"/>
          </a:xfrm>
          <a:prstGeom prst="rect">
            <a:avLst/>
          </a:prstGeom>
          <a:noFill/>
          <a:ln>
            <a:noFill/>
          </a:ln>
        </p:spPr>
        <p:txBody>
          <a:bodyPr anchorCtr="0" anchor="t" bIns="34275" lIns="68575" spcFirstLastPara="1" rIns="68575" wrap="square" tIns="34275">
            <a:normAutofit/>
          </a:bodyPr>
          <a:lstStyle>
            <a:lvl1pPr lvl="0" algn="l">
              <a:lnSpc>
                <a:spcPct val="8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6" name="Google Shape;66;p38"/>
          <p:cNvSpPr txBox="1"/>
          <p:nvPr>
            <p:ph idx="1" type="body"/>
          </p:nvPr>
        </p:nvSpPr>
        <p:spPr>
          <a:xfrm>
            <a:off x="335875" y="1369225"/>
            <a:ext cx="8179500" cy="30321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1200"/>
              </a:spcBef>
              <a:spcAft>
                <a:spcPts val="0"/>
              </a:spcAft>
              <a:buSzPts val="1400"/>
              <a:buChar char="•"/>
              <a:defRPr/>
            </a:lvl1pPr>
            <a:lvl2pPr indent="-317500" lvl="1" marL="914400" algn="l">
              <a:lnSpc>
                <a:spcPct val="90000"/>
              </a:lnSpc>
              <a:spcBef>
                <a:spcPts val="1200"/>
              </a:spcBef>
              <a:spcAft>
                <a:spcPts val="0"/>
              </a:spcAft>
              <a:buSzPts val="1400"/>
              <a:buChar char="•"/>
              <a:defRPr/>
            </a:lvl2pPr>
            <a:lvl3pPr indent="-317500" lvl="2" marL="1371600" algn="l">
              <a:lnSpc>
                <a:spcPct val="90000"/>
              </a:lnSpc>
              <a:spcBef>
                <a:spcPts val="1200"/>
              </a:spcBef>
              <a:spcAft>
                <a:spcPts val="0"/>
              </a:spcAft>
              <a:buSzPts val="1400"/>
              <a:buChar char="•"/>
              <a:defRPr/>
            </a:lvl3pPr>
            <a:lvl4pPr indent="-317500" lvl="3" marL="1828800" algn="l">
              <a:lnSpc>
                <a:spcPct val="90000"/>
              </a:lnSpc>
              <a:spcBef>
                <a:spcPts val="1200"/>
              </a:spcBef>
              <a:spcAft>
                <a:spcPts val="0"/>
              </a:spcAft>
              <a:buSzPts val="1400"/>
              <a:buChar char="•"/>
              <a:defRPr/>
            </a:lvl4pPr>
            <a:lvl5pPr indent="-317500" lvl="4" marL="2286000" algn="l">
              <a:lnSpc>
                <a:spcPct val="90000"/>
              </a:lnSpc>
              <a:spcBef>
                <a:spcPts val="12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cxnSp>
        <p:nvCxnSpPr>
          <p:cNvPr id="67" name="Google Shape;67;p38"/>
          <p:cNvCxnSpPr/>
          <p:nvPr/>
        </p:nvCxnSpPr>
        <p:spPr>
          <a:xfrm flipH="1">
            <a:off x="8490806" y="-73479"/>
            <a:ext cx="245400" cy="1078800"/>
          </a:xfrm>
          <a:prstGeom prst="straightConnector1">
            <a:avLst/>
          </a:prstGeom>
          <a:noFill/>
          <a:ln cap="flat" cmpd="sng" w="50800">
            <a:solidFill>
              <a:schemeClr val="accent1"/>
            </a:solidFill>
            <a:prstDash val="solid"/>
            <a:miter lim="800000"/>
            <a:headEnd len="sm" w="sm" type="none"/>
            <a:tailEnd len="sm" w="sm" type="none"/>
          </a:ln>
        </p:spPr>
      </p:cxnSp>
      <p:cxnSp>
        <p:nvCxnSpPr>
          <p:cNvPr id="68" name="Google Shape;68;p38"/>
          <p:cNvCxnSpPr/>
          <p:nvPr/>
        </p:nvCxnSpPr>
        <p:spPr>
          <a:xfrm flipH="1">
            <a:off x="8258127" y="-73479"/>
            <a:ext cx="245400" cy="1078800"/>
          </a:xfrm>
          <a:prstGeom prst="straightConnector1">
            <a:avLst/>
          </a:prstGeom>
          <a:noFill/>
          <a:ln cap="flat" cmpd="sng" w="50800">
            <a:solidFill>
              <a:schemeClr val="accent1"/>
            </a:solidFill>
            <a:prstDash val="solid"/>
            <a:miter lim="800000"/>
            <a:headEnd len="sm" w="sm" type="none"/>
            <a:tailEnd len="sm" w="sm" type="none"/>
          </a:ln>
        </p:spPr>
      </p:cxnSp>
      <p:pic>
        <p:nvPicPr>
          <p:cNvPr id="69" name="Google Shape;69;p38"/>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4 images">
  <p:cSld name="4_Title and Content">
    <p:spTree>
      <p:nvGrpSpPr>
        <p:cNvPr id="70" name="Shape 70"/>
        <p:cNvGrpSpPr/>
        <p:nvPr/>
      </p:nvGrpSpPr>
      <p:grpSpPr>
        <a:xfrm>
          <a:off x="0" y="0"/>
          <a:ext cx="0" cy="0"/>
          <a:chOff x="0" y="0"/>
          <a:chExt cx="0" cy="0"/>
        </a:xfrm>
      </p:grpSpPr>
      <p:sp>
        <p:nvSpPr>
          <p:cNvPr id="71" name="Google Shape;71;p39"/>
          <p:cNvSpPr txBox="1"/>
          <p:nvPr>
            <p:ph type="title"/>
          </p:nvPr>
        </p:nvSpPr>
        <p:spPr>
          <a:xfrm>
            <a:off x="335700" y="238775"/>
            <a:ext cx="3649200" cy="994200"/>
          </a:xfrm>
          <a:prstGeom prst="rect">
            <a:avLst/>
          </a:prstGeom>
          <a:noFill/>
          <a:ln>
            <a:noFill/>
          </a:ln>
        </p:spPr>
        <p:txBody>
          <a:bodyPr anchorCtr="0" anchor="t" bIns="34275" lIns="68575" spcFirstLastPara="1" rIns="68575" wrap="square" tIns="34275">
            <a:noAutofit/>
          </a:bodyPr>
          <a:lstStyle>
            <a:lvl1pPr lvl="0" algn="l">
              <a:lnSpc>
                <a:spcPct val="80000"/>
              </a:lnSpc>
              <a:spcBef>
                <a:spcPts val="0"/>
              </a:spcBef>
              <a:spcAft>
                <a:spcPts val="0"/>
              </a:spcAft>
              <a:buClr>
                <a:schemeClr val="dk1"/>
              </a:buClr>
              <a:buSzPts val="4100"/>
              <a:buFont typeface="Times New Roman"/>
              <a:buNone/>
              <a:defRPr sz="41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72" name="Google Shape;72;p39"/>
          <p:cNvSpPr txBox="1"/>
          <p:nvPr>
            <p:ph idx="1" type="body"/>
          </p:nvPr>
        </p:nvSpPr>
        <p:spPr>
          <a:xfrm>
            <a:off x="335850" y="1458825"/>
            <a:ext cx="3649200" cy="2942400"/>
          </a:xfrm>
          <a:prstGeom prst="rect">
            <a:avLst/>
          </a:prstGeom>
          <a:noFill/>
          <a:ln>
            <a:noFill/>
          </a:ln>
        </p:spPr>
        <p:txBody>
          <a:bodyPr anchorCtr="0" anchor="t" bIns="34275" lIns="68575" spcFirstLastPara="1" rIns="68575" wrap="square" tIns="34275">
            <a:normAutofit/>
          </a:bodyPr>
          <a:lstStyle>
            <a:lvl1pPr indent="-361950" lvl="0" marL="457200" algn="l">
              <a:lnSpc>
                <a:spcPct val="90000"/>
              </a:lnSpc>
              <a:spcBef>
                <a:spcPts val="1200"/>
              </a:spcBef>
              <a:spcAft>
                <a:spcPts val="0"/>
              </a:spcAft>
              <a:buSzPts val="2100"/>
              <a:buChar char="•"/>
              <a:defRPr sz="2100"/>
            </a:lvl1pPr>
            <a:lvl2pPr indent="-342900" lvl="1" marL="914400" algn="l">
              <a:lnSpc>
                <a:spcPct val="90000"/>
              </a:lnSpc>
              <a:spcBef>
                <a:spcPts val="1200"/>
              </a:spcBef>
              <a:spcAft>
                <a:spcPts val="0"/>
              </a:spcAft>
              <a:buSzPts val="1800"/>
              <a:buChar char="•"/>
              <a:defRPr sz="1800"/>
            </a:lvl2pPr>
            <a:lvl3pPr indent="-323850" lvl="2" marL="1371600" algn="l">
              <a:lnSpc>
                <a:spcPct val="90000"/>
              </a:lnSpc>
              <a:spcBef>
                <a:spcPts val="1200"/>
              </a:spcBef>
              <a:spcAft>
                <a:spcPts val="0"/>
              </a:spcAft>
              <a:buSzPts val="1500"/>
              <a:buChar char="•"/>
              <a:defRPr sz="1500"/>
            </a:lvl3pPr>
            <a:lvl4pPr indent="-317500" lvl="3" marL="1828800" algn="l">
              <a:lnSpc>
                <a:spcPct val="90000"/>
              </a:lnSpc>
              <a:spcBef>
                <a:spcPts val="1200"/>
              </a:spcBef>
              <a:spcAft>
                <a:spcPts val="0"/>
              </a:spcAft>
              <a:buSzPts val="1400"/>
              <a:buChar char="•"/>
              <a:defRPr sz="1400"/>
            </a:lvl4pPr>
            <a:lvl5pPr indent="-317500" lvl="4" marL="2286000" algn="l">
              <a:lnSpc>
                <a:spcPct val="90000"/>
              </a:lnSpc>
              <a:spcBef>
                <a:spcPts val="1200"/>
              </a:spcBef>
              <a:spcAft>
                <a:spcPts val="0"/>
              </a:spcAft>
              <a:buSzPts val="1400"/>
              <a:buChar char="•"/>
              <a:defRPr sz="1400"/>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73" name="Google Shape;73;p39"/>
          <p:cNvSpPr/>
          <p:nvPr>
            <p:ph idx="2" type="pic"/>
          </p:nvPr>
        </p:nvSpPr>
        <p:spPr>
          <a:xfrm>
            <a:off x="6538747" y="273843"/>
            <a:ext cx="2124300" cy="2063400"/>
          </a:xfrm>
          <a:prstGeom prst="ellipse">
            <a:avLst/>
          </a:prstGeom>
          <a:noFill/>
          <a:ln>
            <a:noFill/>
          </a:ln>
        </p:spPr>
      </p:sp>
      <p:sp>
        <p:nvSpPr>
          <p:cNvPr id="74" name="Google Shape;74;p39"/>
          <p:cNvSpPr/>
          <p:nvPr>
            <p:ph idx="3" type="pic"/>
          </p:nvPr>
        </p:nvSpPr>
        <p:spPr>
          <a:xfrm>
            <a:off x="6538747" y="2502693"/>
            <a:ext cx="2124300" cy="2063400"/>
          </a:xfrm>
          <a:prstGeom prst="ellipse">
            <a:avLst/>
          </a:prstGeom>
          <a:noFill/>
          <a:ln>
            <a:noFill/>
          </a:ln>
        </p:spPr>
      </p:sp>
      <p:sp>
        <p:nvSpPr>
          <p:cNvPr id="75" name="Google Shape;75;p39"/>
          <p:cNvSpPr/>
          <p:nvPr>
            <p:ph idx="4" type="pic"/>
          </p:nvPr>
        </p:nvSpPr>
        <p:spPr>
          <a:xfrm>
            <a:off x="4199680" y="273843"/>
            <a:ext cx="2124300" cy="2063400"/>
          </a:xfrm>
          <a:prstGeom prst="ellipse">
            <a:avLst/>
          </a:prstGeom>
          <a:noFill/>
          <a:ln>
            <a:noFill/>
          </a:ln>
        </p:spPr>
      </p:sp>
      <p:sp>
        <p:nvSpPr>
          <p:cNvPr id="76" name="Google Shape;76;p39"/>
          <p:cNvSpPr/>
          <p:nvPr>
            <p:ph idx="5" type="pic"/>
          </p:nvPr>
        </p:nvSpPr>
        <p:spPr>
          <a:xfrm>
            <a:off x="4199680" y="2502693"/>
            <a:ext cx="2124300" cy="2063400"/>
          </a:xfrm>
          <a:prstGeom prst="ellipse">
            <a:avLst/>
          </a:prstGeom>
          <a:noFill/>
          <a:ln>
            <a:noFill/>
          </a:ln>
        </p:spPr>
      </p:sp>
      <p:pic>
        <p:nvPicPr>
          <p:cNvPr id="77" name="Google Shape;77;p39"/>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 image">
  <p:cSld name="4_Title and Content_1">
    <p:spTree>
      <p:nvGrpSpPr>
        <p:cNvPr id="78" name="Shape 78"/>
        <p:cNvGrpSpPr/>
        <p:nvPr/>
      </p:nvGrpSpPr>
      <p:grpSpPr>
        <a:xfrm>
          <a:off x="0" y="0"/>
          <a:ext cx="0" cy="0"/>
          <a:chOff x="0" y="0"/>
          <a:chExt cx="0" cy="0"/>
        </a:xfrm>
      </p:grpSpPr>
      <p:sp>
        <p:nvSpPr>
          <p:cNvPr id="79" name="Google Shape;79;p40"/>
          <p:cNvSpPr txBox="1"/>
          <p:nvPr>
            <p:ph type="title"/>
          </p:nvPr>
        </p:nvSpPr>
        <p:spPr>
          <a:xfrm>
            <a:off x="381000" y="1983334"/>
            <a:ext cx="8382000" cy="994200"/>
          </a:xfrm>
          <a:prstGeom prst="rect">
            <a:avLst/>
          </a:prstGeom>
          <a:noFill/>
          <a:ln>
            <a:noFill/>
          </a:ln>
        </p:spPr>
        <p:txBody>
          <a:bodyPr anchorCtr="0" anchor="ctr" bIns="34275" lIns="68575" spcFirstLastPara="1" rIns="68575" wrap="square" tIns="34275">
            <a:noAutofit/>
          </a:bodyPr>
          <a:lstStyle>
            <a:lvl1pPr lvl="0" algn="ctr">
              <a:lnSpc>
                <a:spcPct val="80000"/>
              </a:lnSpc>
              <a:spcBef>
                <a:spcPts val="0"/>
              </a:spcBef>
              <a:spcAft>
                <a:spcPts val="0"/>
              </a:spcAft>
              <a:buClr>
                <a:schemeClr val="dk1"/>
              </a:buClr>
              <a:buSzPts val="3600"/>
              <a:buFont typeface="Times New Roman"/>
              <a:buNone/>
              <a:defRPr sz="3600"/>
            </a:lvl1pPr>
            <a:lvl2pPr lvl="1" algn="ctr">
              <a:lnSpc>
                <a:spcPct val="100000"/>
              </a:lnSpc>
              <a:spcBef>
                <a:spcPts val="0"/>
              </a:spcBef>
              <a:spcAft>
                <a:spcPts val="0"/>
              </a:spcAft>
              <a:buSzPts val="1100"/>
              <a:buNone/>
              <a:defRPr/>
            </a:lvl2pPr>
            <a:lvl3pPr lvl="2" algn="ctr">
              <a:lnSpc>
                <a:spcPct val="100000"/>
              </a:lnSpc>
              <a:spcBef>
                <a:spcPts val="0"/>
              </a:spcBef>
              <a:spcAft>
                <a:spcPts val="0"/>
              </a:spcAft>
              <a:buSzPts val="1100"/>
              <a:buNone/>
              <a:defRPr/>
            </a:lvl3pPr>
            <a:lvl4pPr lvl="3" algn="ctr">
              <a:lnSpc>
                <a:spcPct val="100000"/>
              </a:lnSpc>
              <a:spcBef>
                <a:spcPts val="0"/>
              </a:spcBef>
              <a:spcAft>
                <a:spcPts val="0"/>
              </a:spcAft>
              <a:buSzPts val="1100"/>
              <a:buNone/>
              <a:defRPr/>
            </a:lvl4pPr>
            <a:lvl5pPr lvl="4" algn="ctr">
              <a:lnSpc>
                <a:spcPct val="100000"/>
              </a:lnSpc>
              <a:spcBef>
                <a:spcPts val="0"/>
              </a:spcBef>
              <a:spcAft>
                <a:spcPts val="0"/>
              </a:spcAft>
              <a:buSzPts val="1100"/>
              <a:buNone/>
              <a:defRPr/>
            </a:lvl5pPr>
            <a:lvl6pPr lvl="5" algn="ctr">
              <a:lnSpc>
                <a:spcPct val="100000"/>
              </a:lnSpc>
              <a:spcBef>
                <a:spcPts val="0"/>
              </a:spcBef>
              <a:spcAft>
                <a:spcPts val="0"/>
              </a:spcAft>
              <a:buSzPts val="1100"/>
              <a:buNone/>
              <a:defRPr/>
            </a:lvl6pPr>
            <a:lvl7pPr lvl="6" algn="ctr">
              <a:lnSpc>
                <a:spcPct val="100000"/>
              </a:lnSpc>
              <a:spcBef>
                <a:spcPts val="0"/>
              </a:spcBef>
              <a:spcAft>
                <a:spcPts val="0"/>
              </a:spcAft>
              <a:buSzPts val="1100"/>
              <a:buNone/>
              <a:defRPr/>
            </a:lvl7pPr>
            <a:lvl8pPr lvl="7" algn="ctr">
              <a:lnSpc>
                <a:spcPct val="100000"/>
              </a:lnSpc>
              <a:spcBef>
                <a:spcPts val="0"/>
              </a:spcBef>
              <a:spcAft>
                <a:spcPts val="0"/>
              </a:spcAft>
              <a:buSzPts val="1100"/>
              <a:buNone/>
              <a:defRPr/>
            </a:lvl8pPr>
            <a:lvl9pPr lvl="8" algn="ctr">
              <a:lnSpc>
                <a:spcPct val="100000"/>
              </a:lnSpc>
              <a:spcBef>
                <a:spcPts val="0"/>
              </a:spcBef>
              <a:spcAft>
                <a:spcPts val="0"/>
              </a:spcAft>
              <a:buSzPts val="1100"/>
              <a:buNone/>
              <a:defRPr/>
            </a:lvl9pPr>
          </a:lstStyle>
          <a:p/>
        </p:txBody>
      </p:sp>
      <p:sp>
        <p:nvSpPr>
          <p:cNvPr id="80" name="Google Shape;80;p40"/>
          <p:cNvSpPr/>
          <p:nvPr>
            <p:ph idx="2" type="pic"/>
          </p:nvPr>
        </p:nvSpPr>
        <p:spPr>
          <a:xfrm>
            <a:off x="6602469" y="355675"/>
            <a:ext cx="1799700" cy="1748100"/>
          </a:xfrm>
          <a:prstGeom prst="ellipse">
            <a:avLst/>
          </a:prstGeom>
          <a:noFill/>
          <a:ln>
            <a:noFill/>
          </a:ln>
        </p:spPr>
      </p:sp>
      <p:sp>
        <p:nvSpPr>
          <p:cNvPr id="81" name="Google Shape;81;p40"/>
          <p:cNvSpPr/>
          <p:nvPr>
            <p:ph idx="3" type="pic"/>
          </p:nvPr>
        </p:nvSpPr>
        <p:spPr>
          <a:xfrm>
            <a:off x="4620970" y="355675"/>
            <a:ext cx="1799700" cy="1748100"/>
          </a:xfrm>
          <a:prstGeom prst="ellipse">
            <a:avLst/>
          </a:prstGeom>
          <a:noFill/>
          <a:ln>
            <a:noFill/>
          </a:ln>
        </p:spPr>
      </p:sp>
      <p:sp>
        <p:nvSpPr>
          <p:cNvPr id="82" name="Google Shape;82;p40"/>
          <p:cNvSpPr/>
          <p:nvPr>
            <p:ph idx="4" type="pic"/>
          </p:nvPr>
        </p:nvSpPr>
        <p:spPr>
          <a:xfrm>
            <a:off x="2631774" y="355675"/>
            <a:ext cx="1799700" cy="1748100"/>
          </a:xfrm>
          <a:prstGeom prst="ellipse">
            <a:avLst/>
          </a:prstGeom>
          <a:noFill/>
          <a:ln>
            <a:noFill/>
          </a:ln>
        </p:spPr>
      </p:sp>
      <p:sp>
        <p:nvSpPr>
          <p:cNvPr id="83" name="Google Shape;83;p40"/>
          <p:cNvSpPr/>
          <p:nvPr>
            <p:ph idx="5" type="pic"/>
          </p:nvPr>
        </p:nvSpPr>
        <p:spPr>
          <a:xfrm>
            <a:off x="650275" y="355675"/>
            <a:ext cx="1799700" cy="1748100"/>
          </a:xfrm>
          <a:prstGeom prst="ellipse">
            <a:avLst/>
          </a:prstGeom>
          <a:noFill/>
          <a:ln>
            <a:noFill/>
          </a:ln>
        </p:spPr>
      </p:sp>
      <p:sp>
        <p:nvSpPr>
          <p:cNvPr id="84" name="Google Shape;84;p40"/>
          <p:cNvSpPr/>
          <p:nvPr>
            <p:ph idx="6" type="pic"/>
          </p:nvPr>
        </p:nvSpPr>
        <p:spPr>
          <a:xfrm>
            <a:off x="6602469" y="2852209"/>
            <a:ext cx="1799700" cy="1748100"/>
          </a:xfrm>
          <a:prstGeom prst="ellipse">
            <a:avLst/>
          </a:prstGeom>
          <a:noFill/>
          <a:ln>
            <a:noFill/>
          </a:ln>
        </p:spPr>
      </p:sp>
      <p:sp>
        <p:nvSpPr>
          <p:cNvPr id="85" name="Google Shape;85;p40"/>
          <p:cNvSpPr/>
          <p:nvPr>
            <p:ph idx="7" type="pic"/>
          </p:nvPr>
        </p:nvSpPr>
        <p:spPr>
          <a:xfrm>
            <a:off x="4620970" y="2852209"/>
            <a:ext cx="1799700" cy="1748100"/>
          </a:xfrm>
          <a:prstGeom prst="ellipse">
            <a:avLst/>
          </a:prstGeom>
          <a:noFill/>
          <a:ln>
            <a:noFill/>
          </a:ln>
        </p:spPr>
      </p:sp>
      <p:sp>
        <p:nvSpPr>
          <p:cNvPr id="86" name="Google Shape;86;p40"/>
          <p:cNvSpPr/>
          <p:nvPr>
            <p:ph idx="8" type="pic"/>
          </p:nvPr>
        </p:nvSpPr>
        <p:spPr>
          <a:xfrm>
            <a:off x="2631774" y="2852209"/>
            <a:ext cx="1799700" cy="1748100"/>
          </a:xfrm>
          <a:prstGeom prst="ellipse">
            <a:avLst/>
          </a:prstGeom>
          <a:noFill/>
          <a:ln>
            <a:noFill/>
          </a:ln>
        </p:spPr>
      </p:sp>
      <p:sp>
        <p:nvSpPr>
          <p:cNvPr id="87" name="Google Shape;87;p40"/>
          <p:cNvSpPr/>
          <p:nvPr>
            <p:ph idx="9" type="pic"/>
          </p:nvPr>
        </p:nvSpPr>
        <p:spPr>
          <a:xfrm>
            <a:off x="650275" y="2852209"/>
            <a:ext cx="1799700" cy="1748100"/>
          </a:xfrm>
          <a:prstGeom prst="ellipse">
            <a:avLst/>
          </a:prstGeom>
          <a:noFill/>
          <a:ln>
            <a:noFill/>
          </a:ln>
        </p:spPr>
      </p:sp>
      <p:pic>
        <p:nvPicPr>
          <p:cNvPr id="88" name="Google Shape;88;p40"/>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02">
  <p:cSld name="2_Title Slide_1">
    <p:bg>
      <p:bgPr>
        <a:solidFill>
          <a:srgbClr val="CF003A"/>
        </a:solidFill>
      </p:bgPr>
    </p:bg>
    <p:spTree>
      <p:nvGrpSpPr>
        <p:cNvPr id="89" name="Shape 89"/>
        <p:cNvGrpSpPr/>
        <p:nvPr/>
      </p:nvGrpSpPr>
      <p:grpSpPr>
        <a:xfrm>
          <a:off x="0" y="0"/>
          <a:ext cx="0" cy="0"/>
          <a:chOff x="0" y="0"/>
          <a:chExt cx="0" cy="0"/>
        </a:xfrm>
      </p:grpSpPr>
      <p:sp>
        <p:nvSpPr>
          <p:cNvPr id="90" name="Google Shape;90;p41"/>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80000"/>
              </a:lnSpc>
              <a:spcBef>
                <a:spcPts val="0"/>
              </a:spcBef>
              <a:spcAft>
                <a:spcPts val="0"/>
              </a:spcAft>
              <a:buClr>
                <a:schemeClr val="lt1"/>
              </a:buClr>
              <a:buSzPts val="4500"/>
              <a:buFont typeface="Times New Roman"/>
              <a:buNone/>
              <a:defRPr sz="4500">
                <a:solidFill>
                  <a:schemeClr val="lt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1" name="Google Shape;91;p41"/>
          <p:cNvSpPr txBox="1"/>
          <p:nvPr>
            <p:ph idx="1" type="subTitle"/>
          </p:nvPr>
        </p:nvSpPr>
        <p:spPr>
          <a:xfrm>
            <a:off x="1143000" y="2701529"/>
            <a:ext cx="6858000" cy="1241700"/>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1200"/>
              </a:spcBef>
              <a:spcAft>
                <a:spcPts val="0"/>
              </a:spcAft>
              <a:buSzPts val="1800"/>
              <a:buNone/>
              <a:defRPr sz="1800">
                <a:solidFill>
                  <a:schemeClr val="lt1"/>
                </a:solidFill>
              </a:defRPr>
            </a:lvl1pPr>
            <a:lvl2pPr lvl="1" algn="ctr">
              <a:lnSpc>
                <a:spcPct val="90000"/>
              </a:lnSpc>
              <a:spcBef>
                <a:spcPts val="1200"/>
              </a:spcBef>
              <a:spcAft>
                <a:spcPts val="0"/>
              </a:spcAft>
              <a:buSzPts val="1500"/>
              <a:buNone/>
              <a:defRPr sz="1500"/>
            </a:lvl2pPr>
            <a:lvl3pPr lvl="2" algn="ctr">
              <a:lnSpc>
                <a:spcPct val="90000"/>
              </a:lnSpc>
              <a:spcBef>
                <a:spcPts val="1200"/>
              </a:spcBef>
              <a:spcAft>
                <a:spcPts val="0"/>
              </a:spcAft>
              <a:buSzPts val="1400"/>
              <a:buNone/>
              <a:defRPr sz="1400"/>
            </a:lvl3pPr>
            <a:lvl4pPr lvl="3" algn="ctr">
              <a:lnSpc>
                <a:spcPct val="90000"/>
              </a:lnSpc>
              <a:spcBef>
                <a:spcPts val="1200"/>
              </a:spcBef>
              <a:spcAft>
                <a:spcPts val="0"/>
              </a:spcAft>
              <a:buSzPts val="1200"/>
              <a:buNone/>
              <a:defRPr sz="1200"/>
            </a:lvl4pPr>
            <a:lvl5pPr lvl="4" algn="ctr">
              <a:lnSpc>
                <a:spcPct val="90000"/>
              </a:lnSpc>
              <a:spcBef>
                <a:spcPts val="12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pic>
        <p:nvPicPr>
          <p:cNvPr id="92" name="Google Shape;92;p41"/>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02">
  <p:cSld name="OBJECT_1_1">
    <p:bg>
      <p:bgPr>
        <a:solidFill>
          <a:srgbClr val="CF003A"/>
        </a:solidFill>
      </p:bgPr>
    </p:bg>
    <p:spTree>
      <p:nvGrpSpPr>
        <p:cNvPr id="93" name="Shape 93"/>
        <p:cNvGrpSpPr/>
        <p:nvPr/>
      </p:nvGrpSpPr>
      <p:grpSpPr>
        <a:xfrm>
          <a:off x="0" y="0"/>
          <a:ext cx="0" cy="0"/>
          <a:chOff x="0" y="0"/>
          <a:chExt cx="0" cy="0"/>
        </a:xfrm>
      </p:grpSpPr>
      <p:sp>
        <p:nvSpPr>
          <p:cNvPr id="94" name="Google Shape;94;p42"/>
          <p:cNvSpPr txBox="1"/>
          <p:nvPr>
            <p:ph type="title"/>
          </p:nvPr>
        </p:nvSpPr>
        <p:spPr>
          <a:xfrm>
            <a:off x="335875" y="273850"/>
            <a:ext cx="8502300" cy="994200"/>
          </a:xfrm>
          <a:prstGeom prst="rect">
            <a:avLst/>
          </a:prstGeom>
          <a:noFill/>
          <a:ln>
            <a:noFill/>
          </a:ln>
        </p:spPr>
        <p:txBody>
          <a:bodyPr anchorCtr="0" anchor="t" bIns="34275" lIns="68575" spcFirstLastPara="1" rIns="68575" wrap="square" tIns="34275">
            <a:normAutofit/>
          </a:bodyPr>
          <a:lstStyle>
            <a:lvl1pPr lvl="0" algn="l">
              <a:lnSpc>
                <a:spcPct val="80000"/>
              </a:lnSpc>
              <a:spcBef>
                <a:spcPts val="0"/>
              </a:spcBef>
              <a:spcAft>
                <a:spcPts val="0"/>
              </a:spcAft>
              <a:buClr>
                <a:schemeClr val="lt1"/>
              </a:buClr>
              <a:buSzPts val="1400"/>
              <a:buNone/>
              <a:defRPr>
                <a:solidFill>
                  <a:schemeClr val="lt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5" name="Google Shape;95;p42"/>
          <p:cNvSpPr txBox="1"/>
          <p:nvPr>
            <p:ph idx="1" type="body"/>
          </p:nvPr>
        </p:nvSpPr>
        <p:spPr>
          <a:xfrm>
            <a:off x="335875" y="1369225"/>
            <a:ext cx="8179500" cy="30321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1200"/>
              </a:spcBef>
              <a:spcAft>
                <a:spcPts val="0"/>
              </a:spcAft>
              <a:buClr>
                <a:schemeClr val="lt1"/>
              </a:buClr>
              <a:buSzPts val="1400"/>
              <a:buChar char="•"/>
              <a:defRPr>
                <a:solidFill>
                  <a:schemeClr val="lt1"/>
                </a:solidFill>
              </a:defRPr>
            </a:lvl1pPr>
            <a:lvl2pPr indent="-317500" lvl="1" marL="914400" algn="l">
              <a:lnSpc>
                <a:spcPct val="90000"/>
              </a:lnSpc>
              <a:spcBef>
                <a:spcPts val="1200"/>
              </a:spcBef>
              <a:spcAft>
                <a:spcPts val="0"/>
              </a:spcAft>
              <a:buClr>
                <a:schemeClr val="lt1"/>
              </a:buClr>
              <a:buSzPts val="1400"/>
              <a:buChar char="•"/>
              <a:defRPr>
                <a:solidFill>
                  <a:schemeClr val="lt1"/>
                </a:solidFill>
              </a:defRPr>
            </a:lvl2pPr>
            <a:lvl3pPr indent="-317500" lvl="2" marL="1371600" algn="l">
              <a:lnSpc>
                <a:spcPct val="90000"/>
              </a:lnSpc>
              <a:spcBef>
                <a:spcPts val="1200"/>
              </a:spcBef>
              <a:spcAft>
                <a:spcPts val="0"/>
              </a:spcAft>
              <a:buClr>
                <a:schemeClr val="lt1"/>
              </a:buClr>
              <a:buSzPts val="1400"/>
              <a:buChar char="•"/>
              <a:defRPr>
                <a:solidFill>
                  <a:schemeClr val="lt1"/>
                </a:solidFill>
              </a:defRPr>
            </a:lvl3pPr>
            <a:lvl4pPr indent="-317500" lvl="3" marL="1828800" algn="l">
              <a:lnSpc>
                <a:spcPct val="90000"/>
              </a:lnSpc>
              <a:spcBef>
                <a:spcPts val="1200"/>
              </a:spcBef>
              <a:spcAft>
                <a:spcPts val="0"/>
              </a:spcAft>
              <a:buClr>
                <a:schemeClr val="lt1"/>
              </a:buClr>
              <a:buSzPts val="1400"/>
              <a:buChar char="•"/>
              <a:defRPr>
                <a:solidFill>
                  <a:schemeClr val="lt1"/>
                </a:solidFill>
              </a:defRPr>
            </a:lvl4pPr>
            <a:lvl5pPr indent="-317500" lvl="4" marL="2286000" algn="l">
              <a:lnSpc>
                <a:spcPct val="90000"/>
              </a:lnSpc>
              <a:spcBef>
                <a:spcPts val="1200"/>
              </a:spcBef>
              <a:spcAft>
                <a:spcPts val="0"/>
              </a:spcAft>
              <a:buClr>
                <a:schemeClr val="lt1"/>
              </a:buClr>
              <a:buSzPts val="1400"/>
              <a:buChar char="•"/>
              <a:defRPr>
                <a:solidFill>
                  <a:schemeClr val="lt1"/>
                </a:solidFill>
              </a:defRPr>
            </a:lvl5pPr>
            <a:lvl6pPr indent="-317500" lvl="5" marL="2743200" algn="l">
              <a:lnSpc>
                <a:spcPct val="90000"/>
              </a:lnSpc>
              <a:spcBef>
                <a:spcPts val="400"/>
              </a:spcBef>
              <a:spcAft>
                <a:spcPts val="0"/>
              </a:spcAft>
              <a:buClr>
                <a:schemeClr val="lt1"/>
              </a:buClr>
              <a:buSzPts val="1400"/>
              <a:buChar char="•"/>
              <a:defRPr>
                <a:solidFill>
                  <a:schemeClr val="lt1"/>
                </a:solidFill>
              </a:defRPr>
            </a:lvl6pPr>
            <a:lvl7pPr indent="-317500" lvl="6" marL="3200400" algn="l">
              <a:lnSpc>
                <a:spcPct val="90000"/>
              </a:lnSpc>
              <a:spcBef>
                <a:spcPts val="400"/>
              </a:spcBef>
              <a:spcAft>
                <a:spcPts val="0"/>
              </a:spcAft>
              <a:buClr>
                <a:schemeClr val="lt1"/>
              </a:buClr>
              <a:buSzPts val="1400"/>
              <a:buChar char="•"/>
              <a:defRPr>
                <a:solidFill>
                  <a:schemeClr val="lt1"/>
                </a:solidFill>
              </a:defRPr>
            </a:lvl7pPr>
            <a:lvl8pPr indent="-317500" lvl="7" marL="3657600" algn="l">
              <a:lnSpc>
                <a:spcPct val="90000"/>
              </a:lnSpc>
              <a:spcBef>
                <a:spcPts val="400"/>
              </a:spcBef>
              <a:spcAft>
                <a:spcPts val="0"/>
              </a:spcAft>
              <a:buClr>
                <a:schemeClr val="lt1"/>
              </a:buClr>
              <a:buSzPts val="1400"/>
              <a:buChar char="•"/>
              <a:defRPr>
                <a:solidFill>
                  <a:schemeClr val="lt1"/>
                </a:solidFill>
              </a:defRPr>
            </a:lvl8pPr>
            <a:lvl9pPr indent="-317500" lvl="8" marL="4114800" algn="l">
              <a:lnSpc>
                <a:spcPct val="90000"/>
              </a:lnSpc>
              <a:spcBef>
                <a:spcPts val="400"/>
              </a:spcBef>
              <a:spcAft>
                <a:spcPts val="0"/>
              </a:spcAft>
              <a:buClr>
                <a:schemeClr val="lt1"/>
              </a:buClr>
              <a:buSzPts val="1400"/>
              <a:buChar char="•"/>
              <a:defRPr>
                <a:solidFill>
                  <a:schemeClr val="lt1"/>
                </a:solidFill>
              </a:defRPr>
            </a:lvl9pPr>
          </a:lstStyle>
          <a:p/>
        </p:txBody>
      </p:sp>
      <p:cxnSp>
        <p:nvCxnSpPr>
          <p:cNvPr id="96" name="Google Shape;96;p42"/>
          <p:cNvCxnSpPr/>
          <p:nvPr/>
        </p:nvCxnSpPr>
        <p:spPr>
          <a:xfrm flipH="1">
            <a:off x="8490806" y="-73479"/>
            <a:ext cx="245400" cy="1078800"/>
          </a:xfrm>
          <a:prstGeom prst="straightConnector1">
            <a:avLst/>
          </a:prstGeom>
          <a:noFill/>
          <a:ln cap="flat" cmpd="sng" w="50800">
            <a:solidFill>
              <a:schemeClr val="lt1"/>
            </a:solidFill>
            <a:prstDash val="solid"/>
            <a:miter lim="800000"/>
            <a:headEnd len="sm" w="sm" type="none"/>
            <a:tailEnd len="sm" w="sm" type="none"/>
          </a:ln>
        </p:spPr>
      </p:cxnSp>
      <p:cxnSp>
        <p:nvCxnSpPr>
          <p:cNvPr id="97" name="Google Shape;97;p42"/>
          <p:cNvCxnSpPr/>
          <p:nvPr/>
        </p:nvCxnSpPr>
        <p:spPr>
          <a:xfrm flipH="1">
            <a:off x="8258127" y="-73479"/>
            <a:ext cx="245400" cy="1078800"/>
          </a:xfrm>
          <a:prstGeom prst="straightConnector1">
            <a:avLst/>
          </a:prstGeom>
          <a:noFill/>
          <a:ln cap="flat" cmpd="sng" w="50800">
            <a:solidFill>
              <a:schemeClr val="lt1"/>
            </a:solidFill>
            <a:prstDash val="solid"/>
            <a:miter lim="800000"/>
            <a:headEnd len="sm" w="sm" type="none"/>
            <a:tailEnd len="sm" w="sm" type="none"/>
          </a:ln>
        </p:spPr>
      </p:cxnSp>
      <p:pic>
        <p:nvPicPr>
          <p:cNvPr id="98" name="Google Shape;98;p42"/>
          <p:cNvPicPr preferRelativeResize="0"/>
          <p:nvPr/>
        </p:nvPicPr>
        <p:blipFill rotWithShape="1">
          <a:blip r:embed="rId2">
            <a:alphaModFix/>
          </a:blip>
          <a:srcRect b="0" l="0" r="0" t="0"/>
          <a:stretch/>
        </p:blipFill>
        <p:spPr>
          <a:xfrm>
            <a:off x="183200" y="4357875"/>
            <a:ext cx="1867375" cy="7349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7"/>
          <p:cNvSpPr txBox="1"/>
          <p:nvPr>
            <p:ph type="title"/>
          </p:nvPr>
        </p:nvSpPr>
        <p:spPr>
          <a:xfrm>
            <a:off x="335875" y="273850"/>
            <a:ext cx="8502300" cy="994200"/>
          </a:xfrm>
          <a:prstGeom prst="rect">
            <a:avLst/>
          </a:prstGeom>
          <a:noFill/>
          <a:ln>
            <a:noFill/>
          </a:ln>
        </p:spPr>
        <p:txBody>
          <a:bodyPr anchorCtr="0" anchor="ctr" bIns="34275" lIns="68575" spcFirstLastPara="1" rIns="68575" wrap="square" tIns="34275">
            <a:normAutofit/>
          </a:bodyPr>
          <a:lstStyle>
            <a:lvl1pPr lvl="0" marR="0" rtl="0" algn="l">
              <a:lnSpc>
                <a:spcPct val="80000"/>
              </a:lnSpc>
              <a:spcBef>
                <a:spcPts val="0"/>
              </a:spcBef>
              <a:spcAft>
                <a:spcPts val="0"/>
              </a:spcAft>
              <a:buClr>
                <a:schemeClr val="dk1"/>
              </a:buClr>
              <a:buSzPts val="4100"/>
              <a:buFont typeface="Times New Roman"/>
              <a:buNone/>
              <a:defRPr b="0" i="1" sz="41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9pPr>
          </a:lstStyle>
          <a:p/>
        </p:txBody>
      </p:sp>
      <p:sp>
        <p:nvSpPr>
          <p:cNvPr id="7" name="Google Shape;7;p27"/>
          <p:cNvSpPr txBox="1"/>
          <p:nvPr>
            <p:ph idx="1" type="body"/>
          </p:nvPr>
        </p:nvSpPr>
        <p:spPr>
          <a:xfrm>
            <a:off x="335875" y="1369225"/>
            <a:ext cx="8179500" cy="3032100"/>
          </a:xfrm>
          <a:prstGeom prst="rect">
            <a:avLst/>
          </a:prstGeom>
          <a:noFill/>
          <a:ln>
            <a:noFill/>
          </a:ln>
        </p:spPr>
        <p:txBody>
          <a:bodyPr anchorCtr="0" anchor="t" bIns="34275" lIns="68575" spcFirstLastPara="1" rIns="68575" wrap="square" tIns="34275">
            <a:normAutofit/>
          </a:bodyPr>
          <a:lstStyle>
            <a:lvl1pPr indent="-361950" lvl="0" marL="457200" marR="0" rtl="0" algn="l">
              <a:lnSpc>
                <a:spcPct val="90000"/>
              </a:lnSpc>
              <a:spcBef>
                <a:spcPts val="1200"/>
              </a:spcBef>
              <a:spcAft>
                <a:spcPts val="0"/>
              </a:spcAft>
              <a:buClr>
                <a:schemeClr val="accent1"/>
              </a:buClr>
              <a:buSzPts val="2100"/>
              <a:buFont typeface="Arial"/>
              <a:buChar char="•"/>
              <a:defRPr b="0" i="0" sz="2100" u="none" cap="none" strike="noStrike">
                <a:solidFill>
                  <a:schemeClr val="dk1"/>
                </a:solidFill>
                <a:latin typeface="Arial"/>
                <a:ea typeface="Arial"/>
                <a:cs typeface="Arial"/>
                <a:sym typeface="Arial"/>
              </a:defRPr>
            </a:lvl1pPr>
            <a:lvl2pPr indent="-342900" lvl="1" marL="914400" marR="0" rtl="0" algn="l">
              <a:lnSpc>
                <a:spcPct val="90000"/>
              </a:lnSpc>
              <a:spcBef>
                <a:spcPts val="1200"/>
              </a:spcBef>
              <a:spcAft>
                <a:spcPts val="0"/>
              </a:spcAft>
              <a:buClr>
                <a:schemeClr val="accent1"/>
              </a:buClr>
              <a:buSzPts val="1800"/>
              <a:buFont typeface="Arial"/>
              <a:buChar char="•"/>
              <a:defRPr b="0" i="0" sz="1800" u="none" cap="none" strike="noStrike">
                <a:solidFill>
                  <a:schemeClr val="dk1"/>
                </a:solidFill>
                <a:latin typeface="Arial"/>
                <a:ea typeface="Arial"/>
                <a:cs typeface="Arial"/>
                <a:sym typeface="Arial"/>
              </a:defRPr>
            </a:lvl2pPr>
            <a:lvl3pPr indent="-323850" lvl="2" marL="1371600" marR="0" rtl="0" algn="l">
              <a:lnSpc>
                <a:spcPct val="90000"/>
              </a:lnSpc>
              <a:spcBef>
                <a:spcPts val="1200"/>
              </a:spcBef>
              <a:spcAft>
                <a:spcPts val="0"/>
              </a:spcAft>
              <a:buClr>
                <a:schemeClr val="accent1"/>
              </a:buClr>
              <a:buSzPts val="1500"/>
              <a:buFont typeface="Arial"/>
              <a:buChar char="•"/>
              <a:defRPr b="0" i="0" sz="1500" u="none" cap="none" strike="noStrike">
                <a:solidFill>
                  <a:schemeClr val="dk1"/>
                </a:solidFill>
                <a:latin typeface="Arial"/>
                <a:ea typeface="Arial"/>
                <a:cs typeface="Arial"/>
                <a:sym typeface="Arial"/>
              </a:defRPr>
            </a:lvl3pPr>
            <a:lvl4pPr indent="-317500" lvl="3" marL="1828800" marR="0" rtl="0" algn="l">
              <a:lnSpc>
                <a:spcPct val="90000"/>
              </a:lnSpc>
              <a:spcBef>
                <a:spcPts val="1200"/>
              </a:spcBef>
              <a:spcAft>
                <a:spcPts val="0"/>
              </a:spcAft>
              <a:buClr>
                <a:schemeClr val="accent1"/>
              </a:buClr>
              <a:buSzPts val="1400"/>
              <a:buFont typeface="Arial"/>
              <a:buChar char="•"/>
              <a:defRPr b="0" i="0" sz="1400" u="none" cap="none" strike="noStrike">
                <a:solidFill>
                  <a:schemeClr val="dk1"/>
                </a:solidFill>
                <a:latin typeface="Arial"/>
                <a:ea typeface="Arial"/>
                <a:cs typeface="Arial"/>
                <a:sym typeface="Arial"/>
              </a:defRPr>
            </a:lvl4pPr>
            <a:lvl5pPr indent="-317500" lvl="4" marL="2286000" marR="0" rtl="0" algn="l">
              <a:lnSpc>
                <a:spcPct val="90000"/>
              </a:lnSpc>
              <a:spcBef>
                <a:spcPts val="1200"/>
              </a:spcBef>
              <a:spcAft>
                <a:spcPts val="0"/>
              </a:spcAft>
              <a:buClr>
                <a:schemeClr val="accent1"/>
              </a:buClr>
              <a:buSzPts val="1400"/>
              <a:buFont typeface="Arial"/>
              <a:buChar char="•"/>
              <a:defRPr b="0" i="0" sz="1400" u="none" cap="none" strike="noStrike">
                <a:solidFill>
                  <a:schemeClr val="dk1"/>
                </a:solidFill>
                <a:latin typeface="Arial"/>
                <a:ea typeface="Arial"/>
                <a:cs typeface="Arial"/>
                <a:sym typeface="Arial"/>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803">
          <p15:clr>
            <a:srgbClr val="F26B43"/>
          </p15:clr>
        </p15:guide>
        <p15:guide id="2" pos="397">
          <p15:clr>
            <a:srgbClr val="F26B43"/>
          </p15:clr>
        </p15:guide>
        <p15:guide id="3" pos="212">
          <p15:clr>
            <a:srgbClr val="E46962"/>
          </p15:clr>
        </p15:guide>
        <p15:guide id="4" orient="horz" pos="205">
          <p15:clr>
            <a:srgbClr val="E46962"/>
          </p15:clr>
        </p15:guide>
        <p15:guide id="5" pos="283">
          <p15:clr>
            <a:srgbClr val="E46962"/>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2" name="Shape 102"/>
        <p:cNvGrpSpPr/>
        <p:nvPr/>
      </p:nvGrpSpPr>
      <p:grpSpPr>
        <a:xfrm>
          <a:off x="0" y="0"/>
          <a:ext cx="0" cy="0"/>
          <a:chOff x="0" y="0"/>
          <a:chExt cx="0" cy="0"/>
        </a:xfrm>
      </p:grpSpPr>
      <p:sp>
        <p:nvSpPr>
          <p:cNvPr id="103" name="Google Shape;103;p1"/>
          <p:cNvSpPr txBox="1"/>
          <p:nvPr/>
        </p:nvSpPr>
        <p:spPr>
          <a:xfrm>
            <a:off x="1753650" y="1274775"/>
            <a:ext cx="5636700" cy="182580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Clr>
                <a:srgbClr val="000000"/>
              </a:buClr>
              <a:buSzPts val="3800"/>
              <a:buFont typeface="Arial"/>
              <a:buNone/>
            </a:pPr>
            <a:r>
              <a:rPr i="1" lang="et" sz="3800">
                <a:solidFill>
                  <a:schemeClr val="lt1"/>
                </a:solidFill>
                <a:latin typeface="Times New Roman"/>
                <a:ea typeface="Times New Roman"/>
                <a:cs typeface="Times New Roman"/>
                <a:sym typeface="Times New Roman"/>
              </a:rPr>
              <a:t>Ukraina sõjapõgenike ja kohalike E2 õppijate eesti keele oskuse areng aasta jooksul</a:t>
            </a:r>
            <a:endParaRPr b="1" i="1" sz="3800" u="none" cap="none" strike="noStrike">
              <a:solidFill>
                <a:schemeClr val="lt1"/>
              </a:solidFill>
              <a:latin typeface="Times New Roman"/>
              <a:ea typeface="Times New Roman"/>
              <a:cs typeface="Times New Roman"/>
              <a:sym typeface="Times New Roman"/>
            </a:endParaRPr>
          </a:p>
        </p:txBody>
      </p:sp>
      <p:cxnSp>
        <p:nvCxnSpPr>
          <p:cNvPr id="104" name="Google Shape;104;p1"/>
          <p:cNvCxnSpPr/>
          <p:nvPr/>
        </p:nvCxnSpPr>
        <p:spPr>
          <a:xfrm flipH="1">
            <a:off x="8490806" y="-73479"/>
            <a:ext cx="245400" cy="1078800"/>
          </a:xfrm>
          <a:prstGeom prst="straightConnector1">
            <a:avLst/>
          </a:prstGeom>
          <a:noFill/>
          <a:ln cap="flat" cmpd="sng" w="50800">
            <a:solidFill>
              <a:schemeClr val="accent1"/>
            </a:solidFill>
            <a:prstDash val="solid"/>
            <a:miter lim="800000"/>
            <a:headEnd len="sm" w="sm" type="none"/>
            <a:tailEnd len="sm" w="sm" type="none"/>
          </a:ln>
        </p:spPr>
      </p:cxnSp>
      <p:cxnSp>
        <p:nvCxnSpPr>
          <p:cNvPr id="105" name="Google Shape;105;p1"/>
          <p:cNvCxnSpPr/>
          <p:nvPr/>
        </p:nvCxnSpPr>
        <p:spPr>
          <a:xfrm flipH="1">
            <a:off x="8258127" y="-73479"/>
            <a:ext cx="245400" cy="1078800"/>
          </a:xfrm>
          <a:prstGeom prst="straightConnector1">
            <a:avLst/>
          </a:prstGeom>
          <a:noFill/>
          <a:ln cap="flat" cmpd="sng" w="50800">
            <a:solidFill>
              <a:schemeClr val="accent1"/>
            </a:solidFill>
            <a:prstDash val="solid"/>
            <a:miter lim="800000"/>
            <a:headEnd len="sm" w="sm" type="none"/>
            <a:tailEnd len="sm" w="sm" type="none"/>
          </a:ln>
        </p:spPr>
      </p:cxnSp>
      <p:sp>
        <p:nvSpPr>
          <p:cNvPr id="106" name="Google Shape;106;p1"/>
          <p:cNvSpPr txBox="1"/>
          <p:nvPr/>
        </p:nvSpPr>
        <p:spPr>
          <a:xfrm>
            <a:off x="4777775" y="4324225"/>
            <a:ext cx="39585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t">
                <a:solidFill>
                  <a:schemeClr val="lt1"/>
                </a:solidFill>
              </a:rPr>
              <a:t>Piret Baird, Tiina Rüütmaa, Andra Kütt-Leedis, Urmet Lepasson, Evelyn Neudorf, Anne Uusen</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type="title"/>
          </p:nvPr>
        </p:nvSpPr>
        <p:spPr>
          <a:xfrm>
            <a:off x="335875" y="273850"/>
            <a:ext cx="8502300" cy="994200"/>
          </a:xfrm>
          <a:prstGeom prst="rect">
            <a:avLst/>
          </a:prstGeom>
          <a:noFill/>
          <a:ln>
            <a:noFill/>
          </a:ln>
        </p:spPr>
        <p:txBody>
          <a:bodyPr anchorCtr="0" anchor="t" bIns="34275" lIns="68575" spcFirstLastPara="1" rIns="68575" wrap="square" tIns="34275">
            <a:normAutofit/>
          </a:bodyPr>
          <a:lstStyle/>
          <a:p>
            <a:pPr indent="0" lvl="0" marL="0" rtl="0" algn="l">
              <a:lnSpc>
                <a:spcPct val="80000"/>
              </a:lnSpc>
              <a:spcBef>
                <a:spcPts val="0"/>
              </a:spcBef>
              <a:spcAft>
                <a:spcPts val="0"/>
              </a:spcAft>
              <a:buSzPts val="1400"/>
              <a:buNone/>
            </a:pPr>
            <a:r>
              <a:rPr lang="et"/>
              <a:t>Taust</a:t>
            </a:r>
            <a:endParaRPr/>
          </a:p>
        </p:txBody>
      </p:sp>
      <p:sp>
        <p:nvSpPr>
          <p:cNvPr id="112" name="Google Shape;112;p3"/>
          <p:cNvSpPr txBox="1"/>
          <p:nvPr>
            <p:ph idx="1" type="body"/>
          </p:nvPr>
        </p:nvSpPr>
        <p:spPr>
          <a:xfrm>
            <a:off x="330875" y="1081475"/>
            <a:ext cx="8255400" cy="3263400"/>
          </a:xfrm>
          <a:prstGeom prst="rect">
            <a:avLst/>
          </a:prstGeom>
          <a:noFill/>
          <a:ln>
            <a:noFill/>
          </a:ln>
        </p:spPr>
        <p:txBody>
          <a:bodyPr anchorCtr="0" anchor="t" bIns="34275" lIns="68575" spcFirstLastPara="1" rIns="68575" wrap="square" tIns="34275">
            <a:normAutofit/>
          </a:bodyPr>
          <a:lstStyle/>
          <a:p>
            <a:pPr indent="-266700" lvl="0" marL="228600" rtl="0" algn="l">
              <a:lnSpc>
                <a:spcPct val="100000"/>
              </a:lnSpc>
              <a:spcBef>
                <a:spcPts val="1600"/>
              </a:spcBef>
              <a:spcAft>
                <a:spcPts val="0"/>
              </a:spcAft>
              <a:buSzPts val="2400"/>
              <a:buChar char="•"/>
            </a:pPr>
            <a:r>
              <a:rPr lang="et" sz="2400"/>
              <a:t>9000 sõjapõgenikust last Eestis alates 2022. aastast ja järjest rohkem ka teisi muu kodukeelega lapsi.</a:t>
            </a:r>
            <a:endParaRPr sz="2400"/>
          </a:p>
          <a:p>
            <a:pPr indent="0" lvl="0" marL="457200" rtl="0" algn="l">
              <a:lnSpc>
                <a:spcPct val="100000"/>
              </a:lnSpc>
              <a:spcBef>
                <a:spcPts val="1600"/>
              </a:spcBef>
              <a:spcAft>
                <a:spcPts val="0"/>
              </a:spcAft>
              <a:buNone/>
            </a:pPr>
            <a:r>
              <a:t/>
            </a:r>
            <a:endParaRPr sz="2400"/>
          </a:p>
          <a:p>
            <a:pPr indent="-266700" lvl="0" marL="228600" rtl="0" algn="l">
              <a:lnSpc>
                <a:spcPct val="100000"/>
              </a:lnSpc>
              <a:spcBef>
                <a:spcPts val="1600"/>
              </a:spcBef>
              <a:spcAft>
                <a:spcPts val="0"/>
              </a:spcAft>
              <a:buSzPts val="2400"/>
              <a:buChar char="•"/>
            </a:pPr>
            <a:r>
              <a:rPr lang="et" sz="2400"/>
              <a:t>Pagulastest lapsed omandavad sihtkeelt aeglasemalt (Franck &amp; Delage, 2022)</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6"/>
          <p:cNvSpPr txBox="1"/>
          <p:nvPr>
            <p:ph type="title"/>
          </p:nvPr>
        </p:nvSpPr>
        <p:spPr>
          <a:xfrm>
            <a:off x="335875" y="273850"/>
            <a:ext cx="8502300" cy="994200"/>
          </a:xfrm>
          <a:prstGeom prst="rect">
            <a:avLst/>
          </a:prstGeom>
          <a:noFill/>
          <a:ln>
            <a:noFill/>
          </a:ln>
        </p:spPr>
        <p:txBody>
          <a:bodyPr anchorCtr="0" anchor="t" bIns="34275" lIns="68575" spcFirstLastPara="1" rIns="68575" wrap="square" tIns="34275">
            <a:normAutofit/>
          </a:bodyPr>
          <a:lstStyle/>
          <a:p>
            <a:pPr indent="0" lvl="0" marL="0" rtl="0" algn="l">
              <a:lnSpc>
                <a:spcPct val="80000"/>
              </a:lnSpc>
              <a:spcBef>
                <a:spcPts val="0"/>
              </a:spcBef>
              <a:spcAft>
                <a:spcPts val="0"/>
              </a:spcAft>
              <a:buClr>
                <a:schemeClr val="dk1"/>
              </a:buClr>
              <a:buSzPts val="1400"/>
              <a:buNone/>
            </a:pPr>
            <a:r>
              <a:rPr lang="et"/>
              <a:t>Valim &amp; meetod</a:t>
            </a:r>
            <a:endParaRPr/>
          </a:p>
        </p:txBody>
      </p:sp>
      <p:sp>
        <p:nvSpPr>
          <p:cNvPr id="118" name="Google Shape;118;p6"/>
          <p:cNvSpPr txBox="1"/>
          <p:nvPr>
            <p:ph idx="1" type="body"/>
          </p:nvPr>
        </p:nvSpPr>
        <p:spPr>
          <a:xfrm>
            <a:off x="330875" y="1369225"/>
            <a:ext cx="7880700" cy="3263400"/>
          </a:xfrm>
          <a:prstGeom prst="rect">
            <a:avLst/>
          </a:prstGeom>
          <a:noFill/>
          <a:ln>
            <a:noFill/>
          </a:ln>
        </p:spPr>
        <p:txBody>
          <a:bodyPr anchorCtr="0" anchor="t" bIns="34275" lIns="68575" spcFirstLastPara="1" rIns="68575" wrap="square" tIns="34275">
            <a:normAutofit/>
          </a:bodyPr>
          <a:lstStyle/>
          <a:p>
            <a:pPr indent="-381000" lvl="0" marL="457200" rtl="0" algn="l">
              <a:lnSpc>
                <a:spcPct val="90000"/>
              </a:lnSpc>
              <a:spcBef>
                <a:spcPts val="1200"/>
              </a:spcBef>
              <a:spcAft>
                <a:spcPts val="0"/>
              </a:spcAft>
              <a:buSzPts val="2400"/>
              <a:buChar char="-"/>
            </a:pPr>
            <a:r>
              <a:rPr lang="et" sz="2400"/>
              <a:t>27 ukraina sõjapõgenikku</a:t>
            </a:r>
            <a:endParaRPr sz="2400"/>
          </a:p>
          <a:p>
            <a:pPr indent="-381000" lvl="0" marL="457200" rtl="0" algn="l">
              <a:lnSpc>
                <a:spcPct val="90000"/>
              </a:lnSpc>
              <a:spcBef>
                <a:spcPts val="0"/>
              </a:spcBef>
              <a:spcAft>
                <a:spcPts val="0"/>
              </a:spcAft>
              <a:buSzPts val="2400"/>
              <a:buChar char="-"/>
            </a:pPr>
            <a:r>
              <a:rPr lang="et" sz="2400"/>
              <a:t>20 kohalikku E2 last</a:t>
            </a:r>
            <a:endParaRPr sz="2400"/>
          </a:p>
          <a:p>
            <a:pPr indent="0" lvl="0" marL="0" rtl="0" algn="l">
              <a:lnSpc>
                <a:spcPct val="90000"/>
              </a:lnSpc>
              <a:spcBef>
                <a:spcPts val="1200"/>
              </a:spcBef>
              <a:spcAft>
                <a:spcPts val="0"/>
              </a:spcAft>
              <a:buNone/>
            </a:pPr>
            <a:r>
              <a:t/>
            </a:r>
            <a:endParaRPr sz="2400"/>
          </a:p>
          <a:p>
            <a:pPr indent="-381000" lvl="0" marL="457200" rtl="0" algn="l">
              <a:lnSpc>
                <a:spcPct val="90000"/>
              </a:lnSpc>
              <a:spcBef>
                <a:spcPts val="1200"/>
              </a:spcBef>
              <a:spcAft>
                <a:spcPts val="0"/>
              </a:spcAft>
              <a:buSzPts val="2400"/>
              <a:buChar char="-"/>
            </a:pPr>
            <a:r>
              <a:rPr lang="et" sz="2400"/>
              <a:t>Pildikirjelduskatse kaks korda aastase vahega</a:t>
            </a:r>
            <a:endParaRPr sz="2400"/>
          </a:p>
          <a:p>
            <a:pPr indent="0" lvl="0" marL="0" rtl="0" algn="l">
              <a:lnSpc>
                <a:spcPct val="90000"/>
              </a:lnSpc>
              <a:spcBef>
                <a:spcPts val="1200"/>
              </a:spcBef>
              <a:spcAft>
                <a:spcPts val="0"/>
              </a:spcAft>
              <a:buNone/>
            </a:pPr>
            <a:r>
              <a:t/>
            </a:r>
            <a:endParaRPr sz="2400"/>
          </a:p>
          <a:p>
            <a:pPr indent="-381000" lvl="0" marL="457200" rtl="0" algn="l">
              <a:lnSpc>
                <a:spcPct val="90000"/>
              </a:lnSpc>
              <a:spcBef>
                <a:spcPts val="1200"/>
              </a:spcBef>
              <a:spcAft>
                <a:spcPts val="0"/>
              </a:spcAft>
              <a:buSzPts val="2400"/>
              <a:buChar char="-"/>
            </a:pPr>
            <a:r>
              <a:rPr lang="et" sz="2400"/>
              <a:t>Lineaarne regressioon</a:t>
            </a: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g3d64923edc4_0_0"/>
          <p:cNvSpPr txBox="1"/>
          <p:nvPr>
            <p:ph type="title"/>
          </p:nvPr>
        </p:nvSpPr>
        <p:spPr>
          <a:xfrm>
            <a:off x="335875" y="273850"/>
            <a:ext cx="85023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Uurimisküsimus</a:t>
            </a:r>
            <a:endParaRPr/>
          </a:p>
        </p:txBody>
      </p:sp>
      <p:sp>
        <p:nvSpPr>
          <p:cNvPr id="124" name="Google Shape;124;g3d64923edc4_0_0"/>
          <p:cNvSpPr txBox="1"/>
          <p:nvPr>
            <p:ph idx="1" type="body"/>
          </p:nvPr>
        </p:nvSpPr>
        <p:spPr>
          <a:xfrm>
            <a:off x="330875" y="1369225"/>
            <a:ext cx="7755600" cy="2830200"/>
          </a:xfrm>
          <a:prstGeom prst="rect">
            <a:avLst/>
          </a:prstGeom>
        </p:spPr>
        <p:txBody>
          <a:bodyPr anchorCtr="0" anchor="t" bIns="34275" lIns="68575" spcFirstLastPara="1" rIns="68575" wrap="square" tIns="34275">
            <a:normAutofit lnSpcReduction="10000"/>
          </a:bodyPr>
          <a:lstStyle/>
          <a:p>
            <a:pPr indent="0" lvl="0" marL="0" rtl="0" algn="l">
              <a:spcBef>
                <a:spcPts val="1200"/>
              </a:spcBef>
              <a:spcAft>
                <a:spcPts val="0"/>
              </a:spcAft>
              <a:buNone/>
            </a:pPr>
            <a:r>
              <a:rPr lang="et" sz="2400"/>
              <a:t>Ka</a:t>
            </a:r>
            <a:r>
              <a:rPr lang="et" sz="2400"/>
              <a:t>s lähtetaseme ja aasta hilisema keeleoskuse vaheline seos erineb sõjapõgenike ja kohalike muu kodukeelega õppijate vahel?</a:t>
            </a:r>
            <a:endParaRPr sz="2400"/>
          </a:p>
          <a:p>
            <a:pPr indent="0" lvl="0" marL="0" rtl="0" algn="l">
              <a:spcBef>
                <a:spcPts val="1200"/>
              </a:spcBef>
              <a:spcAft>
                <a:spcPts val="0"/>
              </a:spcAft>
              <a:buNone/>
            </a:pPr>
            <a:r>
              <a:rPr lang="et" sz="2400"/>
              <a:t>Milline on vaadeldavate gruppide </a:t>
            </a:r>
            <a:r>
              <a:rPr lang="et" sz="2400">
                <a:extLst>
                  <a:ext uri="http://customooxmlschemas.google.com/">
                    <go:slidesCustomData xmlns:go="http://customooxmlschemas.google.com/" textRoundtripDataId="0"/>
                  </a:ext>
                </a:extLst>
              </a:rPr>
              <a:t>sõnavara </a:t>
            </a:r>
            <a:r>
              <a:rPr lang="et" sz="2400"/>
              <a:t>2024. aastal ja kuidas see aasta jooksul areneb?</a:t>
            </a:r>
            <a:endParaRPr sz="2400"/>
          </a:p>
          <a:p>
            <a:pPr indent="0" lvl="0" marL="0" rtl="0" algn="l">
              <a:spcBef>
                <a:spcPts val="1200"/>
              </a:spcBef>
              <a:spcAft>
                <a:spcPts val="0"/>
              </a:spcAft>
              <a:buNone/>
            </a:pPr>
            <a:r>
              <a:rPr lang="et" sz="2400"/>
              <a:t>Milline on vaadeldavate gruppide baaskonstruktsioonide kasutus 2024. aastal ja kuidas see aasta jooksul areneb?</a:t>
            </a:r>
            <a:endParaRPr sz="2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g3d64923edc4_0_6"/>
          <p:cNvSpPr txBox="1"/>
          <p:nvPr>
            <p:ph type="title"/>
          </p:nvPr>
        </p:nvSpPr>
        <p:spPr>
          <a:xfrm>
            <a:off x="335875" y="273850"/>
            <a:ext cx="85023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Tulemused: sõnavar</a:t>
            </a:r>
            <a:r>
              <a:rPr lang="et">
                <a:extLst>
                  <a:ext uri="http://customooxmlschemas.google.com/">
                    <go:slidesCustomData xmlns:go="http://customooxmlschemas.google.com/" textRoundtripDataId="1"/>
                  </a:ext>
                </a:extLst>
              </a:rPr>
              <a:t>a</a:t>
            </a:r>
            <a:r>
              <a:rPr lang="et"/>
              <a:t> keskmine</a:t>
            </a:r>
            <a:endParaRPr/>
          </a:p>
        </p:txBody>
      </p:sp>
      <p:sp>
        <p:nvSpPr>
          <p:cNvPr id="130" name="Google Shape;130;g3d64923edc4_0_6"/>
          <p:cNvSpPr txBox="1"/>
          <p:nvPr>
            <p:ph idx="1" type="body"/>
          </p:nvPr>
        </p:nvSpPr>
        <p:spPr>
          <a:xfrm>
            <a:off x="330875" y="1369225"/>
            <a:ext cx="4032900" cy="3263400"/>
          </a:xfrm>
          <a:prstGeom prst="rect">
            <a:avLst/>
          </a:prstGeom>
        </p:spPr>
        <p:txBody>
          <a:bodyPr anchorCtr="0" anchor="t" bIns="34275" lIns="68575" spcFirstLastPara="1" rIns="68575" wrap="square" tIns="34275">
            <a:normAutofit/>
          </a:bodyPr>
          <a:lstStyle/>
          <a:p>
            <a:pPr indent="0" lvl="0" marL="0" rtl="0" algn="l">
              <a:spcBef>
                <a:spcPts val="1200"/>
              </a:spcBef>
              <a:spcAft>
                <a:spcPts val="0"/>
              </a:spcAft>
              <a:buNone/>
            </a:pPr>
            <a:r>
              <a:rPr lang="et"/>
              <a:t>Lekseeme 2024: 27,5</a:t>
            </a:r>
            <a:endParaRPr/>
          </a:p>
          <a:p>
            <a:pPr indent="0" lvl="0" marL="0" rtl="0" algn="l">
              <a:spcBef>
                <a:spcPts val="1200"/>
              </a:spcBef>
              <a:spcAft>
                <a:spcPts val="0"/>
              </a:spcAft>
              <a:buNone/>
            </a:pPr>
            <a:r>
              <a:rPr lang="et"/>
              <a:t>Lekseeme 2025: 35,4</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p:txBody>
      </p:sp>
      <p:graphicFrame>
        <p:nvGraphicFramePr>
          <p:cNvPr id="131" name="Google Shape;131;g3d64923edc4_0_6"/>
          <p:cNvGraphicFramePr/>
          <p:nvPr/>
        </p:nvGraphicFramePr>
        <p:xfrm>
          <a:off x="449275" y="2571750"/>
          <a:ext cx="3000000" cy="3000000"/>
        </p:xfrm>
        <a:graphic>
          <a:graphicData uri="http://schemas.openxmlformats.org/drawingml/2006/table">
            <a:tbl>
              <a:tblPr>
                <a:noFill/>
                <a:tableStyleId>{DBD04A37-FEF3-4751-9665-B1D256356B64}</a:tableStyleId>
              </a:tblPr>
              <a:tblGrid>
                <a:gridCol w="2267325"/>
                <a:gridCol w="2267325"/>
                <a:gridCol w="2267325"/>
              </a:tblGrid>
              <a:tr h="582525">
                <a:tc>
                  <a:txBody>
                    <a:bodyPr/>
                    <a:lstStyle/>
                    <a:p>
                      <a:pPr indent="0" lvl="0" marL="0" rtl="0" algn="l">
                        <a:spcBef>
                          <a:spcPts val="0"/>
                        </a:spcBef>
                        <a:spcAft>
                          <a:spcPts val="0"/>
                        </a:spcAft>
                        <a:buNone/>
                      </a:pPr>
                      <a:r>
                        <a:t/>
                      </a:r>
                      <a:endParaRPr sz="2000"/>
                    </a:p>
                  </a:txBody>
                  <a:tcPr marT="91425" marB="91425" marR="91425" marL="91425"/>
                </a:tc>
                <a:tc>
                  <a:txBody>
                    <a:bodyPr/>
                    <a:lstStyle/>
                    <a:p>
                      <a:pPr indent="0" lvl="0" marL="0" rtl="0" algn="l">
                        <a:spcBef>
                          <a:spcPts val="0"/>
                        </a:spcBef>
                        <a:spcAft>
                          <a:spcPts val="0"/>
                        </a:spcAft>
                        <a:buNone/>
                      </a:pPr>
                      <a:r>
                        <a:rPr b="1" lang="et" sz="2000"/>
                        <a:t>2024 lekseemide keskmine</a:t>
                      </a:r>
                      <a:endParaRPr b="1" sz="2000"/>
                    </a:p>
                  </a:txBody>
                  <a:tcPr marT="91425" marB="91425" marR="91425" marL="91425"/>
                </a:tc>
                <a:tc>
                  <a:txBody>
                    <a:bodyPr/>
                    <a:lstStyle/>
                    <a:p>
                      <a:pPr indent="0" lvl="0" marL="0" rtl="0" algn="l">
                        <a:spcBef>
                          <a:spcPts val="0"/>
                        </a:spcBef>
                        <a:spcAft>
                          <a:spcPts val="0"/>
                        </a:spcAft>
                        <a:buNone/>
                      </a:pPr>
                      <a:r>
                        <a:rPr b="1" lang="et" sz="2000"/>
                        <a:t>2025 lekseemide keskmine</a:t>
                      </a:r>
                      <a:endParaRPr b="1" sz="2000"/>
                    </a:p>
                  </a:txBody>
                  <a:tcPr marT="91425" marB="91425" marR="91425" marL="91425"/>
                </a:tc>
              </a:tr>
              <a:tr h="582525">
                <a:tc>
                  <a:txBody>
                    <a:bodyPr/>
                    <a:lstStyle/>
                    <a:p>
                      <a:pPr indent="0" lvl="0" marL="0" rtl="0" algn="l">
                        <a:spcBef>
                          <a:spcPts val="0"/>
                        </a:spcBef>
                        <a:spcAft>
                          <a:spcPts val="0"/>
                        </a:spcAft>
                        <a:buNone/>
                      </a:pPr>
                      <a:r>
                        <a:rPr lang="et" sz="2000"/>
                        <a:t>Kohalikud</a:t>
                      </a:r>
                      <a:endParaRPr sz="2000"/>
                    </a:p>
                  </a:txBody>
                  <a:tcPr marT="91425" marB="91425" marR="91425" marL="91425"/>
                </a:tc>
                <a:tc>
                  <a:txBody>
                    <a:bodyPr/>
                    <a:lstStyle/>
                    <a:p>
                      <a:pPr indent="0" lvl="0" marL="0" rtl="0" algn="l">
                        <a:spcBef>
                          <a:spcPts val="0"/>
                        </a:spcBef>
                        <a:spcAft>
                          <a:spcPts val="0"/>
                        </a:spcAft>
                        <a:buNone/>
                      </a:pPr>
                      <a:r>
                        <a:rPr lang="et" sz="2000"/>
                        <a:t>34,8</a:t>
                      </a:r>
                      <a:endParaRPr sz="2000"/>
                    </a:p>
                  </a:txBody>
                  <a:tcPr marT="91425" marB="91425" marR="91425" marL="91425"/>
                </a:tc>
                <a:tc>
                  <a:txBody>
                    <a:bodyPr/>
                    <a:lstStyle/>
                    <a:p>
                      <a:pPr indent="0" lvl="0" marL="0" rtl="0" algn="l">
                        <a:spcBef>
                          <a:spcPts val="0"/>
                        </a:spcBef>
                        <a:spcAft>
                          <a:spcPts val="0"/>
                        </a:spcAft>
                        <a:buNone/>
                      </a:pPr>
                      <a:r>
                        <a:rPr lang="et" sz="2000"/>
                        <a:t>35,4</a:t>
                      </a:r>
                      <a:endParaRPr sz="2000"/>
                    </a:p>
                  </a:txBody>
                  <a:tcPr marT="91425" marB="91425" marR="91425" marL="91425"/>
                </a:tc>
              </a:tr>
              <a:tr h="582525">
                <a:tc>
                  <a:txBody>
                    <a:bodyPr/>
                    <a:lstStyle/>
                    <a:p>
                      <a:pPr indent="0" lvl="0" marL="0" rtl="0" algn="l">
                        <a:spcBef>
                          <a:spcPts val="0"/>
                        </a:spcBef>
                        <a:spcAft>
                          <a:spcPts val="0"/>
                        </a:spcAft>
                        <a:buNone/>
                      </a:pPr>
                      <a:r>
                        <a:rPr lang="et" sz="2000"/>
                        <a:t>Sõjapõgenikud</a:t>
                      </a:r>
                      <a:endParaRPr sz="2000"/>
                    </a:p>
                  </a:txBody>
                  <a:tcPr marT="91425" marB="91425" marR="91425" marL="91425"/>
                </a:tc>
                <a:tc>
                  <a:txBody>
                    <a:bodyPr/>
                    <a:lstStyle/>
                    <a:p>
                      <a:pPr indent="0" lvl="0" marL="0" rtl="0" algn="l">
                        <a:spcBef>
                          <a:spcPts val="0"/>
                        </a:spcBef>
                        <a:spcAft>
                          <a:spcPts val="0"/>
                        </a:spcAft>
                        <a:buNone/>
                      </a:pPr>
                      <a:r>
                        <a:rPr lang="et" sz="2000"/>
                        <a:t>28,0</a:t>
                      </a:r>
                      <a:endParaRPr sz="2000"/>
                    </a:p>
                  </a:txBody>
                  <a:tcPr marT="91425" marB="91425" marR="91425" marL="91425"/>
                </a:tc>
                <a:tc>
                  <a:txBody>
                    <a:bodyPr/>
                    <a:lstStyle/>
                    <a:p>
                      <a:pPr indent="0" lvl="0" marL="0" rtl="0" algn="l">
                        <a:spcBef>
                          <a:spcPts val="0"/>
                        </a:spcBef>
                        <a:spcAft>
                          <a:spcPts val="0"/>
                        </a:spcAft>
                        <a:buNone/>
                      </a:pPr>
                      <a:r>
                        <a:rPr lang="et" sz="2000"/>
                        <a:t>35,4</a:t>
                      </a:r>
                      <a:endParaRPr sz="2000"/>
                    </a:p>
                  </a:txBody>
                  <a:tcPr marT="91425" marB="91425" marR="91425" marL="91425"/>
                </a:tc>
              </a:tr>
            </a:tbl>
          </a:graphicData>
        </a:graphic>
      </p:graphicFrame>
      <p:graphicFrame>
        <p:nvGraphicFramePr>
          <p:cNvPr id="132" name="Google Shape;132;g3d64923edc4_0_6"/>
          <p:cNvGraphicFramePr/>
          <p:nvPr/>
        </p:nvGraphicFramePr>
        <p:xfrm>
          <a:off x="4572000" y="1197225"/>
          <a:ext cx="3000000" cy="3000000"/>
        </p:xfrm>
        <a:graphic>
          <a:graphicData uri="http://schemas.openxmlformats.org/drawingml/2006/table">
            <a:tbl>
              <a:tblPr>
                <a:noFill/>
                <a:tableStyleId>{DBD04A37-FEF3-4751-9665-B1D256356B64}</a:tableStyleId>
              </a:tblPr>
              <a:tblGrid>
                <a:gridCol w="4257875"/>
              </a:tblGrid>
              <a:tr h="1292325">
                <a:tc>
                  <a:txBody>
                    <a:bodyPr/>
                    <a:lstStyle/>
                    <a:p>
                      <a:pPr indent="0" lvl="0" marL="0" rtl="0" algn="l">
                        <a:spcBef>
                          <a:spcPts val="0"/>
                        </a:spcBef>
                        <a:spcAft>
                          <a:spcPts val="0"/>
                        </a:spcAft>
                        <a:buNone/>
                      </a:pPr>
                      <a:r>
                        <a:rPr lang="et" sz="2000"/>
                        <a:t>Rühmadevaheline erinevus arengumustris ei olnud statistiliselt oluline (interaktsioon p = .18).</a:t>
                      </a:r>
                      <a:endParaRPr sz="2000"/>
                    </a:p>
                  </a:txBody>
                  <a:tcPr marT="91425" marB="91425" marR="91425" marL="91425">
                    <a:lnL cap="flat" cmpd="sng" w="38100">
                      <a:solidFill>
                        <a:schemeClr val="accent5"/>
                      </a:solidFill>
                      <a:prstDash val="solid"/>
                      <a:round/>
                      <a:headEnd len="sm" w="sm" type="none"/>
                      <a:tailEnd len="sm" w="sm" type="none"/>
                    </a:lnL>
                    <a:lnR cap="flat" cmpd="sng" w="38100">
                      <a:solidFill>
                        <a:schemeClr val="accent5"/>
                      </a:solidFill>
                      <a:prstDash val="solid"/>
                      <a:round/>
                      <a:headEnd len="sm" w="sm" type="none"/>
                      <a:tailEnd len="sm" w="sm" type="none"/>
                    </a:lnR>
                    <a:lnT cap="flat" cmpd="sng" w="38100">
                      <a:solidFill>
                        <a:schemeClr val="accent5"/>
                      </a:solidFill>
                      <a:prstDash val="solid"/>
                      <a:round/>
                      <a:headEnd len="sm" w="sm" type="none"/>
                      <a:tailEnd len="sm" w="sm" type="none"/>
                    </a:lnT>
                    <a:lnB cap="flat" cmpd="sng" w="38100">
                      <a:solidFill>
                        <a:schemeClr val="accent5"/>
                      </a:solidFill>
                      <a:prstDash val="solid"/>
                      <a:round/>
                      <a:headEnd len="sm" w="sm" type="none"/>
                      <a:tailEnd len="sm" w="sm" type="none"/>
                    </a:lnB>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g3d7f452a0da_0_0"/>
          <p:cNvSpPr txBox="1"/>
          <p:nvPr>
            <p:ph type="title"/>
          </p:nvPr>
        </p:nvSpPr>
        <p:spPr>
          <a:xfrm>
            <a:off x="335875" y="273850"/>
            <a:ext cx="85023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Tulemused: sõnavara mediaan</a:t>
            </a:r>
            <a:endParaRPr/>
          </a:p>
        </p:txBody>
      </p:sp>
      <p:graphicFrame>
        <p:nvGraphicFramePr>
          <p:cNvPr id="138" name="Google Shape;138;g3d7f452a0da_0_0"/>
          <p:cNvGraphicFramePr/>
          <p:nvPr/>
        </p:nvGraphicFramePr>
        <p:xfrm>
          <a:off x="336550" y="1369225"/>
          <a:ext cx="3000000" cy="3000000"/>
        </p:xfrm>
        <a:graphic>
          <a:graphicData uri="http://schemas.openxmlformats.org/drawingml/2006/table">
            <a:tbl>
              <a:tblPr>
                <a:noFill/>
                <a:tableStyleId>{DBD04A37-FEF3-4751-9665-B1D256356B64}</a:tableStyleId>
              </a:tblPr>
              <a:tblGrid>
                <a:gridCol w="2357550"/>
                <a:gridCol w="2357550"/>
                <a:gridCol w="2357550"/>
              </a:tblGrid>
              <a:tr h="582525">
                <a:tc>
                  <a:txBody>
                    <a:bodyPr/>
                    <a:lstStyle/>
                    <a:p>
                      <a:pPr indent="0" lvl="0" marL="0" rtl="0" algn="l">
                        <a:spcBef>
                          <a:spcPts val="0"/>
                        </a:spcBef>
                        <a:spcAft>
                          <a:spcPts val="0"/>
                        </a:spcAft>
                        <a:buNone/>
                      </a:pPr>
                      <a:r>
                        <a:t/>
                      </a:r>
                      <a:endParaRPr sz="2000"/>
                    </a:p>
                  </a:txBody>
                  <a:tcPr marT="91425" marB="91425" marR="91425" marL="91425"/>
                </a:tc>
                <a:tc>
                  <a:txBody>
                    <a:bodyPr/>
                    <a:lstStyle/>
                    <a:p>
                      <a:pPr indent="0" lvl="0" marL="0" rtl="0" algn="l">
                        <a:spcBef>
                          <a:spcPts val="0"/>
                        </a:spcBef>
                        <a:spcAft>
                          <a:spcPts val="0"/>
                        </a:spcAft>
                        <a:buNone/>
                      </a:pPr>
                      <a:r>
                        <a:rPr b="1" lang="et" sz="2000"/>
                        <a:t>2024 lekseemide mediaan</a:t>
                      </a:r>
                      <a:endParaRPr b="1" sz="2000"/>
                    </a:p>
                  </a:txBody>
                  <a:tcPr marT="91425" marB="91425" marR="91425" marL="91425"/>
                </a:tc>
                <a:tc>
                  <a:txBody>
                    <a:bodyPr/>
                    <a:lstStyle/>
                    <a:p>
                      <a:pPr indent="0" lvl="0" marL="0" rtl="0" algn="l">
                        <a:spcBef>
                          <a:spcPts val="0"/>
                        </a:spcBef>
                        <a:spcAft>
                          <a:spcPts val="0"/>
                        </a:spcAft>
                        <a:buNone/>
                      </a:pPr>
                      <a:r>
                        <a:rPr b="1" lang="et" sz="2000"/>
                        <a:t>2025 lekseemide mediaan</a:t>
                      </a:r>
                      <a:endParaRPr b="1" sz="2000"/>
                    </a:p>
                  </a:txBody>
                  <a:tcPr marT="91425" marB="91425" marR="91425" marL="91425"/>
                </a:tc>
              </a:tr>
              <a:tr h="582525">
                <a:tc>
                  <a:txBody>
                    <a:bodyPr/>
                    <a:lstStyle/>
                    <a:p>
                      <a:pPr indent="0" lvl="0" marL="0" rtl="0" algn="l">
                        <a:spcBef>
                          <a:spcPts val="0"/>
                        </a:spcBef>
                        <a:spcAft>
                          <a:spcPts val="0"/>
                        </a:spcAft>
                        <a:buNone/>
                      </a:pPr>
                      <a:r>
                        <a:rPr lang="et" sz="2000"/>
                        <a:t>Kohalikud</a:t>
                      </a:r>
                      <a:endParaRPr sz="2000"/>
                    </a:p>
                  </a:txBody>
                  <a:tcPr marT="91425" marB="91425" marR="91425" marL="91425"/>
                </a:tc>
                <a:tc>
                  <a:txBody>
                    <a:bodyPr/>
                    <a:lstStyle/>
                    <a:p>
                      <a:pPr indent="0" lvl="0" marL="0" rtl="0" algn="l">
                        <a:spcBef>
                          <a:spcPts val="0"/>
                        </a:spcBef>
                        <a:spcAft>
                          <a:spcPts val="0"/>
                        </a:spcAft>
                        <a:buNone/>
                      </a:pPr>
                      <a:r>
                        <a:rPr lang="et" sz="2000"/>
                        <a:t>28</a:t>
                      </a:r>
                      <a:endParaRPr sz="2000"/>
                    </a:p>
                  </a:txBody>
                  <a:tcPr marT="91425" marB="91425" marR="91425" marL="91425"/>
                </a:tc>
                <a:tc>
                  <a:txBody>
                    <a:bodyPr/>
                    <a:lstStyle/>
                    <a:p>
                      <a:pPr indent="0" lvl="0" marL="0" rtl="0" algn="l">
                        <a:spcBef>
                          <a:spcPts val="0"/>
                        </a:spcBef>
                        <a:spcAft>
                          <a:spcPts val="0"/>
                        </a:spcAft>
                        <a:buNone/>
                      </a:pPr>
                      <a:r>
                        <a:rPr lang="et" sz="2000"/>
                        <a:t>29,5</a:t>
                      </a:r>
                      <a:endParaRPr sz="2000"/>
                    </a:p>
                  </a:txBody>
                  <a:tcPr marT="91425" marB="91425" marR="91425" marL="91425"/>
                </a:tc>
              </a:tr>
              <a:tr h="582525">
                <a:tc>
                  <a:txBody>
                    <a:bodyPr/>
                    <a:lstStyle/>
                    <a:p>
                      <a:pPr indent="0" lvl="0" marL="0" rtl="0" algn="l">
                        <a:spcBef>
                          <a:spcPts val="0"/>
                        </a:spcBef>
                        <a:spcAft>
                          <a:spcPts val="0"/>
                        </a:spcAft>
                        <a:buNone/>
                      </a:pPr>
                      <a:r>
                        <a:rPr lang="et" sz="2000"/>
                        <a:t>Sõjapõgenikud</a:t>
                      </a:r>
                      <a:endParaRPr sz="2000"/>
                    </a:p>
                  </a:txBody>
                  <a:tcPr marT="91425" marB="91425" marR="91425" marL="91425"/>
                </a:tc>
                <a:tc>
                  <a:txBody>
                    <a:bodyPr/>
                    <a:lstStyle/>
                    <a:p>
                      <a:pPr indent="0" lvl="0" marL="0" rtl="0" algn="l">
                        <a:spcBef>
                          <a:spcPts val="0"/>
                        </a:spcBef>
                        <a:spcAft>
                          <a:spcPts val="0"/>
                        </a:spcAft>
                        <a:buNone/>
                      </a:pPr>
                      <a:r>
                        <a:rPr lang="et" sz="2000"/>
                        <a:t>23</a:t>
                      </a:r>
                      <a:endParaRPr sz="2000"/>
                    </a:p>
                  </a:txBody>
                  <a:tcPr marT="91425" marB="91425" marR="91425" marL="91425"/>
                </a:tc>
                <a:tc>
                  <a:txBody>
                    <a:bodyPr/>
                    <a:lstStyle/>
                    <a:p>
                      <a:pPr indent="0" lvl="0" marL="0" rtl="0" algn="l">
                        <a:spcBef>
                          <a:spcPts val="0"/>
                        </a:spcBef>
                        <a:spcAft>
                          <a:spcPts val="0"/>
                        </a:spcAft>
                        <a:buNone/>
                      </a:pPr>
                      <a:r>
                        <a:rPr lang="et" sz="2000"/>
                        <a:t>33</a:t>
                      </a:r>
                      <a:endParaRPr sz="2000"/>
                    </a:p>
                  </a:txBody>
                  <a:tcPr marT="91425" marB="91425" marR="91425" marL="91425"/>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g3d7f452a0da_0_24"/>
          <p:cNvSpPr txBox="1"/>
          <p:nvPr>
            <p:ph type="title"/>
          </p:nvPr>
        </p:nvSpPr>
        <p:spPr>
          <a:xfrm>
            <a:off x="335875" y="273850"/>
            <a:ext cx="85023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Sõnaliigiline koostis 2025 </a:t>
            </a:r>
            <a:endParaRPr/>
          </a:p>
        </p:txBody>
      </p:sp>
      <p:sp>
        <p:nvSpPr>
          <p:cNvPr id="144" name="Google Shape;144;g3d7f452a0da_0_24"/>
          <p:cNvSpPr txBox="1"/>
          <p:nvPr>
            <p:ph idx="2" type="body"/>
          </p:nvPr>
        </p:nvSpPr>
        <p:spPr>
          <a:xfrm>
            <a:off x="4482420" y="1369225"/>
            <a:ext cx="4032900" cy="3263400"/>
          </a:xfrm>
          <a:prstGeom prst="rect">
            <a:avLst/>
          </a:prstGeom>
        </p:spPr>
        <p:txBody>
          <a:bodyPr anchorCtr="0" anchor="t" bIns="34275" lIns="68575" spcFirstLastPara="1" rIns="68575" wrap="square" tIns="34275">
            <a:normAutofit/>
          </a:bodyPr>
          <a:lstStyle/>
          <a:p>
            <a:pPr indent="0" lvl="0" marL="0" rtl="0" algn="l">
              <a:spcBef>
                <a:spcPts val="1200"/>
              </a:spcBef>
              <a:spcAft>
                <a:spcPts val="0"/>
              </a:spcAft>
              <a:buNone/>
            </a:pPr>
            <a:r>
              <a:t/>
            </a:r>
            <a:endParaRPr/>
          </a:p>
        </p:txBody>
      </p:sp>
      <p:pic>
        <p:nvPicPr>
          <p:cNvPr id="145" name="Google Shape;145;g3d7f452a0da_0_24"/>
          <p:cNvPicPr preferRelativeResize="0"/>
          <p:nvPr/>
        </p:nvPicPr>
        <p:blipFill>
          <a:blip r:embed="rId3">
            <a:alphaModFix/>
          </a:blip>
          <a:stretch>
            <a:fillRect/>
          </a:stretch>
        </p:blipFill>
        <p:spPr>
          <a:xfrm>
            <a:off x="2246775" y="1117025"/>
            <a:ext cx="6268550" cy="37678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3d68eabdd09_0_1"/>
          <p:cNvSpPr txBox="1"/>
          <p:nvPr>
            <p:ph type="title"/>
          </p:nvPr>
        </p:nvSpPr>
        <p:spPr>
          <a:xfrm>
            <a:off x="335875" y="273850"/>
            <a:ext cx="85023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Tulemused: konstruktsioonide keskmine</a:t>
            </a:r>
            <a:endParaRPr/>
          </a:p>
        </p:txBody>
      </p:sp>
      <p:graphicFrame>
        <p:nvGraphicFramePr>
          <p:cNvPr id="151" name="Google Shape;151;g3d68eabdd09_0_1"/>
          <p:cNvGraphicFramePr/>
          <p:nvPr/>
        </p:nvGraphicFramePr>
        <p:xfrm>
          <a:off x="829000" y="1577025"/>
          <a:ext cx="3000000" cy="3000000"/>
        </p:xfrm>
        <a:graphic>
          <a:graphicData uri="http://schemas.openxmlformats.org/drawingml/2006/table">
            <a:tbl>
              <a:tblPr>
                <a:noFill/>
                <a:tableStyleId>{DBD04A37-FEF3-4751-9665-B1D256356B64}</a:tableStyleId>
              </a:tblPr>
              <a:tblGrid>
                <a:gridCol w="2163550"/>
                <a:gridCol w="1289000"/>
                <a:gridCol w="1226475"/>
                <a:gridCol w="1351450"/>
                <a:gridCol w="1455525"/>
              </a:tblGrid>
              <a:tr h="582525">
                <a:tc>
                  <a:txBody>
                    <a:bodyPr/>
                    <a:lstStyle/>
                    <a:p>
                      <a:pPr indent="0" lvl="0" marL="0" rtl="0" algn="l">
                        <a:spcBef>
                          <a:spcPts val="0"/>
                        </a:spcBef>
                        <a:spcAft>
                          <a:spcPts val="0"/>
                        </a:spcAft>
                        <a:buNone/>
                      </a:pPr>
                      <a:r>
                        <a:t/>
                      </a:r>
                      <a:endParaRPr sz="2000"/>
                    </a:p>
                  </a:txBody>
                  <a:tcPr marT="91425" marB="91425" marR="91425" marL="91425"/>
                </a:tc>
                <a:tc>
                  <a:txBody>
                    <a:bodyPr/>
                    <a:lstStyle/>
                    <a:p>
                      <a:pPr indent="0" lvl="0" marL="0" rtl="0" algn="l">
                        <a:spcBef>
                          <a:spcPts val="0"/>
                        </a:spcBef>
                        <a:spcAft>
                          <a:spcPts val="0"/>
                        </a:spcAft>
                        <a:buNone/>
                      </a:pPr>
                      <a:r>
                        <a:rPr b="1" lang="et" sz="2000"/>
                        <a:t>2024 FT</a:t>
                      </a:r>
                      <a:endParaRPr b="1" sz="2000"/>
                    </a:p>
                  </a:txBody>
                  <a:tcPr marT="91425" marB="91425" marR="91425" marL="91425"/>
                </a:tc>
                <a:tc>
                  <a:txBody>
                    <a:bodyPr/>
                    <a:lstStyle/>
                    <a:p>
                      <a:pPr indent="0" lvl="0" marL="0" rtl="0" algn="l">
                        <a:spcBef>
                          <a:spcPts val="0"/>
                        </a:spcBef>
                        <a:spcAft>
                          <a:spcPts val="0"/>
                        </a:spcAft>
                        <a:buNone/>
                      </a:pPr>
                      <a:r>
                        <a:rPr b="1" lang="et" sz="2000"/>
                        <a:t>2025 FT</a:t>
                      </a:r>
                      <a:endParaRPr b="1" sz="2000"/>
                    </a:p>
                  </a:txBody>
                  <a:tcPr marT="91425" marB="91425" marR="91425" marL="91425"/>
                </a:tc>
                <a:tc>
                  <a:txBody>
                    <a:bodyPr/>
                    <a:lstStyle/>
                    <a:p>
                      <a:pPr indent="0" lvl="0" marL="0" rtl="0" algn="l">
                        <a:spcBef>
                          <a:spcPts val="0"/>
                        </a:spcBef>
                        <a:spcAft>
                          <a:spcPts val="0"/>
                        </a:spcAft>
                        <a:buNone/>
                      </a:pPr>
                      <a:r>
                        <a:rPr b="1" lang="et" sz="2000"/>
                        <a:t>2024 VL</a:t>
                      </a:r>
                      <a:endParaRPr b="1" sz="2000"/>
                    </a:p>
                  </a:txBody>
                  <a:tcPr marT="91425" marB="91425" marR="91425" marL="91425"/>
                </a:tc>
                <a:tc>
                  <a:txBody>
                    <a:bodyPr/>
                    <a:lstStyle/>
                    <a:p>
                      <a:pPr indent="0" lvl="0" marL="0" rtl="0" algn="l">
                        <a:spcBef>
                          <a:spcPts val="0"/>
                        </a:spcBef>
                        <a:spcAft>
                          <a:spcPts val="0"/>
                        </a:spcAft>
                        <a:buNone/>
                      </a:pPr>
                      <a:r>
                        <a:rPr b="1" lang="et" sz="2000"/>
                        <a:t>2025 VL</a:t>
                      </a:r>
                      <a:endParaRPr b="1" sz="2000"/>
                    </a:p>
                  </a:txBody>
                  <a:tcPr marT="91425" marB="91425" marR="91425" marL="91425"/>
                </a:tc>
              </a:tr>
              <a:tr h="582525">
                <a:tc>
                  <a:txBody>
                    <a:bodyPr/>
                    <a:lstStyle/>
                    <a:p>
                      <a:pPr indent="0" lvl="0" marL="0" rtl="0" algn="l">
                        <a:spcBef>
                          <a:spcPts val="0"/>
                        </a:spcBef>
                        <a:spcAft>
                          <a:spcPts val="0"/>
                        </a:spcAft>
                        <a:buNone/>
                      </a:pPr>
                      <a:r>
                        <a:rPr lang="et" sz="2000"/>
                        <a:t>Kohalikud</a:t>
                      </a:r>
                      <a:endParaRPr sz="2000"/>
                    </a:p>
                  </a:txBody>
                  <a:tcPr marT="91425" marB="91425" marR="91425" marL="91425"/>
                </a:tc>
                <a:tc>
                  <a:txBody>
                    <a:bodyPr/>
                    <a:lstStyle/>
                    <a:p>
                      <a:pPr indent="0" lvl="0" marL="0" rtl="0" algn="l">
                        <a:spcBef>
                          <a:spcPts val="0"/>
                        </a:spcBef>
                        <a:spcAft>
                          <a:spcPts val="0"/>
                        </a:spcAft>
                        <a:buNone/>
                      </a:pPr>
                      <a:r>
                        <a:rPr lang="et" sz="2100"/>
                        <a:t>2,65</a:t>
                      </a:r>
                      <a:endParaRPr sz="2100"/>
                    </a:p>
                  </a:txBody>
                  <a:tcPr marT="91425" marB="91425" marR="91425" marL="91425"/>
                </a:tc>
                <a:tc>
                  <a:txBody>
                    <a:bodyPr/>
                    <a:lstStyle/>
                    <a:p>
                      <a:pPr indent="0" lvl="0" marL="0" rtl="0" algn="l">
                        <a:spcBef>
                          <a:spcPts val="0"/>
                        </a:spcBef>
                        <a:spcAft>
                          <a:spcPts val="0"/>
                        </a:spcAft>
                        <a:buNone/>
                      </a:pPr>
                      <a:r>
                        <a:rPr lang="et" sz="2100"/>
                        <a:t>3,05</a:t>
                      </a:r>
                      <a:endParaRPr sz="2100"/>
                    </a:p>
                  </a:txBody>
                  <a:tcPr marT="91425" marB="91425" marR="91425" marL="91425"/>
                </a:tc>
                <a:tc>
                  <a:txBody>
                    <a:bodyPr/>
                    <a:lstStyle/>
                    <a:p>
                      <a:pPr indent="0" lvl="0" marL="0" rtl="0" algn="l">
                        <a:spcBef>
                          <a:spcPts val="0"/>
                        </a:spcBef>
                        <a:spcAft>
                          <a:spcPts val="0"/>
                        </a:spcAft>
                        <a:buNone/>
                      </a:pPr>
                      <a:r>
                        <a:rPr lang="et" sz="2100"/>
                        <a:t>4,45</a:t>
                      </a:r>
                      <a:endParaRPr sz="2100"/>
                    </a:p>
                  </a:txBody>
                  <a:tcPr marT="91425" marB="91425" marR="91425" marL="91425"/>
                </a:tc>
                <a:tc>
                  <a:txBody>
                    <a:bodyPr/>
                    <a:lstStyle/>
                    <a:p>
                      <a:pPr indent="0" lvl="0" marL="0" rtl="0" algn="l">
                        <a:spcBef>
                          <a:spcPts val="0"/>
                        </a:spcBef>
                        <a:spcAft>
                          <a:spcPts val="0"/>
                        </a:spcAft>
                        <a:buNone/>
                      </a:pPr>
                      <a:r>
                        <a:rPr lang="et" sz="2100"/>
                        <a:t>4,8</a:t>
                      </a:r>
                      <a:endParaRPr sz="2100"/>
                    </a:p>
                  </a:txBody>
                  <a:tcPr marT="91425" marB="91425" marR="91425" marL="91425"/>
                </a:tc>
              </a:tr>
              <a:tr h="582525">
                <a:tc>
                  <a:txBody>
                    <a:bodyPr/>
                    <a:lstStyle/>
                    <a:p>
                      <a:pPr indent="0" lvl="0" marL="0" rtl="0" algn="l">
                        <a:spcBef>
                          <a:spcPts val="0"/>
                        </a:spcBef>
                        <a:spcAft>
                          <a:spcPts val="0"/>
                        </a:spcAft>
                        <a:buNone/>
                      </a:pPr>
                      <a:r>
                        <a:rPr lang="et" sz="2000"/>
                        <a:t>Sõjapõgenikud</a:t>
                      </a:r>
                      <a:endParaRPr sz="2000"/>
                    </a:p>
                  </a:txBody>
                  <a:tcPr marT="91425" marB="91425" marR="91425" marL="91425"/>
                </a:tc>
                <a:tc>
                  <a:txBody>
                    <a:bodyPr/>
                    <a:lstStyle/>
                    <a:p>
                      <a:pPr indent="0" lvl="0" marL="0" rtl="0" algn="l">
                        <a:spcBef>
                          <a:spcPts val="0"/>
                        </a:spcBef>
                        <a:spcAft>
                          <a:spcPts val="0"/>
                        </a:spcAft>
                        <a:buNone/>
                      </a:pPr>
                      <a:r>
                        <a:rPr lang="et" sz="2100"/>
                        <a:t>2,11</a:t>
                      </a:r>
                      <a:endParaRPr sz="2100"/>
                    </a:p>
                  </a:txBody>
                  <a:tcPr marT="91425" marB="91425" marR="91425" marL="91425"/>
                </a:tc>
                <a:tc>
                  <a:txBody>
                    <a:bodyPr/>
                    <a:lstStyle/>
                    <a:p>
                      <a:pPr indent="0" lvl="0" marL="0" rtl="0" algn="l">
                        <a:spcBef>
                          <a:spcPts val="0"/>
                        </a:spcBef>
                        <a:spcAft>
                          <a:spcPts val="0"/>
                        </a:spcAft>
                        <a:buNone/>
                      </a:pPr>
                      <a:r>
                        <a:rPr lang="et" sz="2100"/>
                        <a:t>2,59</a:t>
                      </a:r>
                      <a:endParaRPr sz="2100"/>
                    </a:p>
                  </a:txBody>
                  <a:tcPr marT="91425" marB="91425" marR="91425" marL="91425"/>
                </a:tc>
                <a:tc>
                  <a:txBody>
                    <a:bodyPr/>
                    <a:lstStyle/>
                    <a:p>
                      <a:pPr indent="0" lvl="0" marL="0" rtl="0" algn="l">
                        <a:spcBef>
                          <a:spcPts val="0"/>
                        </a:spcBef>
                        <a:spcAft>
                          <a:spcPts val="0"/>
                        </a:spcAft>
                        <a:buNone/>
                      </a:pPr>
                      <a:r>
                        <a:rPr lang="et" sz="2100"/>
                        <a:t>3,19</a:t>
                      </a:r>
                      <a:endParaRPr sz="2100"/>
                    </a:p>
                  </a:txBody>
                  <a:tcPr marT="91425" marB="91425" marR="91425" marL="91425"/>
                </a:tc>
                <a:tc>
                  <a:txBody>
                    <a:bodyPr/>
                    <a:lstStyle/>
                    <a:p>
                      <a:pPr indent="0" lvl="0" marL="0" rtl="0" algn="l">
                        <a:spcBef>
                          <a:spcPts val="0"/>
                        </a:spcBef>
                        <a:spcAft>
                          <a:spcPts val="0"/>
                        </a:spcAft>
                        <a:buNone/>
                      </a:pPr>
                      <a:r>
                        <a:rPr lang="et" sz="2100"/>
                        <a:t>4,0</a:t>
                      </a:r>
                      <a:endParaRPr sz="2100"/>
                    </a:p>
                  </a:txBody>
                  <a:tcPr marT="91425" marB="91425" marR="91425" marL="91425"/>
                </a:tc>
              </a:tr>
            </a:tbl>
          </a:graphicData>
        </a:graphic>
      </p:graphicFrame>
      <p:graphicFrame>
        <p:nvGraphicFramePr>
          <p:cNvPr id="152" name="Google Shape;152;g3d68eabdd09_0_1"/>
          <p:cNvGraphicFramePr/>
          <p:nvPr/>
        </p:nvGraphicFramePr>
        <p:xfrm>
          <a:off x="3574700" y="3633600"/>
          <a:ext cx="3000000" cy="3000000"/>
        </p:xfrm>
        <a:graphic>
          <a:graphicData uri="http://schemas.openxmlformats.org/drawingml/2006/table">
            <a:tbl>
              <a:tblPr>
                <a:noFill/>
                <a:tableStyleId>{DBD04A37-FEF3-4751-9665-B1D256356B64}</a:tableStyleId>
              </a:tblPr>
              <a:tblGrid>
                <a:gridCol w="5369200"/>
              </a:tblGrid>
              <a:tr h="1121350">
                <a:tc>
                  <a:txBody>
                    <a:bodyPr/>
                    <a:lstStyle/>
                    <a:p>
                      <a:pPr indent="0" lvl="0" marL="0" rtl="0" algn="l">
                        <a:spcBef>
                          <a:spcPts val="0"/>
                        </a:spcBef>
                        <a:spcAft>
                          <a:spcPts val="0"/>
                        </a:spcAft>
                        <a:buNone/>
                      </a:pPr>
                      <a:r>
                        <a:rPr lang="et" sz="2000"/>
                        <a:t>Rühmadevaheline erinevus arengumustris ei olnud statistiliselt oluline (interaktsioon p = 0.132 ja p = 0.217).</a:t>
                      </a:r>
                      <a:endParaRPr sz="2000"/>
                    </a:p>
                  </a:txBody>
                  <a:tcPr marT="91425" marB="91425" marR="91425" marL="91425">
                    <a:lnL cap="flat" cmpd="sng" w="38100">
                      <a:solidFill>
                        <a:schemeClr val="accent5"/>
                      </a:solidFill>
                      <a:prstDash val="solid"/>
                      <a:round/>
                      <a:headEnd len="sm" w="sm" type="none"/>
                      <a:tailEnd len="sm" w="sm" type="none"/>
                    </a:lnL>
                    <a:lnR cap="flat" cmpd="sng" w="38100">
                      <a:solidFill>
                        <a:schemeClr val="accent5"/>
                      </a:solidFill>
                      <a:prstDash val="solid"/>
                      <a:round/>
                      <a:headEnd len="sm" w="sm" type="none"/>
                      <a:tailEnd len="sm" w="sm" type="none"/>
                    </a:lnR>
                    <a:lnT cap="flat" cmpd="sng" w="38100">
                      <a:solidFill>
                        <a:schemeClr val="accent5"/>
                      </a:solidFill>
                      <a:prstDash val="solid"/>
                      <a:round/>
                      <a:headEnd len="sm" w="sm" type="none"/>
                      <a:tailEnd len="sm" w="sm" type="none"/>
                    </a:lnT>
                    <a:lnB cap="flat" cmpd="sng" w="38100">
                      <a:solidFill>
                        <a:schemeClr val="accent5"/>
                      </a:solidFill>
                      <a:prstDash val="solid"/>
                      <a:round/>
                      <a:headEnd len="sm" w="sm" type="none"/>
                      <a:tailEnd len="sm" w="sm" type="none"/>
                    </a:lnB>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3d7f452a0da_0_8"/>
          <p:cNvSpPr txBox="1"/>
          <p:nvPr>
            <p:ph type="title"/>
          </p:nvPr>
        </p:nvSpPr>
        <p:spPr>
          <a:xfrm>
            <a:off x="152700" y="273850"/>
            <a:ext cx="86856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Tulemused: konstruktsioonide mediaan</a:t>
            </a:r>
            <a:endParaRPr/>
          </a:p>
        </p:txBody>
      </p:sp>
      <p:graphicFrame>
        <p:nvGraphicFramePr>
          <p:cNvPr id="158" name="Google Shape;158;g3d7f452a0da_0_8"/>
          <p:cNvGraphicFramePr/>
          <p:nvPr/>
        </p:nvGraphicFramePr>
        <p:xfrm>
          <a:off x="449275" y="1828288"/>
          <a:ext cx="3000000" cy="3000000"/>
        </p:xfrm>
        <a:graphic>
          <a:graphicData uri="http://schemas.openxmlformats.org/drawingml/2006/table">
            <a:tbl>
              <a:tblPr>
                <a:noFill/>
                <a:tableStyleId>{DBD04A37-FEF3-4751-9665-B1D256356B64}</a:tableStyleId>
              </a:tblPr>
              <a:tblGrid>
                <a:gridCol w="2163550"/>
                <a:gridCol w="1289000"/>
                <a:gridCol w="1226475"/>
                <a:gridCol w="1351450"/>
                <a:gridCol w="1455525"/>
              </a:tblGrid>
              <a:tr h="582525">
                <a:tc>
                  <a:txBody>
                    <a:bodyPr/>
                    <a:lstStyle/>
                    <a:p>
                      <a:pPr indent="0" lvl="0" marL="0" rtl="0" algn="l">
                        <a:spcBef>
                          <a:spcPts val="0"/>
                        </a:spcBef>
                        <a:spcAft>
                          <a:spcPts val="0"/>
                        </a:spcAft>
                        <a:buNone/>
                      </a:pPr>
                      <a:r>
                        <a:t/>
                      </a:r>
                      <a:endParaRPr sz="2000"/>
                    </a:p>
                  </a:txBody>
                  <a:tcPr marT="91425" marB="91425" marR="91425" marL="91425"/>
                </a:tc>
                <a:tc>
                  <a:txBody>
                    <a:bodyPr/>
                    <a:lstStyle/>
                    <a:p>
                      <a:pPr indent="0" lvl="0" marL="0" rtl="0" algn="l">
                        <a:spcBef>
                          <a:spcPts val="0"/>
                        </a:spcBef>
                        <a:spcAft>
                          <a:spcPts val="0"/>
                        </a:spcAft>
                        <a:buNone/>
                      </a:pPr>
                      <a:r>
                        <a:rPr b="1" lang="et" sz="2000"/>
                        <a:t>2024 FT</a:t>
                      </a:r>
                      <a:endParaRPr b="1" sz="2000"/>
                    </a:p>
                  </a:txBody>
                  <a:tcPr marT="91425" marB="91425" marR="91425" marL="91425"/>
                </a:tc>
                <a:tc>
                  <a:txBody>
                    <a:bodyPr/>
                    <a:lstStyle/>
                    <a:p>
                      <a:pPr indent="0" lvl="0" marL="0" rtl="0" algn="l">
                        <a:spcBef>
                          <a:spcPts val="0"/>
                        </a:spcBef>
                        <a:spcAft>
                          <a:spcPts val="0"/>
                        </a:spcAft>
                        <a:buNone/>
                      </a:pPr>
                      <a:r>
                        <a:rPr b="1" lang="et" sz="2000"/>
                        <a:t>2025 FT</a:t>
                      </a:r>
                      <a:endParaRPr b="1" sz="2000"/>
                    </a:p>
                  </a:txBody>
                  <a:tcPr marT="91425" marB="91425" marR="91425" marL="91425"/>
                </a:tc>
                <a:tc>
                  <a:txBody>
                    <a:bodyPr/>
                    <a:lstStyle/>
                    <a:p>
                      <a:pPr indent="0" lvl="0" marL="0" rtl="0" algn="l">
                        <a:spcBef>
                          <a:spcPts val="0"/>
                        </a:spcBef>
                        <a:spcAft>
                          <a:spcPts val="0"/>
                        </a:spcAft>
                        <a:buNone/>
                      </a:pPr>
                      <a:r>
                        <a:rPr b="1" lang="et" sz="2000"/>
                        <a:t>2024 VL</a:t>
                      </a:r>
                      <a:endParaRPr b="1" sz="2000"/>
                    </a:p>
                  </a:txBody>
                  <a:tcPr marT="91425" marB="91425" marR="91425" marL="91425"/>
                </a:tc>
                <a:tc>
                  <a:txBody>
                    <a:bodyPr/>
                    <a:lstStyle/>
                    <a:p>
                      <a:pPr indent="0" lvl="0" marL="0" rtl="0" algn="l">
                        <a:spcBef>
                          <a:spcPts val="0"/>
                        </a:spcBef>
                        <a:spcAft>
                          <a:spcPts val="0"/>
                        </a:spcAft>
                        <a:buNone/>
                      </a:pPr>
                      <a:r>
                        <a:rPr b="1" lang="et" sz="2000"/>
                        <a:t>2025 VL</a:t>
                      </a:r>
                      <a:endParaRPr b="1" sz="2000"/>
                    </a:p>
                  </a:txBody>
                  <a:tcPr marT="91425" marB="91425" marR="91425" marL="91425"/>
                </a:tc>
              </a:tr>
              <a:tr h="582525">
                <a:tc>
                  <a:txBody>
                    <a:bodyPr/>
                    <a:lstStyle/>
                    <a:p>
                      <a:pPr indent="0" lvl="0" marL="0" rtl="0" algn="l">
                        <a:spcBef>
                          <a:spcPts val="0"/>
                        </a:spcBef>
                        <a:spcAft>
                          <a:spcPts val="0"/>
                        </a:spcAft>
                        <a:buNone/>
                      </a:pPr>
                      <a:r>
                        <a:rPr lang="et" sz="2000"/>
                        <a:t>Kohalikud</a:t>
                      </a:r>
                      <a:endParaRPr sz="2000"/>
                    </a:p>
                  </a:txBody>
                  <a:tcPr marT="91425" marB="91425" marR="91425" marL="91425"/>
                </a:tc>
                <a:tc>
                  <a:txBody>
                    <a:bodyPr/>
                    <a:lstStyle/>
                    <a:p>
                      <a:pPr indent="0" lvl="0" marL="0" rtl="0" algn="l">
                        <a:spcBef>
                          <a:spcPts val="0"/>
                        </a:spcBef>
                        <a:spcAft>
                          <a:spcPts val="0"/>
                        </a:spcAft>
                        <a:buNone/>
                      </a:pPr>
                      <a:r>
                        <a:rPr lang="et" sz="2100"/>
                        <a:t>2</a:t>
                      </a:r>
                      <a:endParaRPr sz="2100"/>
                    </a:p>
                  </a:txBody>
                  <a:tcPr marT="91425" marB="91425" marR="91425" marL="91425"/>
                </a:tc>
                <a:tc>
                  <a:txBody>
                    <a:bodyPr/>
                    <a:lstStyle/>
                    <a:p>
                      <a:pPr indent="0" lvl="0" marL="0" rtl="0" algn="l">
                        <a:spcBef>
                          <a:spcPts val="0"/>
                        </a:spcBef>
                        <a:spcAft>
                          <a:spcPts val="0"/>
                        </a:spcAft>
                        <a:buNone/>
                      </a:pPr>
                      <a:r>
                        <a:rPr lang="et" sz="2100"/>
                        <a:t>2</a:t>
                      </a:r>
                      <a:endParaRPr sz="2100"/>
                    </a:p>
                  </a:txBody>
                  <a:tcPr marT="91425" marB="91425" marR="91425" marL="91425"/>
                </a:tc>
                <a:tc>
                  <a:txBody>
                    <a:bodyPr/>
                    <a:lstStyle/>
                    <a:p>
                      <a:pPr indent="0" lvl="0" marL="0" rtl="0" algn="l">
                        <a:spcBef>
                          <a:spcPts val="0"/>
                        </a:spcBef>
                        <a:spcAft>
                          <a:spcPts val="0"/>
                        </a:spcAft>
                        <a:buNone/>
                      </a:pPr>
                      <a:r>
                        <a:rPr lang="et" sz="2200"/>
                        <a:t>4</a:t>
                      </a:r>
                      <a:endParaRPr sz="2200"/>
                    </a:p>
                  </a:txBody>
                  <a:tcPr marT="91425" marB="91425" marR="91425" marL="91425"/>
                </a:tc>
                <a:tc>
                  <a:txBody>
                    <a:bodyPr/>
                    <a:lstStyle/>
                    <a:p>
                      <a:pPr indent="0" lvl="0" marL="0" rtl="0" algn="l">
                        <a:spcBef>
                          <a:spcPts val="0"/>
                        </a:spcBef>
                        <a:spcAft>
                          <a:spcPts val="0"/>
                        </a:spcAft>
                        <a:buNone/>
                      </a:pPr>
                      <a:r>
                        <a:rPr lang="et" sz="2200"/>
                        <a:t>4,5</a:t>
                      </a:r>
                      <a:endParaRPr sz="2200"/>
                    </a:p>
                  </a:txBody>
                  <a:tcPr marT="91425" marB="91425" marR="91425" marL="91425"/>
                </a:tc>
              </a:tr>
              <a:tr h="582525">
                <a:tc>
                  <a:txBody>
                    <a:bodyPr/>
                    <a:lstStyle/>
                    <a:p>
                      <a:pPr indent="0" lvl="0" marL="0" rtl="0" algn="l">
                        <a:spcBef>
                          <a:spcPts val="0"/>
                        </a:spcBef>
                        <a:spcAft>
                          <a:spcPts val="0"/>
                        </a:spcAft>
                        <a:buNone/>
                      </a:pPr>
                      <a:r>
                        <a:rPr lang="et" sz="2000"/>
                        <a:t>Sõjapõgenikud</a:t>
                      </a:r>
                      <a:endParaRPr sz="2000"/>
                    </a:p>
                  </a:txBody>
                  <a:tcPr marT="91425" marB="91425" marR="91425" marL="91425"/>
                </a:tc>
                <a:tc>
                  <a:txBody>
                    <a:bodyPr/>
                    <a:lstStyle/>
                    <a:p>
                      <a:pPr indent="0" lvl="0" marL="0" rtl="0" algn="l">
                        <a:spcBef>
                          <a:spcPts val="0"/>
                        </a:spcBef>
                        <a:spcAft>
                          <a:spcPts val="0"/>
                        </a:spcAft>
                        <a:buNone/>
                      </a:pPr>
                      <a:r>
                        <a:rPr lang="et" sz="2100"/>
                        <a:t>2</a:t>
                      </a:r>
                      <a:endParaRPr sz="2100"/>
                    </a:p>
                  </a:txBody>
                  <a:tcPr marT="91425" marB="91425" marR="91425" marL="91425"/>
                </a:tc>
                <a:tc>
                  <a:txBody>
                    <a:bodyPr/>
                    <a:lstStyle/>
                    <a:p>
                      <a:pPr indent="0" lvl="0" marL="0" rtl="0" algn="l">
                        <a:spcBef>
                          <a:spcPts val="0"/>
                        </a:spcBef>
                        <a:spcAft>
                          <a:spcPts val="0"/>
                        </a:spcAft>
                        <a:buNone/>
                      </a:pPr>
                      <a:r>
                        <a:rPr lang="et" sz="2100"/>
                        <a:t>2</a:t>
                      </a:r>
                      <a:endParaRPr sz="2100"/>
                    </a:p>
                  </a:txBody>
                  <a:tcPr marT="91425" marB="91425" marR="91425" marL="91425"/>
                </a:tc>
                <a:tc>
                  <a:txBody>
                    <a:bodyPr/>
                    <a:lstStyle/>
                    <a:p>
                      <a:pPr indent="0" lvl="0" marL="0" rtl="0" algn="l">
                        <a:spcBef>
                          <a:spcPts val="0"/>
                        </a:spcBef>
                        <a:spcAft>
                          <a:spcPts val="0"/>
                        </a:spcAft>
                        <a:buNone/>
                      </a:pPr>
                      <a:r>
                        <a:rPr lang="et" sz="2200"/>
                        <a:t>3</a:t>
                      </a:r>
                      <a:endParaRPr sz="2200"/>
                    </a:p>
                  </a:txBody>
                  <a:tcPr marT="91425" marB="91425" marR="91425" marL="91425"/>
                </a:tc>
                <a:tc>
                  <a:txBody>
                    <a:bodyPr/>
                    <a:lstStyle/>
                    <a:p>
                      <a:pPr indent="0" lvl="0" marL="0" rtl="0" algn="l">
                        <a:spcBef>
                          <a:spcPts val="0"/>
                        </a:spcBef>
                        <a:spcAft>
                          <a:spcPts val="0"/>
                        </a:spcAft>
                        <a:buNone/>
                      </a:pPr>
                      <a:r>
                        <a:rPr lang="et" sz="2200"/>
                        <a:t>4</a:t>
                      </a:r>
                      <a:endParaRPr sz="2200"/>
                    </a:p>
                  </a:txBody>
                  <a:tcPr marT="91425" marB="91425" marR="91425" marL="91425"/>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3d64bf61fdc_0_0"/>
          <p:cNvSpPr txBox="1"/>
          <p:nvPr>
            <p:ph idx="4294967295" type="title"/>
          </p:nvPr>
        </p:nvSpPr>
        <p:spPr>
          <a:xfrm>
            <a:off x="335875" y="273850"/>
            <a:ext cx="8502300" cy="994200"/>
          </a:xfrm>
          <a:prstGeom prst="rect">
            <a:avLst/>
          </a:prstGeom>
        </p:spPr>
        <p:txBody>
          <a:bodyPr anchorCtr="0" anchor="ctr" bIns="34275" lIns="68575" spcFirstLastPara="1" rIns="68575" wrap="square" tIns="34275">
            <a:normAutofit/>
          </a:bodyPr>
          <a:lstStyle/>
          <a:p>
            <a:pPr indent="0" lvl="0" marL="0" rtl="0" algn="l">
              <a:spcBef>
                <a:spcPts val="0"/>
              </a:spcBef>
              <a:spcAft>
                <a:spcPts val="0"/>
              </a:spcAft>
              <a:buNone/>
            </a:pPr>
            <a:r>
              <a:rPr lang="et"/>
              <a:t>Lihtlausekonstruktsioonid I ja II </a:t>
            </a:r>
            <a:r>
              <a:rPr lang="et">
                <a:extLst>
                  <a:ext uri="http://customooxmlschemas.google.com/">
                    <go:slidesCustomData xmlns:go="http://customooxmlschemas.google.com/" textRoundtripDataId="2"/>
                  </a:ext>
                </a:extLst>
              </a:rPr>
              <a:t>katse</a:t>
            </a:r>
            <a:endParaRPr/>
          </a:p>
        </p:txBody>
      </p:sp>
      <p:sp>
        <p:nvSpPr>
          <p:cNvPr id="164" name="Google Shape;164;g3d64bf61fdc_0_0"/>
          <p:cNvSpPr txBox="1"/>
          <p:nvPr>
            <p:ph idx="4294967295" type="body"/>
          </p:nvPr>
        </p:nvSpPr>
        <p:spPr>
          <a:xfrm>
            <a:off x="330875" y="1369225"/>
            <a:ext cx="4032900" cy="3263400"/>
          </a:xfrm>
          <a:prstGeom prst="rect">
            <a:avLst/>
          </a:prstGeom>
        </p:spPr>
        <p:txBody>
          <a:bodyPr anchorCtr="0" anchor="t" bIns="34275" lIns="68575" spcFirstLastPara="1" rIns="68575" wrap="square" tIns="34275">
            <a:normAutofit/>
          </a:bodyPr>
          <a:lstStyle/>
          <a:p>
            <a:pPr indent="0" lvl="0" marL="0" rtl="0" algn="ctr">
              <a:spcBef>
                <a:spcPts val="1200"/>
              </a:spcBef>
              <a:spcAft>
                <a:spcPts val="0"/>
              </a:spcAft>
              <a:buNone/>
            </a:pPr>
            <a:r>
              <a:rPr lang="et"/>
              <a:t>Ukrainlased</a:t>
            </a:r>
            <a:endParaRPr/>
          </a:p>
        </p:txBody>
      </p:sp>
      <p:sp>
        <p:nvSpPr>
          <p:cNvPr id="165" name="Google Shape;165;g3d64bf61fdc_0_0"/>
          <p:cNvSpPr txBox="1"/>
          <p:nvPr>
            <p:ph idx="4294967295" type="body"/>
          </p:nvPr>
        </p:nvSpPr>
        <p:spPr>
          <a:xfrm>
            <a:off x="4482420" y="1369225"/>
            <a:ext cx="4032900" cy="3263400"/>
          </a:xfrm>
          <a:prstGeom prst="rect">
            <a:avLst/>
          </a:prstGeom>
        </p:spPr>
        <p:txBody>
          <a:bodyPr anchorCtr="0" anchor="t" bIns="34275" lIns="68575" spcFirstLastPara="1" rIns="68575" wrap="square" tIns="34275">
            <a:normAutofit/>
          </a:bodyPr>
          <a:lstStyle/>
          <a:p>
            <a:pPr indent="0" lvl="0" marL="0" rtl="0" algn="ctr">
              <a:spcBef>
                <a:spcPts val="1200"/>
              </a:spcBef>
              <a:spcAft>
                <a:spcPts val="0"/>
              </a:spcAft>
              <a:buNone/>
            </a:pPr>
            <a:r>
              <a:rPr lang="et"/>
              <a:t>Kohalikud</a:t>
            </a:r>
            <a:endParaRPr/>
          </a:p>
        </p:txBody>
      </p:sp>
      <p:pic>
        <p:nvPicPr>
          <p:cNvPr id="166" name="Google Shape;166;g3d64bf61fdc_0_0"/>
          <p:cNvPicPr preferRelativeResize="0"/>
          <p:nvPr/>
        </p:nvPicPr>
        <p:blipFill>
          <a:blip r:embed="rId3">
            <a:alphaModFix/>
          </a:blip>
          <a:stretch>
            <a:fillRect/>
          </a:stretch>
        </p:blipFill>
        <p:spPr>
          <a:xfrm>
            <a:off x="330875" y="1948900"/>
            <a:ext cx="4032901" cy="2424032"/>
          </a:xfrm>
          <a:prstGeom prst="rect">
            <a:avLst/>
          </a:prstGeom>
          <a:noFill/>
          <a:ln>
            <a:noFill/>
          </a:ln>
        </p:spPr>
      </p:pic>
      <p:pic>
        <p:nvPicPr>
          <p:cNvPr id="167" name="Google Shape;167;g3d64bf61fdc_0_0"/>
          <p:cNvPicPr preferRelativeResize="0"/>
          <p:nvPr/>
        </p:nvPicPr>
        <p:blipFill>
          <a:blip r:embed="rId4">
            <a:alphaModFix/>
          </a:blip>
          <a:stretch>
            <a:fillRect/>
          </a:stretch>
        </p:blipFill>
        <p:spPr>
          <a:xfrm>
            <a:off x="4482425" y="1904913"/>
            <a:ext cx="4179234" cy="2512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g3d64bf61fdc_0_8"/>
          <p:cNvSpPr txBox="1"/>
          <p:nvPr>
            <p:ph type="title"/>
          </p:nvPr>
        </p:nvSpPr>
        <p:spPr>
          <a:xfrm>
            <a:off x="335875" y="273850"/>
            <a:ext cx="85023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Fraasitüübid I ja II katse</a:t>
            </a:r>
            <a:endParaRPr/>
          </a:p>
        </p:txBody>
      </p:sp>
      <p:sp>
        <p:nvSpPr>
          <p:cNvPr id="173" name="Google Shape;173;g3d64bf61fdc_0_8"/>
          <p:cNvSpPr txBox="1"/>
          <p:nvPr>
            <p:ph idx="1" type="body"/>
          </p:nvPr>
        </p:nvSpPr>
        <p:spPr>
          <a:xfrm>
            <a:off x="330875" y="1369225"/>
            <a:ext cx="4032900" cy="3263400"/>
          </a:xfrm>
          <a:prstGeom prst="rect">
            <a:avLst/>
          </a:prstGeom>
        </p:spPr>
        <p:txBody>
          <a:bodyPr anchorCtr="0" anchor="t" bIns="34275" lIns="68575" spcFirstLastPara="1" rIns="68575" wrap="square" tIns="34275">
            <a:normAutofit/>
          </a:bodyPr>
          <a:lstStyle/>
          <a:p>
            <a:pPr indent="0" lvl="0" marL="0" rtl="0" algn="ctr">
              <a:spcBef>
                <a:spcPts val="1200"/>
              </a:spcBef>
              <a:spcAft>
                <a:spcPts val="0"/>
              </a:spcAft>
              <a:buNone/>
            </a:pPr>
            <a:r>
              <a:rPr lang="et"/>
              <a:t>Ukrainlased</a:t>
            </a:r>
            <a:endParaRPr/>
          </a:p>
        </p:txBody>
      </p:sp>
      <p:sp>
        <p:nvSpPr>
          <p:cNvPr id="174" name="Google Shape;174;g3d64bf61fdc_0_8"/>
          <p:cNvSpPr txBox="1"/>
          <p:nvPr>
            <p:ph idx="2" type="body"/>
          </p:nvPr>
        </p:nvSpPr>
        <p:spPr>
          <a:xfrm>
            <a:off x="4482420" y="1369225"/>
            <a:ext cx="4032900" cy="3263400"/>
          </a:xfrm>
          <a:prstGeom prst="rect">
            <a:avLst/>
          </a:prstGeom>
        </p:spPr>
        <p:txBody>
          <a:bodyPr anchorCtr="0" anchor="t" bIns="34275" lIns="68575" spcFirstLastPara="1" rIns="68575" wrap="square" tIns="34275">
            <a:normAutofit/>
          </a:bodyPr>
          <a:lstStyle/>
          <a:p>
            <a:pPr indent="0" lvl="0" marL="0" rtl="0" algn="ctr">
              <a:spcBef>
                <a:spcPts val="1200"/>
              </a:spcBef>
              <a:spcAft>
                <a:spcPts val="0"/>
              </a:spcAft>
              <a:buNone/>
            </a:pPr>
            <a:r>
              <a:rPr lang="et"/>
              <a:t>Kohalikud</a:t>
            </a:r>
            <a:endParaRPr/>
          </a:p>
        </p:txBody>
      </p:sp>
      <p:pic>
        <p:nvPicPr>
          <p:cNvPr id="175" name="Google Shape;175;g3d64bf61fdc_0_8"/>
          <p:cNvPicPr preferRelativeResize="0"/>
          <p:nvPr/>
        </p:nvPicPr>
        <p:blipFill>
          <a:blip r:embed="rId3">
            <a:alphaModFix/>
          </a:blip>
          <a:stretch>
            <a:fillRect/>
          </a:stretch>
        </p:blipFill>
        <p:spPr>
          <a:xfrm>
            <a:off x="4363775" y="1976850"/>
            <a:ext cx="3575224" cy="2503950"/>
          </a:xfrm>
          <a:prstGeom prst="rect">
            <a:avLst/>
          </a:prstGeom>
          <a:noFill/>
          <a:ln>
            <a:noFill/>
          </a:ln>
        </p:spPr>
      </p:pic>
      <p:pic>
        <p:nvPicPr>
          <p:cNvPr id="176" name="Google Shape;176;g3d64bf61fdc_0_8"/>
          <p:cNvPicPr preferRelativeResize="0"/>
          <p:nvPr/>
        </p:nvPicPr>
        <p:blipFill>
          <a:blip r:embed="rId4">
            <a:alphaModFix/>
          </a:blip>
          <a:stretch>
            <a:fillRect/>
          </a:stretch>
        </p:blipFill>
        <p:spPr>
          <a:xfrm>
            <a:off x="197902" y="1976850"/>
            <a:ext cx="4165873" cy="25039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g3d64bf61fdc_0_34"/>
          <p:cNvSpPr txBox="1"/>
          <p:nvPr>
            <p:ph type="title"/>
          </p:nvPr>
        </p:nvSpPr>
        <p:spPr>
          <a:xfrm>
            <a:off x="335875" y="273850"/>
            <a:ext cx="8502300" cy="994200"/>
          </a:xfrm>
          <a:prstGeom prst="rect">
            <a:avLst/>
          </a:prstGeom>
        </p:spPr>
        <p:txBody>
          <a:bodyPr anchorCtr="0" anchor="t" bIns="34275" lIns="68575" spcFirstLastPara="1" rIns="68575" wrap="square" tIns="34275">
            <a:normAutofit/>
          </a:bodyPr>
          <a:lstStyle/>
          <a:p>
            <a:pPr indent="0" lvl="0" marL="0" rtl="0" algn="l">
              <a:spcBef>
                <a:spcPts val="0"/>
              </a:spcBef>
              <a:spcAft>
                <a:spcPts val="0"/>
              </a:spcAft>
              <a:buNone/>
            </a:pPr>
            <a:r>
              <a:rPr lang="et"/>
              <a:t>Järeldused</a:t>
            </a:r>
            <a:endParaRPr/>
          </a:p>
        </p:txBody>
      </p:sp>
      <p:sp>
        <p:nvSpPr>
          <p:cNvPr id="182" name="Google Shape;182;g3d64bf61fdc_0_34"/>
          <p:cNvSpPr txBox="1"/>
          <p:nvPr>
            <p:ph idx="1" type="body"/>
          </p:nvPr>
        </p:nvSpPr>
        <p:spPr>
          <a:xfrm>
            <a:off x="335875" y="1369225"/>
            <a:ext cx="8179500" cy="3032100"/>
          </a:xfrm>
          <a:prstGeom prst="rect">
            <a:avLst/>
          </a:prstGeom>
        </p:spPr>
        <p:txBody>
          <a:bodyPr anchorCtr="0" anchor="t" bIns="34275" lIns="68575" spcFirstLastPara="1" rIns="68575" wrap="square" tIns="34275">
            <a:normAutofit fontScale="92500" lnSpcReduction="20000"/>
          </a:bodyPr>
          <a:lstStyle/>
          <a:p>
            <a:pPr indent="0" lvl="0" marL="0" rtl="0" algn="l">
              <a:spcBef>
                <a:spcPts val="1200"/>
              </a:spcBef>
              <a:spcAft>
                <a:spcPts val="0"/>
              </a:spcAft>
              <a:buNone/>
            </a:pPr>
            <a:r>
              <a:rPr lang="et"/>
              <a:t>Keskmine lekseemide arv tasandus, kuid statistiliselt olulist erinevust ei leitud (võimalik valimi piirang?).</a:t>
            </a:r>
            <a:endParaRPr/>
          </a:p>
          <a:p>
            <a:pPr indent="0" lvl="0" marL="0" rtl="0" algn="l">
              <a:spcBef>
                <a:spcPts val="1200"/>
              </a:spcBef>
              <a:spcAft>
                <a:spcPts val="0"/>
              </a:spcAft>
              <a:buNone/>
            </a:pPr>
            <a:r>
              <a:rPr lang="et"/>
              <a:t>Individuaalsed erinevused püsivad ajas.</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t"/>
              <a:t>Kohalikel konstruktsioone keskmiselt veidi enam, mediaan FT võrdne, kohalikel suurem VL mediaan. Aasta pärast sama.</a:t>
            </a:r>
            <a:endParaRPr/>
          </a:p>
          <a:p>
            <a:pPr indent="0" lvl="0" marL="0" rtl="0" algn="l">
              <a:spcBef>
                <a:spcPts val="1200"/>
              </a:spcBef>
              <a:spcAft>
                <a:spcPts val="0"/>
              </a:spcAft>
              <a:buNone/>
            </a:pPr>
            <a:r>
              <a:rPr lang="et"/>
              <a:t>Eri baaskonstruktsioonide osakaal ukrainlastel ja kohalikel veidi erinev. </a:t>
            </a:r>
            <a:endParaRPr/>
          </a:p>
          <a:p>
            <a:pPr indent="0" lvl="0" marL="0" rtl="0" algn="l">
              <a:spcBef>
                <a:spcPts val="1200"/>
              </a:spcBef>
              <a:spcAft>
                <a:spcPts val="0"/>
              </a:spcAft>
              <a:buNone/>
            </a:pPr>
            <a:r>
              <a:rPr lang="et"/>
              <a:t>Ukrainlastel areng enamikes baaskonstruktsioonides, kohalikel vaid üksikutes, enamikes pigem kasutajate osakaal jäänud samaks või isegi langenud.</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6"/>
          <p:cNvSpPr txBox="1"/>
          <p:nvPr>
            <p:ph type="ctrTitle"/>
          </p:nvPr>
        </p:nvSpPr>
        <p:spPr>
          <a:xfrm>
            <a:off x="1143000" y="1025297"/>
            <a:ext cx="6858000" cy="1790700"/>
          </a:xfrm>
          <a:prstGeom prst="rect">
            <a:avLst/>
          </a:prstGeom>
          <a:noFill/>
          <a:ln>
            <a:noFill/>
          </a:ln>
        </p:spPr>
        <p:txBody>
          <a:bodyPr anchorCtr="0" anchor="b" bIns="34275" lIns="68575" spcFirstLastPara="1" rIns="68575" wrap="square" tIns="34275">
            <a:normAutofit/>
          </a:bodyPr>
          <a:lstStyle/>
          <a:p>
            <a:pPr indent="0" lvl="0" marL="0" rtl="0" algn="ctr">
              <a:lnSpc>
                <a:spcPct val="80000"/>
              </a:lnSpc>
              <a:spcBef>
                <a:spcPts val="0"/>
              </a:spcBef>
              <a:spcAft>
                <a:spcPts val="0"/>
              </a:spcAft>
              <a:buSzPts val="4500"/>
              <a:buNone/>
            </a:pPr>
            <a:r>
              <a:rPr lang="et" sz="5700">
                <a:solidFill>
                  <a:schemeClr val="accent1"/>
                </a:solidFill>
              </a:rPr>
              <a:t>Aitäh!</a:t>
            </a:r>
            <a:endParaRPr sz="5700">
              <a:solidFill>
                <a:schemeClr val="accent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LÜ-01">
  <a:themeElements>
    <a:clrScheme name="TLÜ">
      <a:dk1>
        <a:srgbClr val="3C4445"/>
      </a:dk1>
      <a:lt1>
        <a:srgbClr val="FFFFFF"/>
      </a:lt1>
      <a:dk2>
        <a:srgbClr val="44546A"/>
      </a:dk2>
      <a:lt2>
        <a:srgbClr val="E7E6E6"/>
      </a:lt2>
      <a:accent1>
        <a:srgbClr val="DB224C"/>
      </a:accent1>
      <a:accent2>
        <a:srgbClr val="F5ABB4"/>
      </a:accent2>
      <a:accent3>
        <a:srgbClr val="F26479"/>
      </a:accent3>
      <a:accent4>
        <a:srgbClr val="EA2C5E"/>
      </a:accent4>
      <a:accent5>
        <a:srgbClr val="AA0029"/>
      </a:accent5>
      <a:accent6>
        <a:srgbClr val="520E1B"/>
      </a:accent6>
      <a:hlink>
        <a:srgbClr val="DB224C"/>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Piret</dc:creator>
</cp:coreProperties>
</file>