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38" r:id="rId2"/>
    <p:sldId id="374" r:id="rId3"/>
    <p:sldId id="392" r:id="rId4"/>
    <p:sldId id="402" r:id="rId5"/>
    <p:sldId id="399" r:id="rId6"/>
    <p:sldId id="408" r:id="rId7"/>
    <p:sldId id="394" r:id="rId8"/>
    <p:sldId id="387" r:id="rId9"/>
    <p:sldId id="401" r:id="rId10"/>
    <p:sldId id="403" r:id="rId11"/>
    <p:sldId id="404" r:id="rId12"/>
    <p:sldId id="405" r:id="rId13"/>
    <p:sldId id="406" r:id="rId14"/>
    <p:sldId id="384" r:id="rId15"/>
    <p:sldId id="385" r:id="rId16"/>
    <p:sldId id="391" r:id="rId17"/>
    <p:sldId id="407" r:id="rId18"/>
    <p:sldId id="396" r:id="rId19"/>
    <p:sldId id="398" r:id="rId20"/>
    <p:sldId id="388" r:id="rId2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8F90F9-BC33-9D93-1A85-D9AEA0040FA3}" v="269" dt="2026-04-21T17:25:04.277"/>
    <p1510:client id="{35F2F030-0664-CD12-06FC-5247608715F9}" v="3" dt="2026-04-21T11:29:30.302"/>
    <p1510:client id="{94BB0D20-0DFF-E3ED-456B-A3916F4EE7C9}" v="535" dt="2026-04-21T19:14:03.8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 Mikk" userId="S::katrinmi@ut.ee::ac04dda6-cc6f-4470-bfe4-380b28aec23c" providerId="AD" clId="Web-{94BB0D20-0DFF-E3ED-456B-A3916F4EE7C9}"/>
    <pc:docChg chg="addSld delSld modSld sldOrd">
      <pc:chgData name="Katrin Mikk" userId="S::katrinmi@ut.ee::ac04dda6-cc6f-4470-bfe4-380b28aec23c" providerId="AD" clId="Web-{94BB0D20-0DFF-E3ED-456B-A3916F4EE7C9}" dt="2026-04-21T19:14:03.833" v="593"/>
      <pc:docMkLst>
        <pc:docMk/>
      </pc:docMkLst>
      <pc:sldChg chg="modSp">
        <pc:chgData name="Katrin Mikk" userId="S::katrinmi@ut.ee::ac04dda6-cc6f-4470-bfe4-380b28aec23c" providerId="AD" clId="Web-{94BB0D20-0DFF-E3ED-456B-A3916F4EE7C9}" dt="2026-04-21T18:49:25.909" v="448" actId="20577"/>
        <pc:sldMkLst>
          <pc:docMk/>
          <pc:sldMk cId="114174634" sldId="338"/>
        </pc:sldMkLst>
        <pc:spChg chg="mod">
          <ac:chgData name="Katrin Mikk" userId="S::katrinmi@ut.ee::ac04dda6-cc6f-4470-bfe4-380b28aec23c" providerId="AD" clId="Web-{94BB0D20-0DFF-E3ED-456B-A3916F4EE7C9}" dt="2026-04-21T18:49:25.909" v="448" actId="20577"/>
          <ac:spMkLst>
            <pc:docMk/>
            <pc:sldMk cId="114174634" sldId="338"/>
            <ac:spMk id="4" creationId="{BB3D3629-D130-4B77-BF07-E9602842858A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8:50:11.972" v="455" actId="20577"/>
        <pc:sldMkLst>
          <pc:docMk/>
          <pc:sldMk cId="2404936150" sldId="374"/>
        </pc:sldMkLst>
        <pc:spChg chg="mod">
          <ac:chgData name="Katrin Mikk" userId="S::katrinmi@ut.ee::ac04dda6-cc6f-4470-bfe4-380b28aec23c" providerId="AD" clId="Web-{94BB0D20-0DFF-E3ED-456B-A3916F4EE7C9}" dt="2026-04-21T18:50:11.972" v="455" actId="20577"/>
          <ac:spMkLst>
            <pc:docMk/>
            <pc:sldMk cId="2404936150" sldId="374"/>
            <ac:spMk id="2" creationId="{40207127-3CD8-0442-FC18-CABBA9F26674}"/>
          </ac:spMkLst>
        </pc:spChg>
      </pc:sldChg>
      <pc:sldChg chg="del">
        <pc:chgData name="Katrin Mikk" userId="S::katrinmi@ut.ee::ac04dda6-cc6f-4470-bfe4-380b28aec23c" providerId="AD" clId="Web-{94BB0D20-0DFF-E3ED-456B-A3916F4EE7C9}" dt="2026-04-21T19:14:03.833" v="593"/>
        <pc:sldMkLst>
          <pc:docMk/>
          <pc:sldMk cId="1036232080" sldId="375"/>
        </pc:sldMkLst>
      </pc:sldChg>
      <pc:sldChg chg="modSp del">
        <pc:chgData name="Katrin Mikk" userId="S::katrinmi@ut.ee::ac04dda6-cc6f-4470-bfe4-380b28aec23c" providerId="AD" clId="Web-{94BB0D20-0DFF-E3ED-456B-A3916F4EE7C9}" dt="2026-04-21T17:52:34.262" v="251"/>
        <pc:sldMkLst>
          <pc:docMk/>
          <pc:sldMk cId="3508145222" sldId="377"/>
        </pc:sldMkLst>
        <pc:spChg chg="mod">
          <ac:chgData name="Katrin Mikk" userId="S::katrinmi@ut.ee::ac04dda6-cc6f-4470-bfe4-380b28aec23c" providerId="AD" clId="Web-{94BB0D20-0DFF-E3ED-456B-A3916F4EE7C9}" dt="2026-04-21T17:46:08.480" v="193" actId="20577"/>
          <ac:spMkLst>
            <pc:docMk/>
            <pc:sldMk cId="3508145222" sldId="377"/>
            <ac:spMk id="2" creationId="{C98EDBE0-214F-6B27-E00D-D4814F605DFA}"/>
          </ac:spMkLst>
        </pc:spChg>
        <pc:spChg chg="mod">
          <ac:chgData name="Katrin Mikk" userId="S::katrinmi@ut.ee::ac04dda6-cc6f-4470-bfe4-380b28aec23c" providerId="AD" clId="Web-{94BB0D20-0DFF-E3ED-456B-A3916F4EE7C9}" dt="2026-04-21T17:46:28.636" v="201" actId="20577"/>
          <ac:spMkLst>
            <pc:docMk/>
            <pc:sldMk cId="3508145222" sldId="377"/>
            <ac:spMk id="3" creationId="{FABC4011-5A8F-B489-A151-BC42A1430FE4}"/>
          </ac:spMkLst>
        </pc:spChg>
      </pc:sldChg>
      <pc:sldChg chg="del">
        <pc:chgData name="Katrin Mikk" userId="S::katrinmi@ut.ee::ac04dda6-cc6f-4470-bfe4-380b28aec23c" providerId="AD" clId="Web-{94BB0D20-0DFF-E3ED-456B-A3916F4EE7C9}" dt="2026-04-21T17:29:41.384" v="49"/>
        <pc:sldMkLst>
          <pc:docMk/>
          <pc:sldMk cId="2577263087" sldId="379"/>
        </pc:sldMkLst>
      </pc:sldChg>
      <pc:sldChg chg="del">
        <pc:chgData name="Katrin Mikk" userId="S::katrinmi@ut.ee::ac04dda6-cc6f-4470-bfe4-380b28aec23c" providerId="AD" clId="Web-{94BB0D20-0DFF-E3ED-456B-A3916F4EE7C9}" dt="2026-04-21T17:40:50.663" v="125"/>
        <pc:sldMkLst>
          <pc:docMk/>
          <pc:sldMk cId="528701974" sldId="380"/>
        </pc:sldMkLst>
      </pc:sldChg>
      <pc:sldChg chg="modSp del">
        <pc:chgData name="Katrin Mikk" userId="S::katrinmi@ut.ee::ac04dda6-cc6f-4470-bfe4-380b28aec23c" providerId="AD" clId="Web-{94BB0D20-0DFF-E3ED-456B-A3916F4EE7C9}" dt="2026-04-21T17:44:27.448" v="175"/>
        <pc:sldMkLst>
          <pc:docMk/>
          <pc:sldMk cId="3192458648" sldId="381"/>
        </pc:sldMkLst>
        <pc:spChg chg="mod">
          <ac:chgData name="Katrin Mikk" userId="S::katrinmi@ut.ee::ac04dda6-cc6f-4470-bfe4-380b28aec23c" providerId="AD" clId="Web-{94BB0D20-0DFF-E3ED-456B-A3916F4EE7C9}" dt="2026-04-21T17:41:37.179" v="132" actId="20577"/>
          <ac:spMkLst>
            <pc:docMk/>
            <pc:sldMk cId="3192458648" sldId="381"/>
            <ac:spMk id="2" creationId="{C518D19D-7437-3A0A-7A66-62F9D868B8AF}"/>
          </ac:spMkLst>
        </pc:spChg>
        <pc:spChg chg="mod">
          <ac:chgData name="Katrin Mikk" userId="S::katrinmi@ut.ee::ac04dda6-cc6f-4470-bfe4-380b28aec23c" providerId="AD" clId="Web-{94BB0D20-0DFF-E3ED-456B-A3916F4EE7C9}" dt="2026-04-21T17:42:21.710" v="141" actId="20577"/>
          <ac:spMkLst>
            <pc:docMk/>
            <pc:sldMk cId="3192458648" sldId="381"/>
            <ac:spMk id="3" creationId="{AC837D51-6FD0-080A-2126-9B840B98DCB7}"/>
          </ac:spMkLst>
        </pc:spChg>
      </pc:sldChg>
      <pc:sldChg chg="del">
        <pc:chgData name="Katrin Mikk" userId="S::katrinmi@ut.ee::ac04dda6-cc6f-4470-bfe4-380b28aec23c" providerId="AD" clId="Web-{94BB0D20-0DFF-E3ED-456B-A3916F4EE7C9}" dt="2026-04-21T17:45:54.573" v="191"/>
        <pc:sldMkLst>
          <pc:docMk/>
          <pc:sldMk cId="2732751556" sldId="383"/>
        </pc:sldMkLst>
      </pc:sldChg>
      <pc:sldChg chg="addSp delSp modSp">
        <pc:chgData name="Katrin Mikk" userId="S::katrinmi@ut.ee::ac04dda6-cc6f-4470-bfe4-380b28aec23c" providerId="AD" clId="Web-{94BB0D20-0DFF-E3ED-456B-A3916F4EE7C9}" dt="2026-04-21T19:09:39.536" v="587" actId="1076"/>
        <pc:sldMkLst>
          <pc:docMk/>
          <pc:sldMk cId="3295756708" sldId="384"/>
        </pc:sldMkLst>
        <pc:spChg chg="mod">
          <ac:chgData name="Katrin Mikk" userId="S::katrinmi@ut.ee::ac04dda6-cc6f-4470-bfe4-380b28aec23c" providerId="AD" clId="Web-{94BB0D20-0DFF-E3ED-456B-A3916F4EE7C9}" dt="2026-04-21T17:56:15.512" v="257" actId="14100"/>
          <ac:spMkLst>
            <pc:docMk/>
            <pc:sldMk cId="3295756708" sldId="384"/>
            <ac:spMk id="2" creationId="{168048C3-BF0A-387F-61AA-49DB56D87040}"/>
          </ac:spMkLst>
        </pc:spChg>
        <pc:spChg chg="add mod">
          <ac:chgData name="Katrin Mikk" userId="S::katrinmi@ut.ee::ac04dda6-cc6f-4470-bfe4-380b28aec23c" providerId="AD" clId="Web-{94BB0D20-0DFF-E3ED-456B-A3916F4EE7C9}" dt="2026-04-21T19:07:58.723" v="580" actId="1076"/>
          <ac:spMkLst>
            <pc:docMk/>
            <pc:sldMk cId="3295756708" sldId="384"/>
            <ac:spMk id="6" creationId="{9BF0B1AA-FE1B-B866-BF5A-915D94AF4205}"/>
          </ac:spMkLst>
        </pc:spChg>
        <pc:spChg chg="add del mod">
          <ac:chgData name="Katrin Mikk" userId="S::katrinmi@ut.ee::ac04dda6-cc6f-4470-bfe4-380b28aec23c" providerId="AD" clId="Web-{94BB0D20-0DFF-E3ED-456B-A3916F4EE7C9}" dt="2026-04-21T19:07:44.786" v="578"/>
          <ac:spMkLst>
            <pc:docMk/>
            <pc:sldMk cId="3295756708" sldId="384"/>
            <ac:spMk id="12" creationId="{46FB21C6-B9B1-44E4-8D28-59FFE1465DA3}"/>
          </ac:spMkLst>
        </pc:spChg>
        <pc:spChg chg="add mod">
          <ac:chgData name="Katrin Mikk" userId="S::katrinmi@ut.ee::ac04dda6-cc6f-4470-bfe4-380b28aec23c" providerId="AD" clId="Web-{94BB0D20-0DFF-E3ED-456B-A3916F4EE7C9}" dt="2026-04-21T19:09:06.005" v="585" actId="1076"/>
          <ac:spMkLst>
            <pc:docMk/>
            <pc:sldMk cId="3295756708" sldId="384"/>
            <ac:spMk id="13" creationId="{1022F1D6-002F-5324-0729-C0E4207A9426}"/>
          </ac:spMkLst>
        </pc:spChg>
        <pc:spChg chg="add mod">
          <ac:chgData name="Katrin Mikk" userId="S::katrinmi@ut.ee::ac04dda6-cc6f-4470-bfe4-380b28aec23c" providerId="AD" clId="Web-{94BB0D20-0DFF-E3ED-456B-A3916F4EE7C9}" dt="2026-04-21T19:09:39.536" v="587" actId="1076"/>
          <ac:spMkLst>
            <pc:docMk/>
            <pc:sldMk cId="3295756708" sldId="384"/>
            <ac:spMk id="14" creationId="{4EBDF2D7-21A8-12C4-17F7-2628BC84CF77}"/>
          </ac:spMkLst>
        </pc:spChg>
        <pc:picChg chg="add del mod">
          <ac:chgData name="Katrin Mikk" userId="S::katrinmi@ut.ee::ac04dda6-cc6f-4470-bfe4-380b28aec23c" providerId="AD" clId="Web-{94BB0D20-0DFF-E3ED-456B-A3916F4EE7C9}" dt="2026-04-21T19:08:59.989" v="584" actId="1076"/>
          <ac:picMkLst>
            <pc:docMk/>
            <pc:sldMk cId="3295756708" sldId="384"/>
            <ac:picMk id="4" creationId="{80E221AD-9985-9FB5-1072-45713798A97B}"/>
          </ac:picMkLst>
        </pc:picChg>
        <pc:inkChg chg="add del">
          <ac:chgData name="Katrin Mikk" userId="S::katrinmi@ut.ee::ac04dda6-cc6f-4470-bfe4-380b28aec23c" providerId="AD" clId="Web-{94BB0D20-0DFF-E3ED-456B-A3916F4EE7C9}" dt="2026-04-21T19:07:50.583" v="579"/>
          <ac:inkMkLst>
            <pc:docMk/>
            <pc:sldMk cId="3295756708" sldId="384"/>
            <ac:inkMk id="5" creationId="{F4A6D0F3-17BE-A6E1-4E5F-FDA13CD50D8E}"/>
          </ac:inkMkLst>
        </pc:inkChg>
      </pc:sldChg>
      <pc:sldChg chg="modSp">
        <pc:chgData name="Katrin Mikk" userId="S::katrinmi@ut.ee::ac04dda6-cc6f-4470-bfe4-380b28aec23c" providerId="AD" clId="Web-{94BB0D20-0DFF-E3ED-456B-A3916F4EE7C9}" dt="2026-04-21T17:56:34.168" v="259" actId="20577"/>
        <pc:sldMkLst>
          <pc:docMk/>
          <pc:sldMk cId="3005093774" sldId="385"/>
        </pc:sldMkLst>
        <pc:spChg chg="mod">
          <ac:chgData name="Katrin Mikk" userId="S::katrinmi@ut.ee::ac04dda6-cc6f-4470-bfe4-380b28aec23c" providerId="AD" clId="Web-{94BB0D20-0DFF-E3ED-456B-A3916F4EE7C9}" dt="2026-04-21T17:56:34.168" v="259" actId="20577"/>
          <ac:spMkLst>
            <pc:docMk/>
            <pc:sldMk cId="3005093774" sldId="385"/>
            <ac:spMk id="2" creationId="{C21E689E-EB8F-439D-CB26-D3A2DD7DEA1F}"/>
          </ac:spMkLst>
        </pc:spChg>
      </pc:sldChg>
      <pc:sldChg chg="addSp delSp modSp del">
        <pc:chgData name="Katrin Mikk" userId="S::katrinmi@ut.ee::ac04dda6-cc6f-4470-bfe4-380b28aec23c" providerId="AD" clId="Web-{94BB0D20-0DFF-E3ED-456B-A3916F4EE7C9}" dt="2026-04-21T19:12:55.474" v="591"/>
        <pc:sldMkLst>
          <pc:docMk/>
          <pc:sldMk cId="2269129600" sldId="386"/>
        </pc:sldMkLst>
        <pc:spChg chg="mod">
          <ac:chgData name="Katrin Mikk" userId="S::katrinmi@ut.ee::ac04dda6-cc6f-4470-bfe4-380b28aec23c" providerId="AD" clId="Web-{94BB0D20-0DFF-E3ED-456B-A3916F4EE7C9}" dt="2026-04-21T18:36:37.471" v="409" actId="20577"/>
          <ac:spMkLst>
            <pc:docMk/>
            <pc:sldMk cId="2269129600" sldId="386"/>
            <ac:spMk id="2" creationId="{997A5655-F2FD-01DA-2C89-57F82612B72B}"/>
          </ac:spMkLst>
        </pc:spChg>
        <pc:spChg chg="add del mod">
          <ac:chgData name="Katrin Mikk" userId="S::katrinmi@ut.ee::ac04dda6-cc6f-4470-bfe4-380b28aec23c" providerId="AD" clId="Web-{94BB0D20-0DFF-E3ED-456B-A3916F4EE7C9}" dt="2026-04-21T18:36:10.268" v="404"/>
          <ac:spMkLst>
            <pc:docMk/>
            <pc:sldMk cId="2269129600" sldId="386"/>
            <ac:spMk id="6" creationId="{C35C97B4-E552-716F-169C-C67736AD5D95}"/>
          </ac:spMkLst>
        </pc:spChg>
        <pc:picChg chg="add del">
          <ac:chgData name="Katrin Mikk" userId="S::katrinmi@ut.ee::ac04dda6-cc6f-4470-bfe4-380b28aec23c" providerId="AD" clId="Web-{94BB0D20-0DFF-E3ED-456B-A3916F4EE7C9}" dt="2026-04-21T18:36:10.268" v="404"/>
          <ac:picMkLst>
            <pc:docMk/>
            <pc:sldMk cId="2269129600" sldId="386"/>
            <ac:picMk id="10" creationId="{1E745F5A-9F71-B0D2-0931-5C7EA6B46FCB}"/>
          </ac:picMkLst>
        </pc:picChg>
      </pc:sldChg>
      <pc:sldChg chg="modSp addAnim">
        <pc:chgData name="Katrin Mikk" userId="S::katrinmi@ut.ee::ac04dda6-cc6f-4470-bfe4-380b28aec23c" providerId="AD" clId="Web-{94BB0D20-0DFF-E3ED-456B-A3916F4EE7C9}" dt="2026-04-21T19:03:15.926" v="556"/>
        <pc:sldMkLst>
          <pc:docMk/>
          <pc:sldMk cId="3025676296" sldId="387"/>
        </pc:sldMkLst>
        <pc:spChg chg="mod">
          <ac:chgData name="Katrin Mikk" userId="S::katrinmi@ut.ee::ac04dda6-cc6f-4470-bfe4-380b28aec23c" providerId="AD" clId="Web-{94BB0D20-0DFF-E3ED-456B-A3916F4EE7C9}" dt="2026-04-21T17:31:01.790" v="56" actId="20577"/>
          <ac:spMkLst>
            <pc:docMk/>
            <pc:sldMk cId="3025676296" sldId="387"/>
            <ac:spMk id="2" creationId="{2D03D93E-DBE2-0DA0-E3B5-B172D08543EF}"/>
          </ac:spMkLst>
        </pc:spChg>
        <pc:spChg chg="mod">
          <ac:chgData name="Katrin Mikk" userId="S::katrinmi@ut.ee::ac04dda6-cc6f-4470-bfe4-380b28aec23c" providerId="AD" clId="Web-{94BB0D20-0DFF-E3ED-456B-A3916F4EE7C9}" dt="2026-04-21T19:02:55.754" v="555" actId="20577"/>
          <ac:spMkLst>
            <pc:docMk/>
            <pc:sldMk cId="3025676296" sldId="387"/>
            <ac:spMk id="3" creationId="{9C3E68BE-5632-BF25-6A8A-7D09EB5EC84A}"/>
          </ac:spMkLst>
        </pc:spChg>
        <pc:graphicFrameChg chg="mod">
          <ac:chgData name="Katrin Mikk" userId="S::katrinmi@ut.ee::ac04dda6-cc6f-4470-bfe4-380b28aec23c" providerId="AD" clId="Web-{94BB0D20-0DFF-E3ED-456B-A3916F4EE7C9}" dt="2026-04-21T17:33:03.555" v="65" actId="1076"/>
          <ac:graphicFrameMkLst>
            <pc:docMk/>
            <pc:sldMk cId="3025676296" sldId="387"/>
            <ac:graphicFrameMk id="4" creationId="{3107257A-D39B-9C43-BC17-5777B5A87C19}"/>
          </ac:graphicFrameMkLst>
        </pc:graphicFrameChg>
      </pc:sldChg>
      <pc:sldChg chg="modSp">
        <pc:chgData name="Katrin Mikk" userId="S::katrinmi@ut.ee::ac04dda6-cc6f-4470-bfe4-380b28aec23c" providerId="AD" clId="Web-{94BB0D20-0DFF-E3ED-456B-A3916F4EE7C9}" dt="2026-04-21T18:13:36.479" v="350" actId="20577"/>
        <pc:sldMkLst>
          <pc:docMk/>
          <pc:sldMk cId="2992949273" sldId="388"/>
        </pc:sldMkLst>
        <pc:spChg chg="mod">
          <ac:chgData name="Katrin Mikk" userId="S::katrinmi@ut.ee::ac04dda6-cc6f-4470-bfe4-380b28aec23c" providerId="AD" clId="Web-{94BB0D20-0DFF-E3ED-456B-A3916F4EE7C9}" dt="2026-04-21T18:01:16.261" v="282" actId="20577"/>
          <ac:spMkLst>
            <pc:docMk/>
            <pc:sldMk cId="2992949273" sldId="388"/>
            <ac:spMk id="2" creationId="{DCB601F4-F06B-B522-44EE-57D2BC84AD46}"/>
          </ac:spMkLst>
        </pc:spChg>
        <pc:spChg chg="mod">
          <ac:chgData name="Katrin Mikk" userId="S::katrinmi@ut.ee::ac04dda6-cc6f-4470-bfe4-380b28aec23c" providerId="AD" clId="Web-{94BB0D20-0DFF-E3ED-456B-A3916F4EE7C9}" dt="2026-04-21T18:13:36.479" v="350" actId="20577"/>
          <ac:spMkLst>
            <pc:docMk/>
            <pc:sldMk cId="2992949273" sldId="388"/>
            <ac:spMk id="3" creationId="{C653B1FA-7DF7-2A18-5B4B-7EC80DD2E457}"/>
          </ac:spMkLst>
        </pc:spChg>
      </pc:sldChg>
      <pc:sldChg chg="del">
        <pc:chgData name="Katrin Mikk" userId="S::katrinmi@ut.ee::ac04dda6-cc6f-4470-bfe4-380b28aec23c" providerId="AD" clId="Web-{94BB0D20-0DFF-E3ED-456B-A3916F4EE7C9}" dt="2026-04-21T19:02:40.316" v="553"/>
        <pc:sldMkLst>
          <pc:docMk/>
          <pc:sldMk cId="557805606" sldId="389"/>
        </pc:sldMkLst>
      </pc:sldChg>
      <pc:sldChg chg="modSp">
        <pc:chgData name="Katrin Mikk" userId="S::katrinmi@ut.ee::ac04dda6-cc6f-4470-bfe4-380b28aec23c" providerId="AD" clId="Web-{94BB0D20-0DFF-E3ED-456B-A3916F4EE7C9}" dt="2026-04-21T17:57:12.512" v="264" actId="14100"/>
        <pc:sldMkLst>
          <pc:docMk/>
          <pc:sldMk cId="1630985335" sldId="391"/>
        </pc:sldMkLst>
        <pc:spChg chg="mod">
          <ac:chgData name="Katrin Mikk" userId="S::katrinmi@ut.ee::ac04dda6-cc6f-4470-bfe4-380b28aec23c" providerId="AD" clId="Web-{94BB0D20-0DFF-E3ED-456B-A3916F4EE7C9}" dt="2026-04-21T17:57:12.512" v="264" actId="14100"/>
          <ac:spMkLst>
            <pc:docMk/>
            <pc:sldMk cId="1630985335" sldId="391"/>
            <ac:spMk id="2" creationId="{370802CB-F859-875B-AE81-15AA9A8D1EE4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8:51:20.581" v="457" actId="14100"/>
        <pc:sldMkLst>
          <pc:docMk/>
          <pc:sldMk cId="2691723689" sldId="392"/>
        </pc:sldMkLst>
        <pc:spChg chg="mod">
          <ac:chgData name="Katrin Mikk" userId="S::katrinmi@ut.ee::ac04dda6-cc6f-4470-bfe4-380b28aec23c" providerId="AD" clId="Web-{94BB0D20-0DFF-E3ED-456B-A3916F4EE7C9}" dt="2026-04-21T18:51:20.581" v="457" actId="14100"/>
          <ac:spMkLst>
            <pc:docMk/>
            <pc:sldMk cId="2691723689" sldId="392"/>
            <ac:spMk id="2" creationId="{83BE28C7-A5CA-8CD7-AB84-4750517E915B}"/>
          </ac:spMkLst>
        </pc:spChg>
      </pc:sldChg>
      <pc:sldChg chg="modSp del">
        <pc:chgData name="Katrin Mikk" userId="S::katrinmi@ut.ee::ac04dda6-cc6f-4470-bfe4-380b28aec23c" providerId="AD" clId="Web-{94BB0D20-0DFF-E3ED-456B-A3916F4EE7C9}" dt="2026-04-21T19:13:26.646" v="592"/>
        <pc:sldMkLst>
          <pc:docMk/>
          <pc:sldMk cId="2567286214" sldId="393"/>
        </pc:sldMkLst>
        <pc:spChg chg="mod">
          <ac:chgData name="Katrin Mikk" userId="S::katrinmi@ut.ee::ac04dda6-cc6f-4470-bfe4-380b28aec23c" providerId="AD" clId="Web-{94BB0D20-0DFF-E3ED-456B-A3916F4EE7C9}" dt="2026-04-21T18:09:10.119" v="302" actId="20577"/>
          <ac:spMkLst>
            <pc:docMk/>
            <pc:sldMk cId="2567286214" sldId="393"/>
            <ac:spMk id="3" creationId="{7565EE3E-D844-F274-BB4D-21AD60F90E34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9:11:37.489" v="590" actId="20577"/>
        <pc:sldMkLst>
          <pc:docMk/>
          <pc:sldMk cId="2340423669" sldId="394"/>
        </pc:sldMkLst>
        <pc:spChg chg="mod">
          <ac:chgData name="Katrin Mikk" userId="S::katrinmi@ut.ee::ac04dda6-cc6f-4470-bfe4-380b28aec23c" providerId="AD" clId="Web-{94BB0D20-0DFF-E3ED-456B-A3916F4EE7C9}" dt="2026-04-21T19:11:37.489" v="590" actId="20577"/>
          <ac:spMkLst>
            <pc:docMk/>
            <pc:sldMk cId="2340423669" sldId="394"/>
            <ac:spMk id="2" creationId="{575DB4A5-89C9-1200-A2CC-B0D8D9A8C443}"/>
          </ac:spMkLst>
        </pc:spChg>
        <pc:spChg chg="mod">
          <ac:chgData name="Katrin Mikk" userId="S::katrinmi@ut.ee::ac04dda6-cc6f-4470-bfe4-380b28aec23c" providerId="AD" clId="Web-{94BB0D20-0DFF-E3ED-456B-A3916F4EE7C9}" dt="2026-04-21T17:29:58.133" v="51" actId="20577"/>
          <ac:spMkLst>
            <pc:docMk/>
            <pc:sldMk cId="2340423669" sldId="394"/>
            <ac:spMk id="3" creationId="{922B5A17-D7E5-CDDB-CBA9-8774ADD08520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8:35:39.736" v="402" actId="20577"/>
        <pc:sldMkLst>
          <pc:docMk/>
          <pc:sldMk cId="586597649" sldId="396"/>
        </pc:sldMkLst>
        <pc:spChg chg="mod">
          <ac:chgData name="Katrin Mikk" userId="S::katrinmi@ut.ee::ac04dda6-cc6f-4470-bfe4-380b28aec23c" providerId="AD" clId="Web-{94BB0D20-0DFF-E3ED-456B-A3916F4EE7C9}" dt="2026-04-21T18:35:39.736" v="402" actId="20577"/>
          <ac:spMkLst>
            <pc:docMk/>
            <pc:sldMk cId="586597649" sldId="396"/>
            <ac:spMk id="2" creationId="{8E531251-524A-25A1-0513-CF8BD3A33373}"/>
          </ac:spMkLst>
        </pc:spChg>
        <pc:spChg chg="mod">
          <ac:chgData name="Katrin Mikk" userId="S::katrinmi@ut.ee::ac04dda6-cc6f-4470-bfe4-380b28aec23c" providerId="AD" clId="Web-{94BB0D20-0DFF-E3ED-456B-A3916F4EE7C9}" dt="2026-04-21T17:59:27.355" v="279" actId="20577"/>
          <ac:spMkLst>
            <pc:docMk/>
            <pc:sldMk cId="586597649" sldId="396"/>
            <ac:spMk id="3" creationId="{67CA724E-0439-C2DE-78A2-2BD5C5B29AD6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8:01:03.714" v="281" actId="20577"/>
        <pc:sldMkLst>
          <pc:docMk/>
          <pc:sldMk cId="3525209579" sldId="398"/>
        </pc:sldMkLst>
        <pc:spChg chg="mod">
          <ac:chgData name="Katrin Mikk" userId="S::katrinmi@ut.ee::ac04dda6-cc6f-4470-bfe4-380b28aec23c" providerId="AD" clId="Web-{94BB0D20-0DFF-E3ED-456B-A3916F4EE7C9}" dt="2026-04-21T18:01:03.714" v="281" actId="20577"/>
          <ac:spMkLst>
            <pc:docMk/>
            <pc:sldMk cId="3525209579" sldId="398"/>
            <ac:spMk id="2" creationId="{9F12B942-83B2-F13A-32E0-536646F614FA}"/>
          </ac:spMkLst>
        </pc:spChg>
      </pc:sldChg>
      <pc:sldChg chg="addAnim">
        <pc:chgData name="Katrin Mikk" userId="S::katrinmi@ut.ee::ac04dda6-cc6f-4470-bfe4-380b28aec23c" providerId="AD" clId="Web-{94BB0D20-0DFF-E3ED-456B-A3916F4EE7C9}" dt="2026-04-21T19:10:46.349" v="588"/>
        <pc:sldMkLst>
          <pc:docMk/>
          <pc:sldMk cId="344576755" sldId="399"/>
        </pc:sldMkLst>
      </pc:sldChg>
      <pc:sldChg chg="modSp del">
        <pc:chgData name="Katrin Mikk" userId="S::katrinmi@ut.ee::ac04dda6-cc6f-4470-bfe4-380b28aec23c" providerId="AD" clId="Web-{94BB0D20-0DFF-E3ED-456B-A3916F4EE7C9}" dt="2026-04-21T19:00:56.113" v="524"/>
        <pc:sldMkLst>
          <pc:docMk/>
          <pc:sldMk cId="2024396462" sldId="400"/>
        </pc:sldMkLst>
        <pc:spChg chg="mod">
          <ac:chgData name="Katrin Mikk" userId="S::katrinmi@ut.ee::ac04dda6-cc6f-4470-bfe4-380b28aec23c" providerId="AD" clId="Web-{94BB0D20-0DFF-E3ED-456B-A3916F4EE7C9}" dt="2026-04-21T18:55:03.504" v="484" actId="20577"/>
          <ac:spMkLst>
            <pc:docMk/>
            <pc:sldMk cId="2024396462" sldId="400"/>
            <ac:spMk id="2" creationId="{476BE5C7-6A8E-914E-0833-170D20542787}"/>
          </ac:spMkLst>
        </pc:spChg>
        <pc:spChg chg="mod">
          <ac:chgData name="Katrin Mikk" userId="S::katrinmi@ut.ee::ac04dda6-cc6f-4470-bfe4-380b28aec23c" providerId="AD" clId="Web-{94BB0D20-0DFF-E3ED-456B-A3916F4EE7C9}" dt="2026-04-21T18:57:21.832" v="507" actId="20577"/>
          <ac:spMkLst>
            <pc:docMk/>
            <pc:sldMk cId="2024396462" sldId="400"/>
            <ac:spMk id="3" creationId="{75E6E206-5D4B-1DD5-E3B8-B87A42893E01}"/>
          </ac:spMkLst>
        </pc:spChg>
      </pc:sldChg>
      <pc:sldChg chg="modSp">
        <pc:chgData name="Katrin Mikk" userId="S::katrinmi@ut.ee::ac04dda6-cc6f-4470-bfe4-380b28aec23c" providerId="AD" clId="Web-{94BB0D20-0DFF-E3ED-456B-A3916F4EE7C9}" dt="2026-04-21T19:04:47.004" v="565" actId="20577"/>
        <pc:sldMkLst>
          <pc:docMk/>
          <pc:sldMk cId="2425145983" sldId="401"/>
        </pc:sldMkLst>
        <pc:spChg chg="mod">
          <ac:chgData name="Katrin Mikk" userId="S::katrinmi@ut.ee::ac04dda6-cc6f-4470-bfe4-380b28aec23c" providerId="AD" clId="Web-{94BB0D20-0DFF-E3ED-456B-A3916F4EE7C9}" dt="2026-04-21T17:33:47.555" v="67" actId="20577"/>
          <ac:spMkLst>
            <pc:docMk/>
            <pc:sldMk cId="2425145983" sldId="401"/>
            <ac:spMk id="2" creationId="{72F57DE3-695A-A846-C134-FBDEFAF24E46}"/>
          </ac:spMkLst>
        </pc:spChg>
        <pc:graphicFrameChg chg="modGraphic">
          <ac:chgData name="Katrin Mikk" userId="S::katrinmi@ut.ee::ac04dda6-cc6f-4470-bfe4-380b28aec23c" providerId="AD" clId="Web-{94BB0D20-0DFF-E3ED-456B-A3916F4EE7C9}" dt="2026-04-21T19:04:47.004" v="565" actId="20577"/>
          <ac:graphicFrameMkLst>
            <pc:docMk/>
            <pc:sldMk cId="2425145983" sldId="401"/>
            <ac:graphicFrameMk id="5" creationId="{53E9C460-8944-3CBB-791E-D8F14609633B}"/>
          </ac:graphicFrameMkLst>
        </pc:graphicFrameChg>
      </pc:sldChg>
      <pc:sldChg chg="modSp">
        <pc:chgData name="Katrin Mikk" userId="S::katrinmi@ut.ee::ac04dda6-cc6f-4470-bfe4-380b28aec23c" providerId="AD" clId="Web-{94BB0D20-0DFF-E3ED-456B-A3916F4EE7C9}" dt="2026-04-21T18:52:55.534" v="473" actId="14100"/>
        <pc:sldMkLst>
          <pc:docMk/>
          <pc:sldMk cId="280882673" sldId="402"/>
        </pc:sldMkLst>
        <pc:spChg chg="mod">
          <ac:chgData name="Katrin Mikk" userId="S::katrinmi@ut.ee::ac04dda6-cc6f-4470-bfe4-380b28aec23c" providerId="AD" clId="Web-{94BB0D20-0DFF-E3ED-456B-A3916F4EE7C9}" dt="2026-04-21T18:52:55.534" v="473" actId="14100"/>
          <ac:spMkLst>
            <pc:docMk/>
            <pc:sldMk cId="280882673" sldId="402"/>
            <ac:spMk id="2" creationId="{C82F70BE-FFAB-039C-19EC-2D3A598BA4A5}"/>
          </ac:spMkLst>
        </pc:spChg>
      </pc:sldChg>
      <pc:sldChg chg="addSp delSp modSp add replId">
        <pc:chgData name="Katrin Mikk" userId="S::katrinmi@ut.ee::ac04dda6-cc6f-4470-bfe4-380b28aec23c" providerId="AD" clId="Web-{94BB0D20-0DFF-E3ED-456B-A3916F4EE7C9}" dt="2026-04-21T17:41:13.835" v="130"/>
        <pc:sldMkLst>
          <pc:docMk/>
          <pc:sldMk cId="748855080" sldId="403"/>
        </pc:sldMkLst>
        <pc:spChg chg="mod">
          <ac:chgData name="Katrin Mikk" userId="S::katrinmi@ut.ee::ac04dda6-cc6f-4470-bfe4-380b28aec23c" providerId="AD" clId="Web-{94BB0D20-0DFF-E3ED-456B-A3916F4EE7C9}" dt="2026-04-21T17:40:45.538" v="124" actId="1076"/>
          <ac:spMkLst>
            <pc:docMk/>
            <pc:sldMk cId="748855080" sldId="403"/>
            <ac:spMk id="2" creationId="{3C38D6BB-E9A3-3D46-310A-EB650394F0D6}"/>
          </ac:spMkLst>
        </pc:spChg>
        <pc:spChg chg="mod">
          <ac:chgData name="Katrin Mikk" userId="S::katrinmi@ut.ee::ac04dda6-cc6f-4470-bfe4-380b28aec23c" providerId="AD" clId="Web-{94BB0D20-0DFF-E3ED-456B-A3916F4EE7C9}" dt="2026-04-21T17:41:02.710" v="126" actId="14100"/>
          <ac:spMkLst>
            <pc:docMk/>
            <pc:sldMk cId="748855080" sldId="403"/>
            <ac:spMk id="3" creationId="{2C08B8EA-C9C7-8670-6D94-EBE9F9FE0C44}"/>
          </ac:spMkLst>
        </pc:spChg>
        <pc:spChg chg="add del mod">
          <ac:chgData name="Katrin Mikk" userId="S::katrinmi@ut.ee::ac04dda6-cc6f-4470-bfe4-380b28aec23c" providerId="AD" clId="Web-{94BB0D20-0DFF-E3ED-456B-A3916F4EE7C9}" dt="2026-04-21T17:41:13.835" v="130"/>
          <ac:spMkLst>
            <pc:docMk/>
            <pc:sldMk cId="748855080" sldId="403"/>
            <ac:spMk id="4" creationId="{010115C0-CAC8-F08E-368A-D7DB7BC07A47}"/>
          </ac:spMkLst>
        </pc:spChg>
      </pc:sldChg>
      <pc:sldChg chg="modSp add replId addAnim">
        <pc:chgData name="Katrin Mikk" userId="S::katrinmi@ut.ee::ac04dda6-cc6f-4470-bfe4-380b28aec23c" providerId="AD" clId="Web-{94BB0D20-0DFF-E3ED-456B-A3916F4EE7C9}" dt="2026-04-21T19:05:08.426" v="566"/>
        <pc:sldMkLst>
          <pc:docMk/>
          <pc:sldMk cId="2890092865" sldId="404"/>
        </pc:sldMkLst>
        <pc:spChg chg="mod">
          <ac:chgData name="Katrin Mikk" userId="S::katrinmi@ut.ee::ac04dda6-cc6f-4470-bfe4-380b28aec23c" providerId="AD" clId="Web-{94BB0D20-0DFF-E3ED-456B-A3916F4EE7C9}" dt="2026-04-21T17:44:26.276" v="174" actId="20577"/>
          <ac:spMkLst>
            <pc:docMk/>
            <pc:sldMk cId="2890092865" sldId="404"/>
            <ac:spMk id="2" creationId="{195A0EDA-8DC6-9FC1-DDF8-CBE686EC52C3}"/>
          </ac:spMkLst>
        </pc:spChg>
        <pc:spChg chg="mod">
          <ac:chgData name="Katrin Mikk" userId="S::katrinmi@ut.ee::ac04dda6-cc6f-4470-bfe4-380b28aec23c" providerId="AD" clId="Web-{94BB0D20-0DFF-E3ED-456B-A3916F4EE7C9}" dt="2026-04-21T17:42:16.522" v="140" actId="1076"/>
          <ac:spMkLst>
            <pc:docMk/>
            <pc:sldMk cId="2890092865" sldId="404"/>
            <ac:spMk id="3" creationId="{66E3FBEB-74F4-0E60-3BC5-1A1D8E5B4755}"/>
          </ac:spMkLst>
        </pc:spChg>
      </pc:sldChg>
      <pc:sldChg chg="modSp add replId addAnim">
        <pc:chgData name="Katrin Mikk" userId="S::katrinmi@ut.ee::ac04dda6-cc6f-4470-bfe4-380b28aec23c" providerId="AD" clId="Web-{94BB0D20-0DFF-E3ED-456B-A3916F4EE7C9}" dt="2026-04-21T19:05:20.285" v="567"/>
        <pc:sldMkLst>
          <pc:docMk/>
          <pc:sldMk cId="1042891083" sldId="405"/>
        </pc:sldMkLst>
        <pc:spChg chg="mod">
          <ac:chgData name="Katrin Mikk" userId="S::katrinmi@ut.ee::ac04dda6-cc6f-4470-bfe4-380b28aec23c" providerId="AD" clId="Web-{94BB0D20-0DFF-E3ED-456B-A3916F4EE7C9}" dt="2026-04-21T17:45:42.011" v="190" actId="14100"/>
          <ac:spMkLst>
            <pc:docMk/>
            <pc:sldMk cId="1042891083" sldId="405"/>
            <ac:spMk id="2" creationId="{98A8F3D5-3217-E2EB-F2F7-DCC773246AE6}"/>
          </ac:spMkLst>
        </pc:spChg>
        <pc:spChg chg="mod">
          <ac:chgData name="Katrin Mikk" userId="S::katrinmi@ut.ee::ac04dda6-cc6f-4470-bfe4-380b28aec23c" providerId="AD" clId="Web-{94BB0D20-0DFF-E3ED-456B-A3916F4EE7C9}" dt="2026-04-21T17:44:54.792" v="184" actId="20577"/>
          <ac:spMkLst>
            <pc:docMk/>
            <pc:sldMk cId="1042891083" sldId="405"/>
            <ac:spMk id="3" creationId="{27278C57-8F06-FB98-71D0-B3D6B20DCEBC}"/>
          </ac:spMkLst>
        </pc:spChg>
      </pc:sldChg>
      <pc:sldChg chg="modSp add replId addAnim">
        <pc:chgData name="Katrin Mikk" userId="S::katrinmi@ut.ee::ac04dda6-cc6f-4470-bfe4-380b28aec23c" providerId="AD" clId="Web-{94BB0D20-0DFF-E3ED-456B-A3916F4EE7C9}" dt="2026-04-21T19:05:37.817" v="568"/>
        <pc:sldMkLst>
          <pc:docMk/>
          <pc:sldMk cId="4065170746" sldId="406"/>
        </pc:sldMkLst>
        <pc:spChg chg="mod">
          <ac:chgData name="Katrin Mikk" userId="S::katrinmi@ut.ee::ac04dda6-cc6f-4470-bfe4-380b28aec23c" providerId="AD" clId="Web-{94BB0D20-0DFF-E3ED-456B-A3916F4EE7C9}" dt="2026-04-21T17:52:32.465" v="250" actId="20577"/>
          <ac:spMkLst>
            <pc:docMk/>
            <pc:sldMk cId="4065170746" sldId="406"/>
            <ac:spMk id="2" creationId="{5779919C-2A0A-F5AB-5449-3BD3456BE9B9}"/>
          </ac:spMkLst>
        </pc:spChg>
        <pc:spChg chg="mod">
          <ac:chgData name="Katrin Mikk" userId="S::katrinmi@ut.ee::ac04dda6-cc6f-4470-bfe4-380b28aec23c" providerId="AD" clId="Web-{94BB0D20-0DFF-E3ED-456B-A3916F4EE7C9}" dt="2026-04-21T17:46:24.948" v="199" actId="20577"/>
          <ac:spMkLst>
            <pc:docMk/>
            <pc:sldMk cId="4065170746" sldId="406"/>
            <ac:spMk id="3" creationId="{72FB7C96-2EA9-D5C0-3AD8-35723E121417}"/>
          </ac:spMkLst>
        </pc:spChg>
      </pc:sldChg>
      <pc:sldChg chg="new del">
        <pc:chgData name="Katrin Mikk" userId="S::katrinmi@ut.ee::ac04dda6-cc6f-4470-bfe4-380b28aec23c" providerId="AD" clId="Web-{94BB0D20-0DFF-E3ED-456B-A3916F4EE7C9}" dt="2026-04-21T18:36:18.221" v="406"/>
        <pc:sldMkLst>
          <pc:docMk/>
          <pc:sldMk cId="3378878713" sldId="407"/>
        </pc:sldMkLst>
      </pc:sldChg>
      <pc:sldChg chg="addSp delSp modSp add replId">
        <pc:chgData name="Katrin Mikk" userId="S::katrinmi@ut.ee::ac04dda6-cc6f-4470-bfe4-380b28aec23c" providerId="AD" clId="Web-{94BB0D20-0DFF-E3ED-456B-A3916F4EE7C9}" dt="2026-04-21T19:06:22.551" v="572"/>
        <pc:sldMkLst>
          <pc:docMk/>
          <pc:sldMk cId="4134405595" sldId="407"/>
        </pc:sldMkLst>
        <pc:spChg chg="mod">
          <ac:chgData name="Katrin Mikk" userId="S::katrinmi@ut.ee::ac04dda6-cc6f-4470-bfe4-380b28aec23c" providerId="AD" clId="Web-{94BB0D20-0DFF-E3ED-456B-A3916F4EE7C9}" dt="2026-04-21T18:37:02.565" v="415" actId="20577"/>
          <ac:spMkLst>
            <pc:docMk/>
            <pc:sldMk cId="4134405595" sldId="407"/>
            <ac:spMk id="2" creationId="{F2B995E5-DA9B-035A-BF0D-BA06E4522840}"/>
          </ac:spMkLst>
        </pc:spChg>
        <pc:spChg chg="add del mod">
          <ac:chgData name="Katrin Mikk" userId="S::katrinmi@ut.ee::ac04dda6-cc6f-4470-bfe4-380b28aec23c" providerId="AD" clId="Web-{94BB0D20-0DFF-E3ED-456B-A3916F4EE7C9}" dt="2026-04-21T18:37:16.846" v="417"/>
          <ac:spMkLst>
            <pc:docMk/>
            <pc:sldMk cId="4134405595" sldId="407"/>
            <ac:spMk id="5" creationId="{FE39BDC3-42B4-25AE-1D09-B49E85C32CA0}"/>
          </ac:spMkLst>
        </pc:spChg>
        <pc:spChg chg="add del mod">
          <ac:chgData name="Katrin Mikk" userId="S::katrinmi@ut.ee::ac04dda6-cc6f-4470-bfe4-380b28aec23c" providerId="AD" clId="Web-{94BB0D20-0DFF-E3ED-456B-A3916F4EE7C9}" dt="2026-04-21T18:48:01.847" v="441"/>
          <ac:spMkLst>
            <pc:docMk/>
            <pc:sldMk cId="4134405595" sldId="407"/>
            <ac:spMk id="7" creationId="{3D8AECC1-CFDD-68DC-DA6F-3AA22C448FB7}"/>
          </ac:spMkLst>
        </pc:spChg>
        <pc:spChg chg="add mod">
          <ac:chgData name="Katrin Mikk" userId="S::katrinmi@ut.ee::ac04dda6-cc6f-4470-bfe4-380b28aec23c" providerId="AD" clId="Web-{94BB0D20-0DFF-E3ED-456B-A3916F4EE7C9}" dt="2026-04-21T18:43:13.705" v="430" actId="14100"/>
          <ac:spMkLst>
            <pc:docMk/>
            <pc:sldMk cId="4134405595" sldId="407"/>
            <ac:spMk id="8" creationId="{1C41028F-F1EE-F28D-D4E3-CF5C2AAF4266}"/>
          </ac:spMkLst>
        </pc:spChg>
        <pc:spChg chg="add del mod">
          <ac:chgData name="Katrin Mikk" userId="S::katrinmi@ut.ee::ac04dda6-cc6f-4470-bfe4-380b28aec23c" providerId="AD" clId="Web-{94BB0D20-0DFF-E3ED-456B-A3916F4EE7C9}" dt="2026-04-21T18:47:42.347" v="440"/>
          <ac:spMkLst>
            <pc:docMk/>
            <pc:sldMk cId="4134405595" sldId="407"/>
            <ac:spMk id="10" creationId="{299C6C92-BC35-290F-0705-61857083D38F}"/>
          </ac:spMkLst>
        </pc:spChg>
        <pc:spChg chg="add mod">
          <ac:chgData name="Katrin Mikk" userId="S::katrinmi@ut.ee::ac04dda6-cc6f-4470-bfe4-380b28aec23c" providerId="AD" clId="Web-{94BB0D20-0DFF-E3ED-456B-A3916F4EE7C9}" dt="2026-04-21T18:43:53.002" v="435" actId="1076"/>
          <ac:spMkLst>
            <pc:docMk/>
            <pc:sldMk cId="4134405595" sldId="407"/>
            <ac:spMk id="11" creationId="{CC26BA64-9CE5-DDD7-FE31-2D31E9C01065}"/>
          </ac:spMkLst>
        </pc:spChg>
        <pc:spChg chg="add mod">
          <ac:chgData name="Katrin Mikk" userId="S::katrinmi@ut.ee::ac04dda6-cc6f-4470-bfe4-380b28aec23c" providerId="AD" clId="Web-{94BB0D20-0DFF-E3ED-456B-A3916F4EE7C9}" dt="2026-04-21T18:44:41.971" v="437" actId="1076"/>
          <ac:spMkLst>
            <pc:docMk/>
            <pc:sldMk cId="4134405595" sldId="407"/>
            <ac:spMk id="12" creationId="{AA953AE9-C39C-6411-A42F-7128BC310DD5}"/>
          </ac:spMkLst>
        </pc:spChg>
        <pc:picChg chg="del">
          <ac:chgData name="Katrin Mikk" userId="S::katrinmi@ut.ee::ac04dda6-cc6f-4470-bfe4-380b28aec23c" providerId="AD" clId="Web-{94BB0D20-0DFF-E3ED-456B-A3916F4EE7C9}" dt="2026-04-21T18:37:05.252" v="416"/>
          <ac:picMkLst>
            <pc:docMk/>
            <pc:sldMk cId="4134405595" sldId="407"/>
            <ac:picMk id="4" creationId="{EB149465-15C5-E7DE-9EC4-659FC656AF1B}"/>
          </ac:picMkLst>
        </pc:picChg>
        <pc:picChg chg="add mod ord">
          <ac:chgData name="Katrin Mikk" userId="S::katrinmi@ut.ee::ac04dda6-cc6f-4470-bfe4-380b28aec23c" providerId="AD" clId="Web-{94BB0D20-0DFF-E3ED-456B-A3916F4EE7C9}" dt="2026-04-21T18:39:50.362" v="421" actId="14100"/>
          <ac:picMkLst>
            <pc:docMk/>
            <pc:sldMk cId="4134405595" sldId="407"/>
            <ac:picMk id="6" creationId="{8F17E534-8D89-5472-1713-62CE0C0FEF56}"/>
          </ac:picMkLst>
        </pc:picChg>
        <pc:picChg chg="add del">
          <ac:chgData name="Katrin Mikk" userId="S::katrinmi@ut.ee::ac04dda6-cc6f-4470-bfe4-380b28aec23c" providerId="AD" clId="Web-{94BB0D20-0DFF-E3ED-456B-A3916F4EE7C9}" dt="2026-04-21T19:06:22.551" v="572"/>
          <ac:picMkLst>
            <pc:docMk/>
            <pc:sldMk cId="4134405595" sldId="407"/>
            <ac:picMk id="14" creationId="{26740DD4-EF0B-F731-E9B6-BFD1E10B6F67}"/>
          </ac:picMkLst>
        </pc:picChg>
      </pc:sldChg>
      <pc:sldChg chg="modSp new ord addAnim">
        <pc:chgData name="Katrin Mikk" userId="S::katrinmi@ut.ee::ac04dda6-cc6f-4470-bfe4-380b28aec23c" providerId="AD" clId="Web-{94BB0D20-0DFF-E3ED-456B-A3916F4EE7C9}" dt="2026-04-21T18:59:22.285" v="523"/>
        <pc:sldMkLst>
          <pc:docMk/>
          <pc:sldMk cId="4293470816" sldId="408"/>
        </pc:sldMkLst>
        <pc:spChg chg="mod">
          <ac:chgData name="Katrin Mikk" userId="S::katrinmi@ut.ee::ac04dda6-cc6f-4470-bfe4-380b28aec23c" providerId="AD" clId="Web-{94BB0D20-0DFF-E3ED-456B-A3916F4EE7C9}" dt="2026-04-21T18:55:09.269" v="486" actId="20577"/>
          <ac:spMkLst>
            <pc:docMk/>
            <pc:sldMk cId="4293470816" sldId="408"/>
            <ac:spMk id="2" creationId="{776CD71A-F0F4-CFB2-C509-B3490DAFDAA8}"/>
          </ac:spMkLst>
        </pc:spChg>
        <pc:spChg chg="mod">
          <ac:chgData name="Katrin Mikk" userId="S::katrinmi@ut.ee::ac04dda6-cc6f-4470-bfe4-380b28aec23c" providerId="AD" clId="Web-{94BB0D20-0DFF-E3ED-456B-A3916F4EE7C9}" dt="2026-04-21T18:58:55.145" v="522" actId="20577"/>
          <ac:spMkLst>
            <pc:docMk/>
            <pc:sldMk cId="4293470816" sldId="408"/>
            <ac:spMk id="3" creationId="{72567D73-79B6-7686-30A0-4051ADFF75F1}"/>
          </ac:spMkLst>
        </pc:spChg>
      </pc:sldChg>
    </pc:docChg>
  </pc:docChgLst>
  <pc:docChgLst>
    <pc:chgData name="Mare Kitsnik" userId="S::kitsnikm@ut.ee::3b15af67-2e0a-4a93-8477-c7d44b110a46" providerId="AD" clId="Web-{810EAB33-A6A2-5CEE-502D-6DED42BBD27A}"/>
    <pc:docChg chg="modSld">
      <pc:chgData name="Mare Kitsnik" userId="S::kitsnikm@ut.ee::3b15af67-2e0a-4a93-8477-c7d44b110a46" providerId="AD" clId="Web-{810EAB33-A6A2-5CEE-502D-6DED42BBD27A}" dt="2026-04-16T13:44:57.180" v="2" actId="20577"/>
      <pc:docMkLst>
        <pc:docMk/>
      </pc:docMkLst>
      <pc:sldChg chg="modSp">
        <pc:chgData name="Mare Kitsnik" userId="S::kitsnikm@ut.ee::3b15af67-2e0a-4a93-8477-c7d44b110a46" providerId="AD" clId="Web-{810EAB33-A6A2-5CEE-502D-6DED42BBD27A}" dt="2026-04-16T13:44:57.180" v="2" actId="20577"/>
        <pc:sldMkLst>
          <pc:docMk/>
          <pc:sldMk cId="586597649" sldId="396"/>
        </pc:sldMkLst>
        <pc:spChg chg="mod">
          <ac:chgData name="Mare Kitsnik" userId="S::kitsnikm@ut.ee::3b15af67-2e0a-4a93-8477-c7d44b110a46" providerId="AD" clId="Web-{810EAB33-A6A2-5CEE-502D-6DED42BBD27A}" dt="2026-04-16T13:44:57.180" v="2" actId="20577"/>
          <ac:spMkLst>
            <pc:docMk/>
            <pc:sldMk cId="586597649" sldId="396"/>
            <ac:spMk id="2" creationId="{8E531251-524A-25A1-0513-CF8BD3A33373}"/>
          </ac:spMkLst>
        </pc:spChg>
      </pc:sldChg>
    </pc:docChg>
  </pc:docChgLst>
  <pc:docChgLst>
    <pc:chgData name="Katrin Mikk" userId="S::katrinmi@ut.ee::ac04dda6-cc6f-4470-bfe4-380b28aec23c" providerId="AD" clId="Web-{82E03F63-FCDB-6442-A6AA-94860769D203}"/>
    <pc:docChg chg="addSld modSld">
      <pc:chgData name="Katrin Mikk" userId="S::katrinmi@ut.ee::ac04dda6-cc6f-4470-bfe4-380b28aec23c" providerId="AD" clId="Web-{82E03F63-FCDB-6442-A6AA-94860769D203}" dt="2026-04-15T07:56:02.252" v="61" actId="20577"/>
      <pc:docMkLst>
        <pc:docMk/>
      </pc:docMkLst>
      <pc:sldChg chg="modSp new">
        <pc:chgData name="Katrin Mikk" userId="S::katrinmi@ut.ee::ac04dda6-cc6f-4470-bfe4-380b28aec23c" providerId="AD" clId="Web-{82E03F63-FCDB-6442-A6AA-94860769D203}" dt="2026-04-15T07:56:02.252" v="61" actId="20577"/>
        <pc:sldMkLst>
          <pc:docMk/>
          <pc:sldMk cId="2691723689" sldId="392"/>
        </pc:sldMkLst>
        <pc:spChg chg="mod">
          <ac:chgData name="Katrin Mikk" userId="S::katrinmi@ut.ee::ac04dda6-cc6f-4470-bfe4-380b28aec23c" providerId="AD" clId="Web-{82E03F63-FCDB-6442-A6AA-94860769D203}" dt="2026-04-15T07:56:02.252" v="61" actId="20577"/>
          <ac:spMkLst>
            <pc:docMk/>
            <pc:sldMk cId="2691723689" sldId="392"/>
            <ac:spMk id="2" creationId="{83BE28C7-A5CA-8CD7-AB84-4750517E915B}"/>
          </ac:spMkLst>
        </pc:spChg>
        <pc:spChg chg="mod">
          <ac:chgData name="Katrin Mikk" userId="S::katrinmi@ut.ee::ac04dda6-cc6f-4470-bfe4-380b28aec23c" providerId="AD" clId="Web-{82E03F63-FCDB-6442-A6AA-94860769D203}" dt="2026-04-15T07:50:50.955" v="20" actId="20577"/>
          <ac:spMkLst>
            <pc:docMk/>
            <pc:sldMk cId="2691723689" sldId="392"/>
            <ac:spMk id="3" creationId="{01174FCF-7E68-C53D-4B4E-B852803556E8}"/>
          </ac:spMkLst>
        </pc:spChg>
      </pc:sldChg>
    </pc:docChg>
  </pc:docChgLst>
  <pc:docChgLst>
    <pc:chgData name="Katrin Mikk" userId="ac04dda6-cc6f-4470-bfe4-380b28aec23c" providerId="ADAL" clId="{C4B82D89-EF29-3C07-A0EE-62F7331AFDC7}"/>
    <pc:docChg chg="custSel modSld">
      <pc:chgData name="Katrin Mikk" userId="ac04dda6-cc6f-4470-bfe4-380b28aec23c" providerId="ADAL" clId="{C4B82D89-EF29-3C07-A0EE-62F7331AFDC7}" dt="2026-04-21T10:57:29.524" v="165" actId="20577"/>
      <pc:docMkLst>
        <pc:docMk/>
      </pc:docMkLst>
      <pc:sldChg chg="modSp mod">
        <pc:chgData name="Katrin Mikk" userId="ac04dda6-cc6f-4470-bfe4-380b28aec23c" providerId="ADAL" clId="{C4B82D89-EF29-3C07-A0EE-62F7331AFDC7}" dt="2026-04-20T06:32:40.902" v="71" actId="20577"/>
        <pc:sldMkLst>
          <pc:docMk/>
          <pc:sldMk cId="3508145222" sldId="377"/>
        </pc:sldMkLst>
        <pc:spChg chg="mod">
          <ac:chgData name="Katrin Mikk" userId="ac04dda6-cc6f-4470-bfe4-380b28aec23c" providerId="ADAL" clId="{C4B82D89-EF29-3C07-A0EE-62F7331AFDC7}" dt="2026-04-20T06:32:40.902" v="71" actId="20577"/>
          <ac:spMkLst>
            <pc:docMk/>
            <pc:sldMk cId="3508145222" sldId="377"/>
            <ac:spMk id="3" creationId="{FABC4011-5A8F-B489-A151-BC42A1430FE4}"/>
          </ac:spMkLst>
        </pc:spChg>
      </pc:sldChg>
      <pc:sldChg chg="modSp mod">
        <pc:chgData name="Katrin Mikk" userId="ac04dda6-cc6f-4470-bfe4-380b28aec23c" providerId="ADAL" clId="{C4B82D89-EF29-3C07-A0EE-62F7331AFDC7}" dt="2026-04-20T06:28:48.965" v="47" actId="20577"/>
        <pc:sldMkLst>
          <pc:docMk/>
          <pc:sldMk cId="528701974" sldId="380"/>
        </pc:sldMkLst>
        <pc:spChg chg="mod">
          <ac:chgData name="Katrin Mikk" userId="ac04dda6-cc6f-4470-bfe4-380b28aec23c" providerId="ADAL" clId="{C4B82D89-EF29-3C07-A0EE-62F7331AFDC7}" dt="2026-04-20T06:28:48.965" v="47" actId="20577"/>
          <ac:spMkLst>
            <pc:docMk/>
            <pc:sldMk cId="528701974" sldId="380"/>
            <ac:spMk id="3" creationId="{4F3DBFB4-6242-4125-3E53-53778D8D0AAA}"/>
          </ac:spMkLst>
        </pc:spChg>
      </pc:sldChg>
      <pc:sldChg chg="modNotesTx">
        <pc:chgData name="Katrin Mikk" userId="ac04dda6-cc6f-4470-bfe4-380b28aec23c" providerId="ADAL" clId="{C4B82D89-EF29-3C07-A0EE-62F7331AFDC7}" dt="2026-04-21T10:57:29.524" v="165" actId="20577"/>
        <pc:sldMkLst>
          <pc:docMk/>
          <pc:sldMk cId="3025676296" sldId="387"/>
        </pc:sldMkLst>
      </pc:sldChg>
      <pc:sldChg chg="modSp mod">
        <pc:chgData name="Katrin Mikk" userId="ac04dda6-cc6f-4470-bfe4-380b28aec23c" providerId="ADAL" clId="{C4B82D89-EF29-3C07-A0EE-62F7331AFDC7}" dt="2026-04-20T13:23:16.276" v="117" actId="1076"/>
        <pc:sldMkLst>
          <pc:docMk/>
          <pc:sldMk cId="2691723689" sldId="392"/>
        </pc:sldMkLst>
        <pc:spChg chg="mod">
          <ac:chgData name="Katrin Mikk" userId="ac04dda6-cc6f-4470-bfe4-380b28aec23c" providerId="ADAL" clId="{C4B82D89-EF29-3C07-A0EE-62F7331AFDC7}" dt="2026-04-20T13:23:16.276" v="117" actId="1076"/>
          <ac:spMkLst>
            <pc:docMk/>
            <pc:sldMk cId="2691723689" sldId="392"/>
            <ac:spMk id="2" creationId="{83BE28C7-A5CA-8CD7-AB84-4750517E915B}"/>
          </ac:spMkLst>
        </pc:spChg>
        <pc:spChg chg="mod">
          <ac:chgData name="Katrin Mikk" userId="ac04dda6-cc6f-4470-bfe4-380b28aec23c" providerId="ADAL" clId="{C4B82D89-EF29-3C07-A0EE-62F7331AFDC7}" dt="2026-04-20T13:23:06.802" v="115" actId="688"/>
          <ac:spMkLst>
            <pc:docMk/>
            <pc:sldMk cId="2691723689" sldId="392"/>
            <ac:spMk id="3" creationId="{01174FCF-7E68-C53D-4B4E-B852803556E8}"/>
          </ac:spMkLst>
        </pc:spChg>
      </pc:sldChg>
      <pc:sldChg chg="modSp mod">
        <pc:chgData name="Katrin Mikk" userId="ac04dda6-cc6f-4470-bfe4-380b28aec23c" providerId="ADAL" clId="{C4B82D89-EF29-3C07-A0EE-62F7331AFDC7}" dt="2026-04-20T06:24:13.436" v="0" actId="1076"/>
        <pc:sldMkLst>
          <pc:docMk/>
          <pc:sldMk cId="344576755" sldId="399"/>
        </pc:sldMkLst>
        <pc:spChg chg="mod">
          <ac:chgData name="Katrin Mikk" userId="ac04dda6-cc6f-4470-bfe4-380b28aec23c" providerId="ADAL" clId="{C4B82D89-EF29-3C07-A0EE-62F7331AFDC7}" dt="2026-04-20T06:24:13.436" v="0" actId="1076"/>
          <ac:spMkLst>
            <pc:docMk/>
            <pc:sldMk cId="344576755" sldId="399"/>
            <ac:spMk id="3" creationId="{1E6516E5-4B75-462E-4AA7-CCAA41E1C6FF}"/>
          </ac:spMkLst>
        </pc:spChg>
      </pc:sldChg>
      <pc:sldChg chg="modSp mod modNotesTx">
        <pc:chgData name="Katrin Mikk" userId="ac04dda6-cc6f-4470-bfe4-380b28aec23c" providerId="ADAL" clId="{C4B82D89-EF29-3C07-A0EE-62F7331AFDC7}" dt="2026-04-21T10:53:39.048" v="144" actId="20577"/>
        <pc:sldMkLst>
          <pc:docMk/>
          <pc:sldMk cId="2024396462" sldId="400"/>
        </pc:sldMkLst>
        <pc:spChg chg="mod">
          <ac:chgData name="Katrin Mikk" userId="ac04dda6-cc6f-4470-bfe4-380b28aec23c" providerId="ADAL" clId="{C4B82D89-EF29-3C07-A0EE-62F7331AFDC7}" dt="2026-04-20T06:37:36.884" v="106" actId="20577"/>
          <ac:spMkLst>
            <pc:docMk/>
            <pc:sldMk cId="2024396462" sldId="400"/>
            <ac:spMk id="3" creationId="{75E6E206-5D4B-1DD5-E3B8-B87A42893E01}"/>
          </ac:spMkLst>
        </pc:spChg>
      </pc:sldChg>
    </pc:docChg>
  </pc:docChgLst>
  <pc:docChgLst>
    <pc:chgData name="Katrin Mikk" userId="S::katrinmi@ut.ee::ac04dda6-cc6f-4470-bfe4-380b28aec23c" providerId="AD" clId="Web-{55454C14-085F-3713-E9B4-889365A9AFCE}"/>
    <pc:docChg chg="addSld delSld modSld">
      <pc:chgData name="Katrin Mikk" userId="S::katrinmi@ut.ee::ac04dda6-cc6f-4470-bfe4-380b28aec23c" providerId="AD" clId="Web-{55454C14-085F-3713-E9B4-889365A9AFCE}" dt="2026-04-15T19:08:04.827" v="118" actId="20577"/>
      <pc:docMkLst>
        <pc:docMk/>
      </pc:docMkLst>
      <pc:sldChg chg="modSp add replId">
        <pc:chgData name="Katrin Mikk" userId="S::katrinmi@ut.ee::ac04dda6-cc6f-4470-bfe4-380b28aec23c" providerId="AD" clId="Web-{55454C14-085F-3713-E9B4-889365A9AFCE}" dt="2026-04-15T19:02:15.312" v="93" actId="20577"/>
        <pc:sldMkLst>
          <pc:docMk/>
          <pc:sldMk cId="2340423669" sldId="394"/>
        </pc:sldMkLst>
        <pc:spChg chg="mod">
          <ac:chgData name="Katrin Mikk" userId="S::katrinmi@ut.ee::ac04dda6-cc6f-4470-bfe4-380b28aec23c" providerId="AD" clId="Web-{55454C14-085F-3713-E9B4-889365A9AFCE}" dt="2026-04-15T19:02:15.312" v="93" actId="20577"/>
          <ac:spMkLst>
            <pc:docMk/>
            <pc:sldMk cId="2340423669" sldId="394"/>
            <ac:spMk id="2" creationId="{575DB4A5-89C9-1200-A2CC-B0D8D9A8C443}"/>
          </ac:spMkLst>
        </pc:spChg>
        <pc:spChg chg="mod">
          <ac:chgData name="Katrin Mikk" userId="S::katrinmi@ut.ee::ac04dda6-cc6f-4470-bfe4-380b28aec23c" providerId="AD" clId="Web-{55454C14-085F-3713-E9B4-889365A9AFCE}" dt="2026-04-15T18:59:42.078" v="70" actId="20577"/>
          <ac:spMkLst>
            <pc:docMk/>
            <pc:sldMk cId="2340423669" sldId="394"/>
            <ac:spMk id="3" creationId="{922B5A17-D7E5-CDDB-CBA9-8774ADD08520}"/>
          </ac:spMkLst>
        </pc:spChg>
      </pc:sldChg>
    </pc:docChg>
  </pc:docChgLst>
  <pc:docChgLst>
    <pc:chgData name="Katrin Mikk" userId="S::katrinmi@ut.ee::ac04dda6-cc6f-4470-bfe4-380b28aec23c" providerId="AD" clId="Web-{863396E9-5B88-6E75-24E7-6462D029E9D9}"/>
    <pc:docChg chg="addSld delSld modSld sldOrd">
      <pc:chgData name="Katrin Mikk" userId="S::katrinmi@ut.ee::ac04dda6-cc6f-4470-bfe4-380b28aec23c" providerId="AD" clId="Web-{863396E9-5B88-6E75-24E7-6462D029E9D9}" dt="2026-04-13T20:34:49.093" v="976"/>
      <pc:docMkLst>
        <pc:docMk/>
      </pc:docMkLst>
      <pc:sldChg chg="modSp add ord">
        <pc:chgData name="Katrin Mikk" userId="S::katrinmi@ut.ee::ac04dda6-cc6f-4470-bfe4-380b28aec23c" providerId="AD" clId="Web-{863396E9-5B88-6E75-24E7-6462D029E9D9}" dt="2026-04-11T05:17:40.596" v="72"/>
        <pc:sldMkLst>
          <pc:docMk/>
          <pc:sldMk cId="114174634" sldId="338"/>
        </pc:sldMkLst>
        <pc:spChg chg="mod">
          <ac:chgData name="Katrin Mikk" userId="S::katrinmi@ut.ee::ac04dda6-cc6f-4470-bfe4-380b28aec23c" providerId="AD" clId="Web-{863396E9-5B88-6E75-24E7-6462D029E9D9}" dt="2026-04-11T05:16:52.175" v="11" actId="14100"/>
          <ac:spMkLst>
            <pc:docMk/>
            <pc:sldMk cId="114174634" sldId="338"/>
            <ac:spMk id="4" creationId="{BB3D3629-D130-4B77-BF07-E9602842858A}"/>
          </ac:spMkLst>
        </pc:spChg>
        <pc:spChg chg="mod">
          <ac:chgData name="Katrin Mikk" userId="S::katrinmi@ut.ee::ac04dda6-cc6f-4470-bfe4-380b28aec23c" providerId="AD" clId="Web-{863396E9-5B88-6E75-24E7-6462D029E9D9}" dt="2026-04-11T05:17:09.799" v="33" actId="20577"/>
          <ac:spMkLst>
            <pc:docMk/>
            <pc:sldMk cId="114174634" sldId="338"/>
            <ac:spMk id="5" creationId="{6E211D29-3643-4D41-9EC2-7A5755F9D074}"/>
          </ac:spMkLst>
        </pc:spChg>
        <pc:spChg chg="mod">
          <ac:chgData name="Katrin Mikk" userId="S::katrinmi@ut.ee::ac04dda6-cc6f-4470-bfe4-380b28aec23c" providerId="AD" clId="Web-{863396E9-5B88-6E75-24E7-6462D029E9D9}" dt="2026-04-11T05:17:36.627" v="71" actId="20577"/>
          <ac:spMkLst>
            <pc:docMk/>
            <pc:sldMk cId="114174634" sldId="338"/>
            <ac:spMk id="6" creationId="{35510969-C277-43B6-BE02-2AB39401B0FB}"/>
          </ac:spMkLst>
        </pc:spChg>
      </pc:sldChg>
      <pc:sldChg chg="modSp add">
        <pc:chgData name="Katrin Mikk" userId="S::katrinmi@ut.ee::ac04dda6-cc6f-4470-bfe4-380b28aec23c" providerId="AD" clId="Web-{863396E9-5B88-6E75-24E7-6462D029E9D9}" dt="2026-04-13T11:28:36.394" v="701" actId="20577"/>
        <pc:sldMkLst>
          <pc:docMk/>
          <pc:sldMk cId="2404936150" sldId="374"/>
        </pc:sldMkLst>
        <pc:spChg chg="mod">
          <ac:chgData name="Katrin Mikk" userId="S::katrinmi@ut.ee::ac04dda6-cc6f-4470-bfe4-380b28aec23c" providerId="AD" clId="Web-{863396E9-5B88-6E75-24E7-6462D029E9D9}" dt="2026-04-13T11:28:36.394" v="701" actId="20577"/>
          <ac:spMkLst>
            <pc:docMk/>
            <pc:sldMk cId="2404936150" sldId="374"/>
            <ac:spMk id="2" creationId="{40207127-3CD8-0442-FC18-CABBA9F26674}"/>
          </ac:spMkLst>
        </pc:spChg>
      </pc:sldChg>
      <pc:sldChg chg="modSp new">
        <pc:chgData name="Katrin Mikk" userId="S::katrinmi@ut.ee::ac04dda6-cc6f-4470-bfe4-380b28aec23c" providerId="AD" clId="Web-{863396E9-5B88-6E75-24E7-6462D029E9D9}" dt="2026-04-13T11:28:24.676" v="684" actId="20577"/>
        <pc:sldMkLst>
          <pc:docMk/>
          <pc:sldMk cId="1036232080" sldId="375"/>
        </pc:sldMkLst>
        <pc:spChg chg="mod">
          <ac:chgData name="Katrin Mikk" userId="S::katrinmi@ut.ee::ac04dda6-cc6f-4470-bfe4-380b28aec23c" providerId="AD" clId="Web-{863396E9-5B88-6E75-24E7-6462D029E9D9}" dt="2026-04-11T05:27:25.453" v="156" actId="20577"/>
          <ac:spMkLst>
            <pc:docMk/>
            <pc:sldMk cId="1036232080" sldId="375"/>
            <ac:spMk id="2" creationId="{74B196D8-A1B3-9668-6D44-411D07972AB4}"/>
          </ac:spMkLst>
        </pc:spChg>
        <pc:spChg chg="mod">
          <ac:chgData name="Katrin Mikk" userId="S::katrinmi@ut.ee::ac04dda6-cc6f-4470-bfe4-380b28aec23c" providerId="AD" clId="Web-{863396E9-5B88-6E75-24E7-6462D029E9D9}" dt="2026-04-13T11:28:24.676" v="684" actId="20577"/>
          <ac:spMkLst>
            <pc:docMk/>
            <pc:sldMk cId="1036232080" sldId="375"/>
            <ac:spMk id="3" creationId="{578A223E-B4FC-969B-1592-41C7C6CDEC06}"/>
          </ac:spMkLst>
        </pc:spChg>
      </pc:sldChg>
      <pc:sldChg chg="addSp delSp modSp new mod setBg">
        <pc:chgData name="Katrin Mikk" userId="S::katrinmi@ut.ee::ac04dda6-cc6f-4470-bfe4-380b28aec23c" providerId="AD" clId="Web-{863396E9-5B88-6E75-24E7-6462D029E9D9}" dt="2026-04-13T20:32:06.249" v="900" actId="1076"/>
        <pc:sldMkLst>
          <pc:docMk/>
          <pc:sldMk cId="3295756708" sldId="384"/>
        </pc:sldMkLst>
        <pc:spChg chg="mod">
          <ac:chgData name="Katrin Mikk" userId="S::katrinmi@ut.ee::ac04dda6-cc6f-4470-bfe4-380b28aec23c" providerId="AD" clId="Web-{863396E9-5B88-6E75-24E7-6462D029E9D9}" dt="2026-04-13T20:30:33.013" v="898"/>
          <ac:spMkLst>
            <pc:docMk/>
            <pc:sldMk cId="3295756708" sldId="384"/>
            <ac:spMk id="2" creationId="{168048C3-BF0A-387F-61AA-49DB56D87040}"/>
          </ac:spMkLst>
        </pc:spChg>
        <pc:spChg chg="add">
          <ac:chgData name="Katrin Mikk" userId="S::katrinmi@ut.ee::ac04dda6-cc6f-4470-bfe4-380b28aec23c" providerId="AD" clId="Web-{863396E9-5B88-6E75-24E7-6462D029E9D9}" dt="2026-04-13T20:30:33.013" v="898"/>
          <ac:spMkLst>
            <pc:docMk/>
            <pc:sldMk cId="3295756708" sldId="384"/>
            <ac:spMk id="9" creationId="{D4771268-CB57-404A-9271-370EB28F6090}"/>
          </ac:spMkLst>
        </pc:spChg>
        <pc:picChg chg="add mod ord">
          <ac:chgData name="Katrin Mikk" userId="S::katrinmi@ut.ee::ac04dda6-cc6f-4470-bfe4-380b28aec23c" providerId="AD" clId="Web-{863396E9-5B88-6E75-24E7-6462D029E9D9}" dt="2026-04-13T20:32:06.249" v="900" actId="1076"/>
          <ac:picMkLst>
            <pc:docMk/>
            <pc:sldMk cId="3295756708" sldId="384"/>
            <ac:picMk id="4" creationId="{80E221AD-9985-9FB5-1072-45713798A97B}"/>
          </ac:picMkLst>
        </pc:picChg>
      </pc:sldChg>
      <pc:sldChg chg="addSp delSp modSp new mod ord setBg">
        <pc:chgData name="Katrin Mikk" userId="S::katrinmi@ut.ee::ac04dda6-cc6f-4470-bfe4-380b28aec23c" providerId="AD" clId="Web-{863396E9-5B88-6E75-24E7-6462D029E9D9}" dt="2026-04-13T20:33:46.202" v="936" actId="20577"/>
        <pc:sldMkLst>
          <pc:docMk/>
          <pc:sldMk cId="3005093774" sldId="385"/>
        </pc:sldMkLst>
        <pc:spChg chg="mod">
          <ac:chgData name="Katrin Mikk" userId="S::katrinmi@ut.ee::ac04dda6-cc6f-4470-bfe4-380b28aec23c" providerId="AD" clId="Web-{863396E9-5B88-6E75-24E7-6462D029E9D9}" dt="2026-04-13T20:33:46.202" v="936" actId="20577"/>
          <ac:spMkLst>
            <pc:docMk/>
            <pc:sldMk cId="3005093774" sldId="385"/>
            <ac:spMk id="2" creationId="{C21E689E-EB8F-439D-CB26-D3A2DD7DEA1F}"/>
          </ac:spMkLst>
        </pc:spChg>
        <pc:spChg chg="add">
          <ac:chgData name="Katrin Mikk" userId="S::katrinmi@ut.ee::ac04dda6-cc6f-4470-bfe4-380b28aec23c" providerId="AD" clId="Web-{863396E9-5B88-6E75-24E7-6462D029E9D9}" dt="2026-04-13T20:33:09.796" v="915"/>
          <ac:spMkLst>
            <pc:docMk/>
            <pc:sldMk cId="3005093774" sldId="385"/>
            <ac:spMk id="9" creationId="{D4771268-CB57-404A-9271-370EB28F6090}"/>
          </ac:spMkLst>
        </pc:spChg>
        <pc:picChg chg="add mod ord">
          <ac:chgData name="Katrin Mikk" userId="S::katrinmi@ut.ee::ac04dda6-cc6f-4470-bfe4-380b28aec23c" providerId="AD" clId="Web-{863396E9-5B88-6E75-24E7-6462D029E9D9}" dt="2026-04-13T20:33:09.796" v="915"/>
          <ac:picMkLst>
            <pc:docMk/>
            <pc:sldMk cId="3005093774" sldId="385"/>
            <ac:picMk id="4" creationId="{30674257-E71D-C314-6BD4-257973B1F30E}"/>
          </ac:picMkLst>
        </pc:picChg>
      </pc:sldChg>
      <pc:sldMasterChg chg="addSldLayout">
        <pc:chgData name="Katrin Mikk" userId="S::katrinmi@ut.ee::ac04dda6-cc6f-4470-bfe4-380b28aec23c" providerId="AD" clId="Web-{863396E9-5B88-6E75-24E7-6462D029E9D9}" dt="2026-04-11T05:18:21.409" v="74"/>
        <pc:sldMasterMkLst>
          <pc:docMk/>
          <pc:sldMasterMk cId="2460954070" sldId="2147483660"/>
        </pc:sldMasterMkLst>
        <pc:sldLayoutChg chg="add">
          <pc:chgData name="Katrin Mikk" userId="S::katrinmi@ut.ee::ac04dda6-cc6f-4470-bfe4-380b28aec23c" providerId="AD" clId="Web-{863396E9-5B88-6E75-24E7-6462D029E9D9}" dt="2026-04-11T05:15:52.862" v="0"/>
          <pc:sldLayoutMkLst>
            <pc:docMk/>
            <pc:sldMasterMk cId="2460954070" sldId="2147483660"/>
            <pc:sldLayoutMk cId="3061468304" sldId="2147483672"/>
          </pc:sldLayoutMkLst>
        </pc:sldLayoutChg>
        <pc:sldLayoutChg chg="add">
          <pc:chgData name="Katrin Mikk" userId="S::katrinmi@ut.ee::ac04dda6-cc6f-4470-bfe4-380b28aec23c" providerId="AD" clId="Web-{863396E9-5B88-6E75-24E7-6462D029E9D9}" dt="2026-04-11T05:18:21.409" v="74"/>
          <pc:sldLayoutMkLst>
            <pc:docMk/>
            <pc:sldMasterMk cId="2460954070" sldId="2147483660"/>
            <pc:sldLayoutMk cId="416844452" sldId="2147483673"/>
          </pc:sldLayoutMkLst>
        </pc:sldLayoutChg>
      </pc:sldMasterChg>
    </pc:docChg>
  </pc:docChgLst>
  <pc:docChgLst>
    <pc:chgData name="Katrin Mikk" userId="S::katrinmi@ut.ee::ac04dda6-cc6f-4470-bfe4-380b28aec23c" providerId="AD" clId="Web-{2F7B34A5-6ACB-EC4F-0B3F-CAE99C81CE16}"/>
    <pc:docChg chg="addSld modSld">
      <pc:chgData name="Katrin Mikk" userId="S::katrinmi@ut.ee::ac04dda6-cc6f-4470-bfe4-380b28aec23c" providerId="AD" clId="Web-{2F7B34A5-6ACB-EC4F-0B3F-CAE99C81CE16}" dt="2026-04-06T18:21:05.041" v="38" actId="20577"/>
      <pc:docMkLst>
        <pc:docMk/>
      </pc:docMkLst>
    </pc:docChg>
  </pc:docChgLst>
  <pc:docChgLst>
    <pc:chgData name="Katrin Mikk" userId="S::katrinmi@ut.ee::ac04dda6-cc6f-4470-bfe4-380b28aec23c" providerId="AD" clId="Web-{6A5B6E5A-9497-7979-EEB2-6EC65B560446}"/>
    <pc:docChg chg="modSld">
      <pc:chgData name="Katrin Mikk" userId="S::katrinmi@ut.ee::ac04dda6-cc6f-4470-bfe4-380b28aec23c" providerId="AD" clId="Web-{6A5B6E5A-9497-7979-EEB2-6EC65B560446}" dt="2026-04-16T08:31:58.293" v="77" actId="20577"/>
      <pc:docMkLst>
        <pc:docMk/>
      </pc:docMkLst>
      <pc:sldChg chg="modSp">
        <pc:chgData name="Katrin Mikk" userId="S::katrinmi@ut.ee::ac04dda6-cc6f-4470-bfe4-380b28aec23c" providerId="AD" clId="Web-{6A5B6E5A-9497-7979-EEB2-6EC65B560446}" dt="2026-04-16T08:29:30.044" v="28" actId="20577"/>
        <pc:sldMkLst>
          <pc:docMk/>
          <pc:sldMk cId="3025676296" sldId="387"/>
        </pc:sldMkLst>
        <pc:spChg chg="mod">
          <ac:chgData name="Katrin Mikk" userId="S::katrinmi@ut.ee::ac04dda6-cc6f-4470-bfe4-380b28aec23c" providerId="AD" clId="Web-{6A5B6E5A-9497-7979-EEB2-6EC65B560446}" dt="2026-04-16T08:29:30.044" v="28" actId="20577"/>
          <ac:spMkLst>
            <pc:docMk/>
            <pc:sldMk cId="3025676296" sldId="387"/>
            <ac:spMk id="3" creationId="{9C3E68BE-5632-BF25-6A8A-7D09EB5EC84A}"/>
          </ac:spMkLst>
        </pc:spChg>
      </pc:sldChg>
      <pc:sldChg chg="modSp">
        <pc:chgData name="Katrin Mikk" userId="S::katrinmi@ut.ee::ac04dda6-cc6f-4470-bfe4-380b28aec23c" providerId="AD" clId="Web-{6A5B6E5A-9497-7979-EEB2-6EC65B560446}" dt="2026-04-16T08:26:25.685" v="1" actId="20577"/>
        <pc:sldMkLst>
          <pc:docMk/>
          <pc:sldMk cId="344576755" sldId="399"/>
        </pc:sldMkLst>
        <pc:spChg chg="mod">
          <ac:chgData name="Katrin Mikk" userId="S::katrinmi@ut.ee::ac04dda6-cc6f-4470-bfe4-380b28aec23c" providerId="AD" clId="Web-{6A5B6E5A-9497-7979-EEB2-6EC65B560446}" dt="2026-04-16T08:26:25.685" v="1" actId="20577"/>
          <ac:spMkLst>
            <pc:docMk/>
            <pc:sldMk cId="344576755" sldId="399"/>
            <ac:spMk id="3" creationId="{1E6516E5-4B75-462E-4AA7-CCAA41E1C6FF}"/>
          </ac:spMkLst>
        </pc:spChg>
      </pc:sldChg>
    </pc:docChg>
  </pc:docChgLst>
  <pc:docChgLst>
    <pc:chgData name="Katrin Mikk" userId="S::katrinmi@ut.ee::ac04dda6-cc6f-4470-bfe4-380b28aec23c" providerId="AD" clId="Web-{B0AE76A6-C265-34B6-FEF6-EB2898276B1F}"/>
    <pc:docChg chg="addSld modSld sldOrd">
      <pc:chgData name="Katrin Mikk" userId="S::katrinmi@ut.ee::ac04dda6-cc6f-4470-bfe4-380b28aec23c" providerId="AD" clId="Web-{B0AE76A6-C265-34B6-FEF6-EB2898276B1F}" dt="2026-04-15T16:28:03.330" v="1008"/>
      <pc:docMkLst>
        <pc:docMk/>
      </pc:docMkLst>
      <pc:sldChg chg="addSp delSp">
        <pc:chgData name="Katrin Mikk" userId="S::katrinmi@ut.ee::ac04dda6-cc6f-4470-bfe4-380b28aec23c" providerId="AD" clId="Web-{B0AE76A6-C265-34B6-FEF6-EB2898276B1F}" dt="2026-04-15T16:27:58.439" v="1006"/>
        <pc:sldMkLst>
          <pc:docMk/>
          <pc:sldMk cId="114174634" sldId="338"/>
        </pc:sldMkLst>
        <pc:inkChg chg="add">
          <ac:chgData name="Katrin Mikk" userId="S::katrinmi@ut.ee::ac04dda6-cc6f-4470-bfe4-380b28aec23c" providerId="AD" clId="Web-{B0AE76A6-C265-34B6-FEF6-EB2898276B1F}" dt="2026-04-15T16:27:58.439" v="1005"/>
          <ac:inkMkLst>
            <pc:docMk/>
            <pc:sldMk cId="114174634" sldId="338"/>
            <ac:inkMk id="7" creationId="{FF21E531-119B-DDFD-B805-94A23BFF4416}"/>
          </ac:inkMkLst>
        </pc:inkChg>
        <pc:inkChg chg="add">
          <ac:chgData name="Katrin Mikk" userId="S::katrinmi@ut.ee::ac04dda6-cc6f-4470-bfe4-380b28aec23c" providerId="AD" clId="Web-{B0AE76A6-C265-34B6-FEF6-EB2898276B1F}" dt="2026-04-15T16:27:58.439" v="1006"/>
          <ac:inkMkLst>
            <pc:docMk/>
            <pc:sldMk cId="114174634" sldId="338"/>
            <ac:inkMk id="8" creationId="{86EA424B-EF6B-C4E0-ACEC-B7DEC3E5BFCF}"/>
          </ac:inkMkLst>
        </pc:inkChg>
      </pc:sldChg>
      <pc:sldChg chg="addSp delSp modSp">
        <pc:chgData name="Katrin Mikk" userId="S::katrinmi@ut.ee::ac04dda6-cc6f-4470-bfe4-380b28aec23c" providerId="AD" clId="Web-{B0AE76A6-C265-34B6-FEF6-EB2898276B1F}" dt="2026-04-15T16:28:03.330" v="1008"/>
        <pc:sldMkLst>
          <pc:docMk/>
          <pc:sldMk cId="2404936150" sldId="374"/>
        </pc:sldMkLst>
        <pc:spChg chg="mod">
          <ac:chgData name="Katrin Mikk" userId="S::katrinmi@ut.ee::ac04dda6-cc6f-4470-bfe4-380b28aec23c" providerId="AD" clId="Web-{B0AE76A6-C265-34B6-FEF6-EB2898276B1F}" dt="2026-04-15T13:23:26.383" v="0" actId="14100"/>
          <ac:spMkLst>
            <pc:docMk/>
            <pc:sldMk cId="2404936150" sldId="374"/>
            <ac:spMk id="2" creationId="{40207127-3CD8-0442-FC18-CABBA9F26674}"/>
          </ac:spMkLst>
        </pc:spChg>
        <pc:spChg chg="mod">
          <ac:chgData name="Katrin Mikk" userId="S::katrinmi@ut.ee::ac04dda6-cc6f-4470-bfe4-380b28aec23c" providerId="AD" clId="Web-{B0AE76A6-C265-34B6-FEF6-EB2898276B1F}" dt="2026-04-15T13:24:05.961" v="5" actId="20577"/>
          <ac:spMkLst>
            <pc:docMk/>
            <pc:sldMk cId="2404936150" sldId="374"/>
            <ac:spMk id="3" creationId="{87CB4730-B690-FEF8-B557-D401A9505BC4}"/>
          </ac:spMkLst>
        </pc:spChg>
      </pc:sldChg>
      <pc:sldChg chg="addSp delSp modSp">
        <pc:chgData name="Katrin Mikk" userId="S::katrinmi@ut.ee::ac04dda6-cc6f-4470-bfe4-380b28aec23c" providerId="AD" clId="Web-{B0AE76A6-C265-34B6-FEF6-EB2898276B1F}" dt="2026-04-15T14:01:57.686" v="590" actId="1076"/>
        <pc:sldMkLst>
          <pc:docMk/>
          <pc:sldMk cId="1036232080" sldId="375"/>
        </pc:sldMkLst>
        <pc:spChg chg="mod">
          <ac:chgData name="Katrin Mikk" userId="S::katrinmi@ut.ee::ac04dda6-cc6f-4470-bfe4-380b28aec23c" providerId="AD" clId="Web-{B0AE76A6-C265-34B6-FEF6-EB2898276B1F}" dt="2026-04-15T13:59:40.311" v="504" actId="20577"/>
          <ac:spMkLst>
            <pc:docMk/>
            <pc:sldMk cId="1036232080" sldId="375"/>
            <ac:spMk id="3" creationId="{578A223E-B4FC-969B-1592-41C7C6CDEC06}"/>
          </ac:spMkLst>
        </pc:spChg>
        <pc:graphicFrameChg chg="add del mod modGraphic">
          <ac:chgData name="Katrin Mikk" userId="S::katrinmi@ut.ee::ac04dda6-cc6f-4470-bfe4-380b28aec23c" providerId="AD" clId="Web-{B0AE76A6-C265-34B6-FEF6-EB2898276B1F}" dt="2026-04-15T14:01:57.686" v="590" actId="1076"/>
          <ac:graphicFrameMkLst>
            <pc:docMk/>
            <pc:sldMk cId="1036232080" sldId="375"/>
            <ac:graphicFrameMk id="814" creationId="{0AFCD09E-56B9-E3B3-FE8D-89E3D410F5E4}"/>
          </ac:graphicFrameMkLst>
        </pc:graphicFrameChg>
      </pc:sldChg>
      <pc:sldChg chg="modSp">
        <pc:chgData name="Katrin Mikk" userId="S::katrinmi@ut.ee::ac04dda6-cc6f-4470-bfe4-380b28aec23c" providerId="AD" clId="Web-{B0AE76A6-C265-34B6-FEF6-EB2898276B1F}" dt="2026-04-15T14:53:56.983" v="997" actId="20577"/>
        <pc:sldMkLst>
          <pc:docMk/>
          <pc:sldMk cId="2992949273" sldId="388"/>
        </pc:sldMkLst>
        <pc:spChg chg="mod">
          <ac:chgData name="Katrin Mikk" userId="S::katrinmi@ut.ee::ac04dda6-cc6f-4470-bfe4-380b28aec23c" providerId="AD" clId="Web-{B0AE76A6-C265-34B6-FEF6-EB2898276B1F}" dt="2026-04-15T14:53:56.983" v="997" actId="20577"/>
          <ac:spMkLst>
            <pc:docMk/>
            <pc:sldMk cId="2992949273" sldId="388"/>
            <ac:spMk id="3" creationId="{C653B1FA-7DF7-2A18-5B4B-7EC80DD2E457}"/>
          </ac:spMkLst>
        </pc:spChg>
      </pc:sldChg>
      <pc:sldChg chg="modSp">
        <pc:chgData name="Katrin Mikk" userId="S::katrinmi@ut.ee::ac04dda6-cc6f-4470-bfe4-380b28aec23c" providerId="AD" clId="Web-{B0AE76A6-C265-34B6-FEF6-EB2898276B1F}" dt="2026-04-15T14:54:22.342" v="1000" actId="20577"/>
        <pc:sldMkLst>
          <pc:docMk/>
          <pc:sldMk cId="1630985335" sldId="391"/>
        </pc:sldMkLst>
        <pc:spChg chg="mod">
          <ac:chgData name="Katrin Mikk" userId="S::katrinmi@ut.ee::ac04dda6-cc6f-4470-bfe4-380b28aec23c" providerId="AD" clId="Web-{B0AE76A6-C265-34B6-FEF6-EB2898276B1F}" dt="2026-04-15T14:54:22.342" v="1000" actId="20577"/>
          <ac:spMkLst>
            <pc:docMk/>
            <pc:sldMk cId="1630985335" sldId="391"/>
            <ac:spMk id="2" creationId="{370802CB-F859-875B-AE81-15AA9A8D1EE4}"/>
          </ac:spMkLst>
        </pc:spChg>
      </pc:sldChg>
      <pc:sldChg chg="modSp">
        <pc:chgData name="Katrin Mikk" userId="S::katrinmi@ut.ee::ac04dda6-cc6f-4470-bfe4-380b28aec23c" providerId="AD" clId="Web-{B0AE76A6-C265-34B6-FEF6-EB2898276B1F}" dt="2026-04-15T13:28:43.746" v="113" actId="14100"/>
        <pc:sldMkLst>
          <pc:docMk/>
          <pc:sldMk cId="2691723689" sldId="392"/>
        </pc:sldMkLst>
        <pc:spChg chg="mod">
          <ac:chgData name="Katrin Mikk" userId="S::katrinmi@ut.ee::ac04dda6-cc6f-4470-bfe4-380b28aec23c" providerId="AD" clId="Web-{B0AE76A6-C265-34B6-FEF6-EB2898276B1F}" dt="2026-04-15T13:28:43.746" v="113" actId="14100"/>
          <ac:spMkLst>
            <pc:docMk/>
            <pc:sldMk cId="2691723689" sldId="392"/>
            <ac:spMk id="2" creationId="{83BE28C7-A5CA-8CD7-AB84-4750517E915B}"/>
          </ac:spMkLst>
        </pc:spChg>
        <pc:spChg chg="mod">
          <ac:chgData name="Katrin Mikk" userId="S::katrinmi@ut.ee::ac04dda6-cc6f-4470-bfe4-380b28aec23c" providerId="AD" clId="Web-{B0AE76A6-C265-34B6-FEF6-EB2898276B1F}" dt="2026-04-15T13:23:53.539" v="3" actId="20577"/>
          <ac:spMkLst>
            <pc:docMk/>
            <pc:sldMk cId="2691723689" sldId="392"/>
            <ac:spMk id="3" creationId="{01174FCF-7E68-C53D-4B4E-B852803556E8}"/>
          </ac:spMkLst>
        </pc:spChg>
      </pc:sldChg>
    </pc:docChg>
  </pc:docChgLst>
  <pc:docChgLst>
    <pc:chgData name="Katrin Mikk" userId="S::katrinmi@ut.ee::ac04dda6-cc6f-4470-bfe4-380b28aec23c" providerId="AD" clId="Web-{AFB8937C-9AC7-9B42-E195-2AC065B1D892}"/>
    <pc:docChg chg="modSld">
      <pc:chgData name="Katrin Mikk" userId="S::katrinmi@ut.ee::ac04dda6-cc6f-4470-bfe4-380b28aec23c" providerId="AD" clId="Web-{AFB8937C-9AC7-9B42-E195-2AC065B1D892}" dt="2026-04-16T08:46:20.251" v="3" actId="1076"/>
      <pc:docMkLst>
        <pc:docMk/>
      </pc:docMkLst>
    </pc:docChg>
  </pc:docChgLst>
  <pc:docChgLst>
    <pc:chgData name="marekitsnik@gmail.com" userId="S::urn:spo:guest#marekitsnik@gmail.com::" providerId="AD" clId="Web-{35F2F030-0664-CD12-06FC-5247608715F9}"/>
    <pc:docChg chg="modSld">
      <pc:chgData name="marekitsnik@gmail.com" userId="S::urn:spo:guest#marekitsnik@gmail.com::" providerId="AD" clId="Web-{35F2F030-0664-CD12-06FC-5247608715F9}" dt="2026-04-21T11:32:00.915" v="20" actId="20577"/>
      <pc:docMkLst>
        <pc:docMk/>
      </pc:docMkLst>
      <pc:sldChg chg="modSp">
        <pc:chgData name="marekitsnik@gmail.com" userId="S::urn:spo:guest#marekitsnik@gmail.com::" providerId="AD" clId="Web-{35F2F030-0664-CD12-06FC-5247608715F9}" dt="2026-04-21T11:32:00.915" v="20" actId="20577"/>
        <pc:sldMkLst>
          <pc:docMk/>
          <pc:sldMk cId="1036232080" sldId="375"/>
        </pc:sldMkLst>
        <pc:graphicFrameChg chg="modGraphic">
          <ac:chgData name="marekitsnik@gmail.com" userId="S::urn:spo:guest#marekitsnik@gmail.com::" providerId="AD" clId="Web-{35F2F030-0664-CD12-06FC-5247608715F9}" dt="2026-04-21T11:32:00.915" v="20" actId="20577"/>
          <ac:graphicFrameMkLst>
            <pc:docMk/>
            <pc:sldMk cId="1036232080" sldId="375"/>
            <ac:graphicFrameMk id="814" creationId="{0AFCD09E-56B9-E3B3-FE8D-89E3D410F5E4}"/>
          </ac:graphicFrameMkLst>
        </pc:graphicFrameChg>
      </pc:sldChg>
      <pc:sldChg chg="modSp">
        <pc:chgData name="marekitsnik@gmail.com" userId="S::urn:spo:guest#marekitsnik@gmail.com::" providerId="AD" clId="Web-{35F2F030-0664-CD12-06FC-5247608715F9}" dt="2026-04-21T11:29:30.302" v="2" actId="20577"/>
        <pc:sldMkLst>
          <pc:docMk/>
          <pc:sldMk cId="586597649" sldId="396"/>
        </pc:sldMkLst>
        <pc:spChg chg="mod">
          <ac:chgData name="marekitsnik@gmail.com" userId="S::urn:spo:guest#marekitsnik@gmail.com::" providerId="AD" clId="Web-{35F2F030-0664-CD12-06FC-5247608715F9}" dt="2026-04-21T11:29:30.302" v="2" actId="20577"/>
          <ac:spMkLst>
            <pc:docMk/>
            <pc:sldMk cId="586597649" sldId="396"/>
            <ac:spMk id="2" creationId="{8E531251-524A-25A1-0513-CF8BD3A33373}"/>
          </ac:spMkLst>
        </pc:spChg>
      </pc:sldChg>
    </pc:docChg>
  </pc:docChgLst>
  <pc:docChgLst>
    <pc:chgData name="Katrin Mikk" userId="S::katrinmi@ut.ee::ac04dda6-cc6f-4470-bfe4-380b28aec23c" providerId="AD" clId="Web-{D94E3918-1F41-9043-AEC2-3AA22998AEBE}"/>
    <pc:docChg chg="modSld">
      <pc:chgData name="Katrin Mikk" userId="S::katrinmi@ut.ee::ac04dda6-cc6f-4470-bfe4-380b28aec23c" providerId="AD" clId="Web-{D94E3918-1F41-9043-AEC2-3AA22998AEBE}" dt="2026-04-15T16:35:37.014" v="6" actId="14100"/>
      <pc:docMkLst>
        <pc:docMk/>
      </pc:docMkLst>
      <pc:sldChg chg="modSp">
        <pc:chgData name="Katrin Mikk" userId="S::katrinmi@ut.ee::ac04dda6-cc6f-4470-bfe4-380b28aec23c" providerId="AD" clId="Web-{D94E3918-1F41-9043-AEC2-3AA22998AEBE}" dt="2026-04-15T16:35:37.014" v="6" actId="14100"/>
        <pc:sldMkLst>
          <pc:docMk/>
          <pc:sldMk cId="114174634" sldId="338"/>
        </pc:sldMkLst>
        <pc:spChg chg="mod">
          <ac:chgData name="Katrin Mikk" userId="S::katrinmi@ut.ee::ac04dda6-cc6f-4470-bfe4-380b28aec23c" providerId="AD" clId="Web-{D94E3918-1F41-9043-AEC2-3AA22998AEBE}" dt="2026-04-15T16:35:37.014" v="6" actId="14100"/>
          <ac:spMkLst>
            <pc:docMk/>
            <pc:sldMk cId="114174634" sldId="338"/>
            <ac:spMk id="2" creationId="{01F048EE-1412-9336-6104-DA8132D3ABA9}"/>
          </ac:spMkLst>
        </pc:spChg>
        <pc:spChg chg="mod">
          <ac:chgData name="Katrin Mikk" userId="S::katrinmi@ut.ee::ac04dda6-cc6f-4470-bfe4-380b28aec23c" providerId="AD" clId="Web-{D94E3918-1F41-9043-AEC2-3AA22998AEBE}" dt="2026-04-15T16:35:12.389" v="3" actId="20577"/>
          <ac:spMkLst>
            <pc:docMk/>
            <pc:sldMk cId="114174634" sldId="338"/>
            <ac:spMk id="6" creationId="{35510969-C277-43B6-BE02-2AB39401B0FB}"/>
          </ac:spMkLst>
        </pc:spChg>
      </pc:sldChg>
    </pc:docChg>
  </pc:docChgLst>
  <pc:docChgLst>
    <pc:chgData name="Katrin Mikk" userId="S::katrinmi@ut.ee::ac04dda6-cc6f-4470-bfe4-380b28aec23c" providerId="AD" clId="Web-{2E192903-64E9-FC74-7257-16CADF885566}"/>
    <pc:docChg chg="modSld sldOrd">
      <pc:chgData name="Katrin Mikk" userId="S::katrinmi@ut.ee::ac04dda6-cc6f-4470-bfe4-380b28aec23c" providerId="AD" clId="Web-{2E192903-64E9-FC74-7257-16CADF885566}" dt="2026-04-15T07:02:36.520" v="626" actId="20577"/>
      <pc:docMkLst>
        <pc:docMk/>
      </pc:docMkLst>
    </pc:docChg>
  </pc:docChgLst>
  <pc:docChgLst>
    <pc:chgData name="Katrin Mikk" userId="S::katrinmi@ut.ee::ac04dda6-cc6f-4470-bfe4-380b28aec23c" providerId="AD" clId="Web-{348F90F9-BC33-9D93-1A85-D9AEA0040FA3}"/>
    <pc:docChg chg="addSld delSld modSld">
      <pc:chgData name="Katrin Mikk" userId="S::katrinmi@ut.ee::ac04dda6-cc6f-4470-bfe4-380b28aec23c" providerId="AD" clId="Web-{348F90F9-BC33-9D93-1A85-D9AEA0040FA3}" dt="2026-04-21T17:25:04.277" v="275" actId="20577"/>
      <pc:docMkLst>
        <pc:docMk/>
      </pc:docMkLst>
      <pc:sldChg chg="del">
        <pc:chgData name="Katrin Mikk" userId="S::katrinmi@ut.ee::ac04dda6-cc6f-4470-bfe4-380b28aec23c" providerId="AD" clId="Web-{348F90F9-BC33-9D93-1A85-D9AEA0040FA3}" dt="2026-04-21T16:55:33.301" v="146"/>
        <pc:sldMkLst>
          <pc:docMk/>
          <pc:sldMk cId="3402349985" sldId="257"/>
        </pc:sldMkLst>
      </pc:sldChg>
      <pc:sldChg chg="modSp">
        <pc:chgData name="Katrin Mikk" userId="S::katrinmi@ut.ee::ac04dda6-cc6f-4470-bfe4-380b28aec23c" providerId="AD" clId="Web-{348F90F9-BC33-9D93-1A85-D9AEA0040FA3}" dt="2026-04-21T16:37:04.534" v="2" actId="20577"/>
        <pc:sldMkLst>
          <pc:docMk/>
          <pc:sldMk cId="114174634" sldId="338"/>
        </pc:sldMkLst>
        <pc:spChg chg="mod">
          <ac:chgData name="Katrin Mikk" userId="S::katrinmi@ut.ee::ac04dda6-cc6f-4470-bfe4-380b28aec23c" providerId="AD" clId="Web-{348F90F9-BC33-9D93-1A85-D9AEA0040FA3}" dt="2026-04-21T16:36:44.799" v="0" actId="20577"/>
          <ac:spMkLst>
            <pc:docMk/>
            <pc:sldMk cId="114174634" sldId="338"/>
            <ac:spMk id="4" creationId="{BB3D3629-D130-4B77-BF07-E9602842858A}"/>
          </ac:spMkLst>
        </pc:spChg>
        <pc:spChg chg="mod">
          <ac:chgData name="Katrin Mikk" userId="S::katrinmi@ut.ee::ac04dda6-cc6f-4470-bfe4-380b28aec23c" providerId="AD" clId="Web-{348F90F9-BC33-9D93-1A85-D9AEA0040FA3}" dt="2026-04-21T16:36:55.003" v="1" actId="20577"/>
          <ac:spMkLst>
            <pc:docMk/>
            <pc:sldMk cId="114174634" sldId="338"/>
            <ac:spMk id="5" creationId="{6E211D29-3643-4D41-9EC2-7A5755F9D074}"/>
          </ac:spMkLst>
        </pc:spChg>
        <pc:spChg chg="mod">
          <ac:chgData name="Katrin Mikk" userId="S::katrinmi@ut.ee::ac04dda6-cc6f-4470-bfe4-380b28aec23c" providerId="AD" clId="Web-{348F90F9-BC33-9D93-1A85-D9AEA0040FA3}" dt="2026-04-21T16:37:04.534" v="2" actId="20577"/>
          <ac:spMkLst>
            <pc:docMk/>
            <pc:sldMk cId="114174634" sldId="338"/>
            <ac:spMk id="6" creationId="{35510969-C277-43B6-BE02-2AB39401B0FB}"/>
          </ac:spMkLst>
        </pc:spChg>
      </pc:sldChg>
      <pc:sldChg chg="modSp addAnim">
        <pc:chgData name="Katrin Mikk" userId="S::katrinmi@ut.ee::ac04dda6-cc6f-4470-bfe4-380b28aec23c" providerId="AD" clId="Web-{348F90F9-BC33-9D93-1A85-D9AEA0040FA3}" dt="2026-04-21T16:46:47.900" v="89" actId="20577"/>
        <pc:sldMkLst>
          <pc:docMk/>
          <pc:sldMk cId="2404936150" sldId="374"/>
        </pc:sldMkLst>
        <pc:spChg chg="mod">
          <ac:chgData name="Katrin Mikk" userId="S::katrinmi@ut.ee::ac04dda6-cc6f-4470-bfe4-380b28aec23c" providerId="AD" clId="Web-{348F90F9-BC33-9D93-1A85-D9AEA0040FA3}" dt="2026-04-21T16:46:47.900" v="89" actId="20577"/>
          <ac:spMkLst>
            <pc:docMk/>
            <pc:sldMk cId="2404936150" sldId="374"/>
            <ac:spMk id="2" creationId="{40207127-3CD8-0442-FC18-CABBA9F26674}"/>
          </ac:spMkLst>
        </pc:spChg>
        <pc:spChg chg="mod">
          <ac:chgData name="Katrin Mikk" userId="S::katrinmi@ut.ee::ac04dda6-cc6f-4470-bfe4-380b28aec23c" providerId="AD" clId="Web-{348F90F9-BC33-9D93-1A85-D9AEA0040FA3}" dt="2026-04-21T16:38:34.614" v="6" actId="20577"/>
          <ac:spMkLst>
            <pc:docMk/>
            <pc:sldMk cId="2404936150" sldId="374"/>
            <ac:spMk id="3" creationId="{87CB4730-B690-FEF8-B557-D401A9505BC4}"/>
          </ac:spMkLst>
        </pc:spChg>
      </pc:sldChg>
      <pc:sldChg chg="modSp addAnim">
        <pc:chgData name="Katrin Mikk" userId="S::katrinmi@ut.ee::ac04dda6-cc6f-4470-bfe4-380b28aec23c" providerId="AD" clId="Web-{348F90F9-BC33-9D93-1A85-D9AEA0040FA3}" dt="2026-04-21T16:54:08.941" v="128"/>
        <pc:sldMkLst>
          <pc:docMk/>
          <pc:sldMk cId="2691723689" sldId="392"/>
        </pc:sldMkLst>
        <pc:spChg chg="mod">
          <ac:chgData name="Katrin Mikk" userId="S::katrinmi@ut.ee::ac04dda6-cc6f-4470-bfe4-380b28aec23c" providerId="AD" clId="Web-{348F90F9-BC33-9D93-1A85-D9AEA0040FA3}" dt="2026-04-21T16:54:08.847" v="127" actId="20577"/>
          <ac:spMkLst>
            <pc:docMk/>
            <pc:sldMk cId="2691723689" sldId="392"/>
            <ac:spMk id="2" creationId="{83BE28C7-A5CA-8CD7-AB84-4750517E915B}"/>
          </ac:spMkLst>
        </pc:spChg>
        <pc:spChg chg="mod">
          <ac:chgData name="Katrin Mikk" userId="S::katrinmi@ut.ee::ac04dda6-cc6f-4470-bfe4-380b28aec23c" providerId="AD" clId="Web-{348F90F9-BC33-9D93-1A85-D9AEA0040FA3}" dt="2026-04-21T16:48:33.869" v="91" actId="20577"/>
          <ac:spMkLst>
            <pc:docMk/>
            <pc:sldMk cId="2691723689" sldId="392"/>
            <ac:spMk id="3" creationId="{01174FCF-7E68-C53D-4B4E-B852803556E8}"/>
          </ac:spMkLst>
        </pc:spChg>
      </pc:sldChg>
      <pc:sldChg chg="modSp">
        <pc:chgData name="Katrin Mikk" userId="S::katrinmi@ut.ee::ac04dda6-cc6f-4470-bfe4-380b28aec23c" providerId="AD" clId="Web-{348F90F9-BC33-9D93-1A85-D9AEA0040FA3}" dt="2026-04-21T17:00:16.756" v="175" actId="20577"/>
        <pc:sldMkLst>
          <pc:docMk/>
          <pc:sldMk cId="344576755" sldId="399"/>
        </pc:sldMkLst>
        <pc:spChg chg="mod">
          <ac:chgData name="Katrin Mikk" userId="S::katrinmi@ut.ee::ac04dda6-cc6f-4470-bfe4-380b28aec23c" providerId="AD" clId="Web-{348F90F9-BC33-9D93-1A85-D9AEA0040FA3}" dt="2026-04-21T16:58:19.943" v="170" actId="20577"/>
          <ac:spMkLst>
            <pc:docMk/>
            <pc:sldMk cId="344576755" sldId="399"/>
            <ac:spMk id="2" creationId="{AFF2FF9D-E42D-0AC4-8030-CFA48B6F1F37}"/>
          </ac:spMkLst>
        </pc:spChg>
        <pc:spChg chg="mod">
          <ac:chgData name="Katrin Mikk" userId="S::katrinmi@ut.ee::ac04dda6-cc6f-4470-bfe4-380b28aec23c" providerId="AD" clId="Web-{348F90F9-BC33-9D93-1A85-D9AEA0040FA3}" dt="2026-04-21T17:00:16.756" v="175" actId="20577"/>
          <ac:spMkLst>
            <pc:docMk/>
            <pc:sldMk cId="344576755" sldId="399"/>
            <ac:spMk id="3" creationId="{1E6516E5-4B75-462E-4AA7-CCAA41E1C6FF}"/>
          </ac:spMkLst>
        </pc:spChg>
      </pc:sldChg>
      <pc:sldChg chg="modSp">
        <pc:chgData name="Katrin Mikk" userId="S::katrinmi@ut.ee::ac04dda6-cc6f-4470-bfe4-380b28aec23c" providerId="AD" clId="Web-{348F90F9-BC33-9D93-1A85-D9AEA0040FA3}" dt="2026-04-21T17:25:04.277" v="275" actId="20577"/>
        <pc:sldMkLst>
          <pc:docMk/>
          <pc:sldMk cId="2024396462" sldId="400"/>
        </pc:sldMkLst>
        <pc:spChg chg="mod">
          <ac:chgData name="Katrin Mikk" userId="S::katrinmi@ut.ee::ac04dda6-cc6f-4470-bfe4-380b28aec23c" providerId="AD" clId="Web-{348F90F9-BC33-9D93-1A85-D9AEA0040FA3}" dt="2026-04-21T17:00:34.022" v="177" actId="20577"/>
          <ac:spMkLst>
            <pc:docMk/>
            <pc:sldMk cId="2024396462" sldId="400"/>
            <ac:spMk id="2" creationId="{476BE5C7-6A8E-914E-0833-170D20542787}"/>
          </ac:spMkLst>
        </pc:spChg>
        <pc:spChg chg="mod">
          <ac:chgData name="Katrin Mikk" userId="S::katrinmi@ut.ee::ac04dda6-cc6f-4470-bfe4-380b28aec23c" providerId="AD" clId="Web-{348F90F9-BC33-9D93-1A85-D9AEA0040FA3}" dt="2026-04-21T17:25:04.277" v="275" actId="20577"/>
          <ac:spMkLst>
            <pc:docMk/>
            <pc:sldMk cId="2024396462" sldId="400"/>
            <ac:spMk id="3" creationId="{75E6E206-5D4B-1DD5-E3B8-B87A42893E01}"/>
          </ac:spMkLst>
        </pc:spChg>
      </pc:sldChg>
      <pc:sldChg chg="modSp add replId">
        <pc:chgData name="Katrin Mikk" userId="S::katrinmi@ut.ee::ac04dda6-cc6f-4470-bfe4-380b28aec23c" providerId="AD" clId="Web-{348F90F9-BC33-9D93-1A85-D9AEA0040FA3}" dt="2026-04-21T16:57:51.005" v="169" actId="20577"/>
        <pc:sldMkLst>
          <pc:docMk/>
          <pc:sldMk cId="280882673" sldId="402"/>
        </pc:sldMkLst>
        <pc:spChg chg="mod">
          <ac:chgData name="Katrin Mikk" userId="S::katrinmi@ut.ee::ac04dda6-cc6f-4470-bfe4-380b28aec23c" providerId="AD" clId="Web-{348F90F9-BC33-9D93-1A85-D9AEA0040FA3}" dt="2026-04-21T16:57:51.005" v="169" actId="20577"/>
          <ac:spMkLst>
            <pc:docMk/>
            <pc:sldMk cId="280882673" sldId="402"/>
            <ac:spMk id="2" creationId="{C82F70BE-FFAB-039C-19EC-2D3A598BA4A5}"/>
          </ac:spMkLst>
        </pc:spChg>
        <pc:spChg chg="mod">
          <ac:chgData name="Katrin Mikk" userId="S::katrinmi@ut.ee::ac04dda6-cc6f-4470-bfe4-380b28aec23c" providerId="AD" clId="Web-{348F90F9-BC33-9D93-1A85-D9AEA0040FA3}" dt="2026-04-21T16:55:09.551" v="143" actId="14100"/>
          <ac:spMkLst>
            <pc:docMk/>
            <pc:sldMk cId="280882673" sldId="402"/>
            <ac:spMk id="3" creationId="{45FD0A45-2010-9A70-619B-11F23EBA6A88}"/>
          </ac:spMkLst>
        </pc:spChg>
      </pc:sldChg>
    </pc:docChg>
  </pc:docChgLst>
  <pc:docChgLst>
    <pc:chgData name="Katrin Mikk" userId="S::katrinmi@ut.ee::ac04dda6-cc6f-4470-bfe4-380b28aec23c" providerId="AD" clId="Web-{AB5B5F36-FF64-39D1-D14B-BF4D564C4633}"/>
    <pc:docChg chg="addSld modSld">
      <pc:chgData name="Katrin Mikk" userId="S::katrinmi@ut.ee::ac04dda6-cc6f-4470-bfe4-380b28aec23c" providerId="AD" clId="Web-{AB5B5F36-FF64-39D1-D14B-BF4D564C4633}" dt="2026-04-14T19:54:43.346" v="425"/>
      <pc:docMkLst>
        <pc:docMk/>
      </pc:docMkLst>
      <pc:sldChg chg="modSp">
        <pc:chgData name="Katrin Mikk" userId="S::katrinmi@ut.ee::ac04dda6-cc6f-4470-bfe4-380b28aec23c" providerId="AD" clId="Web-{AB5B5F36-FF64-39D1-D14B-BF4D564C4633}" dt="2026-04-14T19:04:44.240" v="27" actId="20577"/>
        <pc:sldMkLst>
          <pc:docMk/>
          <pc:sldMk cId="114174634" sldId="338"/>
        </pc:sldMkLst>
        <pc:spChg chg="mod">
          <ac:chgData name="Katrin Mikk" userId="S::katrinmi@ut.ee::ac04dda6-cc6f-4470-bfe4-380b28aec23c" providerId="AD" clId="Web-{AB5B5F36-FF64-39D1-D14B-BF4D564C4633}" dt="2026-04-14T19:04:44.240" v="27" actId="20577"/>
          <ac:spMkLst>
            <pc:docMk/>
            <pc:sldMk cId="114174634" sldId="338"/>
            <ac:spMk id="6" creationId="{35510969-C277-43B6-BE02-2AB39401B0FB}"/>
          </ac:spMkLst>
        </pc:spChg>
      </pc:sldChg>
      <pc:sldChg chg="modSp">
        <pc:chgData name="Katrin Mikk" userId="S::katrinmi@ut.ee::ac04dda6-cc6f-4470-bfe4-380b28aec23c" providerId="AD" clId="Web-{AB5B5F36-FF64-39D1-D14B-BF4D564C4633}" dt="2026-04-14T19:18:29.722" v="220" actId="20577"/>
        <pc:sldMkLst>
          <pc:docMk/>
          <pc:sldMk cId="2404936150" sldId="374"/>
        </pc:sldMkLst>
        <pc:spChg chg="mod">
          <ac:chgData name="Katrin Mikk" userId="S::katrinmi@ut.ee::ac04dda6-cc6f-4470-bfe4-380b28aec23c" providerId="AD" clId="Web-{AB5B5F36-FF64-39D1-D14B-BF4D564C4633}" dt="2026-04-14T19:18:29.722" v="220" actId="20577"/>
          <ac:spMkLst>
            <pc:docMk/>
            <pc:sldMk cId="2404936150" sldId="374"/>
            <ac:spMk id="2" creationId="{40207127-3CD8-0442-FC18-CABBA9F26674}"/>
          </ac:spMkLst>
        </pc:spChg>
        <pc:spChg chg="mod">
          <ac:chgData name="Katrin Mikk" userId="S::katrinmi@ut.ee::ac04dda6-cc6f-4470-bfe4-380b28aec23c" providerId="AD" clId="Web-{AB5B5F36-FF64-39D1-D14B-BF4D564C4633}" dt="2026-04-14T19:13:12.614" v="101" actId="20577"/>
          <ac:spMkLst>
            <pc:docMk/>
            <pc:sldMk cId="2404936150" sldId="374"/>
            <ac:spMk id="3" creationId="{87CB4730-B690-FEF8-B557-D401A9505BC4}"/>
          </ac:spMkLst>
        </pc:spChg>
      </pc:sldChg>
      <pc:sldChg chg="addSp delSp">
        <pc:chgData name="Katrin Mikk" userId="S::katrinmi@ut.ee::ac04dda6-cc6f-4470-bfe4-380b28aec23c" providerId="AD" clId="Web-{AB5B5F36-FF64-39D1-D14B-BF4D564C4633}" dt="2026-04-14T19:50:12.081" v="405"/>
        <pc:sldMkLst>
          <pc:docMk/>
          <pc:sldMk cId="3295756708" sldId="384"/>
        </pc:sldMkLst>
        <pc:inkChg chg="add">
          <ac:chgData name="Katrin Mikk" userId="S::katrinmi@ut.ee::ac04dda6-cc6f-4470-bfe4-380b28aec23c" providerId="AD" clId="Web-{AB5B5F36-FF64-39D1-D14B-BF4D564C4633}" dt="2026-04-14T19:46:23.192" v="400"/>
          <ac:inkMkLst>
            <pc:docMk/>
            <pc:sldMk cId="3295756708" sldId="384"/>
            <ac:inkMk id="3" creationId="{4044829F-EAF1-247D-5DF7-4B5B25A7BC12}"/>
          </ac:inkMkLst>
        </pc:inkChg>
        <pc:inkChg chg="add">
          <ac:chgData name="Katrin Mikk" userId="S::katrinmi@ut.ee::ac04dda6-cc6f-4470-bfe4-380b28aec23c" providerId="AD" clId="Web-{AB5B5F36-FF64-39D1-D14B-BF4D564C4633}" dt="2026-04-14T19:47:38.363" v="403"/>
          <ac:inkMkLst>
            <pc:docMk/>
            <pc:sldMk cId="3295756708" sldId="384"/>
            <ac:inkMk id="7" creationId="{C3E0C30B-9933-01C0-E5C6-332C6951F704}"/>
          </ac:inkMkLst>
        </pc:inkChg>
        <pc:inkChg chg="add">
          <ac:chgData name="Katrin Mikk" userId="S::katrinmi@ut.ee::ac04dda6-cc6f-4470-bfe4-380b28aec23c" providerId="AD" clId="Web-{AB5B5F36-FF64-39D1-D14B-BF4D564C4633}" dt="2026-04-14T19:50:05.941" v="404"/>
          <ac:inkMkLst>
            <pc:docMk/>
            <pc:sldMk cId="3295756708" sldId="384"/>
            <ac:inkMk id="8" creationId="{EF0100FA-5662-BDE1-52C1-3523F6EA637C}"/>
          </ac:inkMkLst>
        </pc:inkChg>
        <pc:inkChg chg="add">
          <ac:chgData name="Katrin Mikk" userId="S::katrinmi@ut.ee::ac04dda6-cc6f-4470-bfe4-380b28aec23c" providerId="AD" clId="Web-{AB5B5F36-FF64-39D1-D14B-BF4D564C4633}" dt="2026-04-14T19:50:12.081" v="405"/>
          <ac:inkMkLst>
            <pc:docMk/>
            <pc:sldMk cId="3295756708" sldId="384"/>
            <ac:inkMk id="10" creationId="{CEE3B6DB-3F3F-801B-8239-77408E771F4C}"/>
          </ac:inkMkLst>
        </pc:inkChg>
      </pc:sldChg>
      <pc:sldChg chg="addSp delSp">
        <pc:chgData name="Katrin Mikk" userId="S::katrinmi@ut.ee::ac04dda6-cc6f-4470-bfe4-380b28aec23c" providerId="AD" clId="Web-{AB5B5F36-FF64-39D1-D14B-BF4D564C4633}" dt="2026-04-14T19:54:31.159" v="423"/>
        <pc:sldMkLst>
          <pc:docMk/>
          <pc:sldMk cId="3005093774" sldId="385"/>
        </pc:sldMkLst>
      </pc:sldChg>
      <pc:sldChg chg="modSp">
        <pc:chgData name="Katrin Mikk" userId="S::katrinmi@ut.ee::ac04dda6-cc6f-4470-bfe4-380b28aec23c" providerId="AD" clId="Web-{AB5B5F36-FF64-39D1-D14B-BF4D564C4633}" dt="2026-04-14T19:35:08.177" v="233" actId="20577"/>
        <pc:sldMkLst>
          <pc:docMk/>
          <pc:sldMk cId="3025676296" sldId="387"/>
        </pc:sldMkLst>
        <pc:spChg chg="mod">
          <ac:chgData name="Katrin Mikk" userId="S::katrinmi@ut.ee::ac04dda6-cc6f-4470-bfe4-380b28aec23c" providerId="AD" clId="Web-{AB5B5F36-FF64-39D1-D14B-BF4D564C4633}" dt="2026-04-14T19:35:08.177" v="233" actId="20577"/>
          <ac:spMkLst>
            <pc:docMk/>
            <pc:sldMk cId="3025676296" sldId="387"/>
            <ac:spMk id="3" creationId="{9C3E68BE-5632-BF25-6A8A-7D09EB5EC84A}"/>
          </ac:spMkLst>
        </pc:spChg>
      </pc:sldChg>
      <pc:sldChg chg="modSp new">
        <pc:chgData name="Katrin Mikk" userId="S::katrinmi@ut.ee::ac04dda6-cc6f-4470-bfe4-380b28aec23c" providerId="AD" clId="Web-{AB5B5F36-FF64-39D1-D14B-BF4D564C4633}" dt="2026-04-14T19:15:29.036" v="127" actId="20577"/>
        <pc:sldMkLst>
          <pc:docMk/>
          <pc:sldMk cId="2992949273" sldId="388"/>
        </pc:sldMkLst>
        <pc:spChg chg="mod">
          <ac:chgData name="Katrin Mikk" userId="S::katrinmi@ut.ee::ac04dda6-cc6f-4470-bfe4-380b28aec23c" providerId="AD" clId="Web-{AB5B5F36-FF64-39D1-D14B-BF4D564C4633}" dt="2026-04-14T19:07:40.803" v="30" actId="20577"/>
          <ac:spMkLst>
            <pc:docMk/>
            <pc:sldMk cId="2992949273" sldId="388"/>
            <ac:spMk id="2" creationId="{DCB601F4-F06B-B522-44EE-57D2BC84AD46}"/>
          </ac:spMkLst>
        </pc:spChg>
        <pc:spChg chg="mod">
          <ac:chgData name="Katrin Mikk" userId="S::katrinmi@ut.ee::ac04dda6-cc6f-4470-bfe4-380b28aec23c" providerId="AD" clId="Web-{AB5B5F36-FF64-39D1-D14B-BF4D564C4633}" dt="2026-04-14T19:15:29.036" v="127" actId="20577"/>
          <ac:spMkLst>
            <pc:docMk/>
            <pc:sldMk cId="2992949273" sldId="388"/>
            <ac:spMk id="3" creationId="{C653B1FA-7DF7-2A18-5B4B-7EC80DD2E457}"/>
          </ac:spMkLst>
        </pc:spChg>
      </pc:sldChg>
    </pc:docChg>
  </pc:docChgLst>
  <pc:docChgLst>
    <pc:chgData name="Katrin Mikk" userId="ac04dda6-cc6f-4470-bfe4-380b28aec23c" providerId="ADAL" clId="{1A4C2926-BDAF-4678-B4F2-5FB2AD4B4500}"/>
    <pc:docChg chg="custSel addSld modSld">
      <pc:chgData name="Katrin Mikk" userId="ac04dda6-cc6f-4470-bfe4-380b28aec23c" providerId="ADAL" clId="{1A4C2926-BDAF-4678-B4F2-5FB2AD4B4500}" dt="2026-04-14T08:37:01.597" v="805" actId="6549"/>
      <pc:docMkLst>
        <pc:docMk/>
      </pc:docMkLst>
      <pc:sldChg chg="modSp mod">
        <pc:chgData name="Katrin Mikk" userId="ac04dda6-cc6f-4470-bfe4-380b28aec23c" providerId="ADAL" clId="{1A4C2926-BDAF-4678-B4F2-5FB2AD4B4500}" dt="2026-04-14T08:20:42.127" v="129" actId="6549"/>
        <pc:sldMkLst>
          <pc:docMk/>
          <pc:sldMk cId="1036232080" sldId="375"/>
        </pc:sldMkLst>
        <pc:spChg chg="mod">
          <ac:chgData name="Katrin Mikk" userId="ac04dda6-cc6f-4470-bfe4-380b28aec23c" providerId="ADAL" clId="{1A4C2926-BDAF-4678-B4F2-5FB2AD4B4500}" dt="2026-04-14T08:20:42.127" v="129" actId="6549"/>
          <ac:spMkLst>
            <pc:docMk/>
            <pc:sldMk cId="1036232080" sldId="375"/>
            <ac:spMk id="3" creationId="{578A223E-B4FC-969B-1592-41C7C6CDEC06}"/>
          </ac:spMkLst>
        </pc:spChg>
      </pc:sldChg>
      <pc:sldChg chg="addSp modSp new mod modNotesTx">
        <pc:chgData name="Katrin Mikk" userId="ac04dda6-cc6f-4470-bfe4-380b28aec23c" providerId="ADAL" clId="{1A4C2926-BDAF-4678-B4F2-5FB2AD4B4500}" dt="2026-04-14T08:37:01.597" v="805" actId="6549"/>
        <pc:sldMkLst>
          <pc:docMk/>
          <pc:sldMk cId="3025676296" sldId="387"/>
        </pc:sldMkLst>
        <pc:spChg chg="mod">
          <ac:chgData name="Katrin Mikk" userId="ac04dda6-cc6f-4470-bfe4-380b28aec23c" providerId="ADAL" clId="{1A4C2926-BDAF-4678-B4F2-5FB2AD4B4500}" dt="2026-04-14T08:22:14.896" v="146" actId="5793"/>
          <ac:spMkLst>
            <pc:docMk/>
            <pc:sldMk cId="3025676296" sldId="387"/>
            <ac:spMk id="2" creationId="{2D03D93E-DBE2-0DA0-E3B5-B172D08543EF}"/>
          </ac:spMkLst>
        </pc:spChg>
        <pc:spChg chg="mod">
          <ac:chgData name="Katrin Mikk" userId="ac04dda6-cc6f-4470-bfe4-380b28aec23c" providerId="ADAL" clId="{1A4C2926-BDAF-4678-B4F2-5FB2AD4B4500}" dt="2026-04-14T08:37:01.597" v="805" actId="6549"/>
          <ac:spMkLst>
            <pc:docMk/>
            <pc:sldMk cId="3025676296" sldId="387"/>
            <ac:spMk id="3" creationId="{9C3E68BE-5632-BF25-6A8A-7D09EB5EC84A}"/>
          </ac:spMkLst>
        </pc:spChg>
      </pc:sldChg>
    </pc:docChg>
  </pc:docChgLst>
  <pc:docChgLst>
    <pc:chgData name="Katrin Mikk" userId="S::katrinmi@ut.ee::ac04dda6-cc6f-4470-bfe4-380b28aec23c" providerId="AD" clId="Web-{185C06C4-E966-E0AF-78F0-B48712F6CC10}"/>
    <pc:docChg chg="addSld delSld modSld">
      <pc:chgData name="Katrin Mikk" userId="S::katrinmi@ut.ee::ac04dda6-cc6f-4470-bfe4-380b28aec23c" providerId="AD" clId="Web-{185C06C4-E966-E0AF-78F0-B48712F6CC10}" dt="2026-04-14T20:07:06.177" v="56"/>
      <pc:docMkLst>
        <pc:docMk/>
      </pc:docMkLst>
      <pc:sldChg chg="modSp">
        <pc:chgData name="Katrin Mikk" userId="S::katrinmi@ut.ee::ac04dda6-cc6f-4470-bfe4-380b28aec23c" providerId="AD" clId="Web-{185C06C4-E966-E0AF-78F0-B48712F6CC10}" dt="2026-04-14T20:06:50.488" v="53" actId="20577"/>
        <pc:sldMkLst>
          <pc:docMk/>
          <pc:sldMk cId="3295756708" sldId="384"/>
        </pc:sldMkLst>
        <pc:spChg chg="mod">
          <ac:chgData name="Katrin Mikk" userId="S::katrinmi@ut.ee::ac04dda6-cc6f-4470-bfe4-380b28aec23c" providerId="AD" clId="Web-{185C06C4-E966-E0AF-78F0-B48712F6CC10}" dt="2026-04-14T20:06:50.488" v="53" actId="20577"/>
          <ac:spMkLst>
            <pc:docMk/>
            <pc:sldMk cId="3295756708" sldId="384"/>
            <ac:spMk id="2" creationId="{168048C3-BF0A-387F-61AA-49DB56D87040}"/>
          </ac:spMkLst>
        </pc:spChg>
      </pc:sldChg>
      <pc:sldChg chg="modSp">
        <pc:chgData name="Katrin Mikk" userId="S::katrinmi@ut.ee::ac04dda6-cc6f-4470-bfe4-380b28aec23c" providerId="AD" clId="Web-{185C06C4-E966-E0AF-78F0-B48712F6CC10}" dt="2026-04-14T20:05:44.266" v="42" actId="20577"/>
        <pc:sldMkLst>
          <pc:docMk/>
          <pc:sldMk cId="3005093774" sldId="385"/>
        </pc:sldMkLst>
        <pc:spChg chg="mod">
          <ac:chgData name="Katrin Mikk" userId="S::katrinmi@ut.ee::ac04dda6-cc6f-4470-bfe4-380b28aec23c" providerId="AD" clId="Web-{185C06C4-E966-E0AF-78F0-B48712F6CC10}" dt="2026-04-14T20:05:44.266" v="42" actId="20577"/>
          <ac:spMkLst>
            <pc:docMk/>
            <pc:sldMk cId="3005093774" sldId="385"/>
            <ac:spMk id="2" creationId="{C21E689E-EB8F-439D-CB26-D3A2DD7DEA1F}"/>
          </ac:spMkLst>
        </pc:spChg>
      </pc:sldChg>
      <pc:sldChg chg="modSp add replId">
        <pc:chgData name="Katrin Mikk" userId="S::katrinmi@ut.ee::ac04dda6-cc6f-4470-bfe4-380b28aec23c" providerId="AD" clId="Web-{185C06C4-E966-E0AF-78F0-B48712F6CC10}" dt="2026-04-14T20:05:25.016" v="40" actId="20577"/>
        <pc:sldMkLst>
          <pc:docMk/>
          <pc:sldMk cId="1630985335" sldId="391"/>
        </pc:sldMkLst>
        <pc:spChg chg="mod">
          <ac:chgData name="Katrin Mikk" userId="S::katrinmi@ut.ee::ac04dda6-cc6f-4470-bfe4-380b28aec23c" providerId="AD" clId="Web-{185C06C4-E966-E0AF-78F0-B48712F6CC10}" dt="2026-04-14T20:05:25.016" v="40" actId="20577"/>
          <ac:spMkLst>
            <pc:docMk/>
            <pc:sldMk cId="1630985335" sldId="391"/>
            <ac:spMk id="2" creationId="{370802CB-F859-875B-AE81-15AA9A8D1EE4}"/>
          </ac:spMkLst>
        </pc:spChg>
      </pc:sldChg>
    </pc:docChg>
  </pc:docChgLst>
  <pc:docChgLst>
    <pc:chgData name="Katrin Mikk" userId="S::katrinmi@ut.ee::ac04dda6-cc6f-4470-bfe4-380b28aec23c" providerId="AD" clId="Web-{31DA4650-7EB1-E16E-CC38-8CB8E71FDB0F}"/>
    <pc:docChg chg="addSld delSld modSld sldOrd">
      <pc:chgData name="Katrin Mikk" userId="S::katrinmi@ut.ee::ac04dda6-cc6f-4470-bfe4-380b28aec23c" providerId="AD" clId="Web-{31DA4650-7EB1-E16E-CC38-8CB8E71FDB0F}" dt="2026-04-16T06:32:41.769" v="1667" actId="20577"/>
      <pc:docMkLst>
        <pc:docMk/>
      </pc:docMkLst>
      <pc:sldChg chg="addSp delSp modSp">
        <pc:chgData name="Katrin Mikk" userId="S::katrinmi@ut.ee::ac04dda6-cc6f-4470-bfe4-380b28aec23c" providerId="AD" clId="Web-{31DA4650-7EB1-E16E-CC38-8CB8E71FDB0F}" dt="2026-04-16T06:31:40.596" v="1663" actId="20577"/>
        <pc:sldMkLst>
          <pc:docMk/>
          <pc:sldMk cId="3025676296" sldId="387"/>
        </pc:sldMkLst>
        <pc:spChg chg="mod">
          <ac:chgData name="Katrin Mikk" userId="S::katrinmi@ut.ee::ac04dda6-cc6f-4470-bfe4-380b28aec23c" providerId="AD" clId="Web-{31DA4650-7EB1-E16E-CC38-8CB8E71FDB0F}" dt="2026-04-16T06:20:35.268" v="1252" actId="20577"/>
          <ac:spMkLst>
            <pc:docMk/>
            <pc:sldMk cId="3025676296" sldId="387"/>
            <ac:spMk id="2" creationId="{2D03D93E-DBE2-0DA0-E3B5-B172D08543EF}"/>
          </ac:spMkLst>
        </pc:spChg>
        <pc:spChg chg="mod">
          <ac:chgData name="Katrin Mikk" userId="S::katrinmi@ut.ee::ac04dda6-cc6f-4470-bfe4-380b28aec23c" providerId="AD" clId="Web-{31DA4650-7EB1-E16E-CC38-8CB8E71FDB0F}" dt="2026-04-16T06:31:40.596" v="1663" actId="20577"/>
          <ac:spMkLst>
            <pc:docMk/>
            <pc:sldMk cId="3025676296" sldId="387"/>
            <ac:spMk id="3" creationId="{9C3E68BE-5632-BF25-6A8A-7D09EB5EC84A}"/>
          </ac:spMkLst>
        </pc:spChg>
        <pc:graphicFrameChg chg="add mod modGraphic">
          <ac:chgData name="Katrin Mikk" userId="S::katrinmi@ut.ee::ac04dda6-cc6f-4470-bfe4-380b28aec23c" providerId="AD" clId="Web-{31DA4650-7EB1-E16E-CC38-8CB8E71FDB0F}" dt="2026-04-16T06:31:30.096" v="1660" actId="1076"/>
          <ac:graphicFrameMkLst>
            <pc:docMk/>
            <pc:sldMk cId="3025676296" sldId="387"/>
            <ac:graphicFrameMk id="4" creationId="{3107257A-D39B-9C43-BC17-5777B5A87C19}"/>
          </ac:graphicFrameMkLst>
        </pc:graphicFrameChg>
      </pc:sldChg>
      <pc:sldChg chg="ord">
        <pc:chgData name="Katrin Mikk" userId="S::katrinmi@ut.ee::ac04dda6-cc6f-4470-bfe4-380b28aec23c" providerId="AD" clId="Web-{31DA4650-7EB1-E16E-CC38-8CB8E71FDB0F}" dt="2026-04-16T05:12:10.682" v="0"/>
        <pc:sldMkLst>
          <pc:docMk/>
          <pc:sldMk cId="2340423669" sldId="394"/>
        </pc:sldMkLst>
      </pc:sldChg>
      <pc:sldChg chg="modSp add ord replId">
        <pc:chgData name="Katrin Mikk" userId="S::katrinmi@ut.ee::ac04dda6-cc6f-4470-bfe4-380b28aec23c" providerId="AD" clId="Web-{31DA4650-7EB1-E16E-CC38-8CB8E71FDB0F}" dt="2026-04-16T05:20:36.491" v="178"/>
        <pc:sldMkLst>
          <pc:docMk/>
          <pc:sldMk cId="586597649" sldId="396"/>
        </pc:sldMkLst>
        <pc:spChg chg="mod">
          <ac:chgData name="Katrin Mikk" userId="S::katrinmi@ut.ee::ac04dda6-cc6f-4470-bfe4-380b28aec23c" providerId="AD" clId="Web-{31DA4650-7EB1-E16E-CC38-8CB8E71FDB0F}" dt="2026-04-16T05:20:26.131" v="176" actId="20577"/>
          <ac:spMkLst>
            <pc:docMk/>
            <pc:sldMk cId="586597649" sldId="396"/>
            <ac:spMk id="2" creationId="{8E531251-524A-25A1-0513-CF8BD3A33373}"/>
          </ac:spMkLst>
        </pc:spChg>
        <pc:spChg chg="mod">
          <ac:chgData name="Katrin Mikk" userId="S::katrinmi@ut.ee::ac04dda6-cc6f-4470-bfe4-380b28aec23c" providerId="AD" clId="Web-{31DA4650-7EB1-E16E-CC38-8CB8E71FDB0F}" dt="2026-04-16T05:18:52.799" v="115" actId="20577"/>
          <ac:spMkLst>
            <pc:docMk/>
            <pc:sldMk cId="586597649" sldId="396"/>
            <ac:spMk id="3" creationId="{67CA724E-0439-C2DE-78A2-2BD5C5B29AD6}"/>
          </ac:spMkLst>
        </pc:spChg>
      </pc:sldChg>
      <pc:sldChg chg="modSp add replId">
        <pc:chgData name="Katrin Mikk" userId="S::katrinmi@ut.ee::ac04dda6-cc6f-4470-bfe4-380b28aec23c" providerId="AD" clId="Web-{31DA4650-7EB1-E16E-CC38-8CB8E71FDB0F}" dt="2026-04-16T05:22:05.619" v="212" actId="14100"/>
        <pc:sldMkLst>
          <pc:docMk/>
          <pc:sldMk cId="3525209579" sldId="398"/>
        </pc:sldMkLst>
        <pc:spChg chg="mod">
          <ac:chgData name="Katrin Mikk" userId="S::katrinmi@ut.ee::ac04dda6-cc6f-4470-bfe4-380b28aec23c" providerId="AD" clId="Web-{31DA4650-7EB1-E16E-CC38-8CB8E71FDB0F}" dt="2026-04-16T05:22:05.619" v="212" actId="14100"/>
          <ac:spMkLst>
            <pc:docMk/>
            <pc:sldMk cId="3525209579" sldId="398"/>
            <ac:spMk id="2" creationId="{9F12B942-83B2-F13A-32E0-536646F614FA}"/>
          </ac:spMkLst>
        </pc:spChg>
        <pc:spChg chg="mod">
          <ac:chgData name="Katrin Mikk" userId="S::katrinmi@ut.ee::ac04dda6-cc6f-4470-bfe4-380b28aec23c" providerId="AD" clId="Web-{31DA4650-7EB1-E16E-CC38-8CB8E71FDB0F}" dt="2026-04-16T05:21:47.587" v="209" actId="1076"/>
          <ac:spMkLst>
            <pc:docMk/>
            <pc:sldMk cId="3525209579" sldId="398"/>
            <ac:spMk id="3" creationId="{8515042A-4A26-C55C-DC47-5A852C4FA67F}"/>
          </ac:spMkLst>
        </pc:spChg>
      </pc:sldChg>
      <pc:sldChg chg="modSp new">
        <pc:chgData name="Katrin Mikk" userId="S::katrinmi@ut.ee::ac04dda6-cc6f-4470-bfe4-380b28aec23c" providerId="AD" clId="Web-{31DA4650-7EB1-E16E-CC38-8CB8E71FDB0F}" dt="2026-04-16T05:37:44.404" v="516" actId="20577"/>
        <pc:sldMkLst>
          <pc:docMk/>
          <pc:sldMk cId="344576755" sldId="399"/>
        </pc:sldMkLst>
        <pc:spChg chg="mod">
          <ac:chgData name="Katrin Mikk" userId="S::katrinmi@ut.ee::ac04dda6-cc6f-4470-bfe4-380b28aec23c" providerId="AD" clId="Web-{31DA4650-7EB1-E16E-CC38-8CB8E71FDB0F}" dt="2026-04-16T05:25:38.326" v="215" actId="20577"/>
          <ac:spMkLst>
            <pc:docMk/>
            <pc:sldMk cId="344576755" sldId="399"/>
            <ac:spMk id="2" creationId="{AFF2FF9D-E42D-0AC4-8030-CFA48B6F1F37}"/>
          </ac:spMkLst>
        </pc:spChg>
        <pc:spChg chg="mod">
          <ac:chgData name="Katrin Mikk" userId="S::katrinmi@ut.ee::ac04dda6-cc6f-4470-bfe4-380b28aec23c" providerId="AD" clId="Web-{31DA4650-7EB1-E16E-CC38-8CB8E71FDB0F}" dt="2026-04-16T05:37:44.404" v="516" actId="20577"/>
          <ac:spMkLst>
            <pc:docMk/>
            <pc:sldMk cId="344576755" sldId="399"/>
            <ac:spMk id="3" creationId="{1E6516E5-4B75-462E-4AA7-CCAA41E1C6FF}"/>
          </ac:spMkLst>
        </pc:spChg>
      </pc:sldChg>
      <pc:sldChg chg="addSp delSp modSp new">
        <pc:chgData name="Katrin Mikk" userId="S::katrinmi@ut.ee::ac04dda6-cc6f-4470-bfe4-380b28aec23c" providerId="AD" clId="Web-{31DA4650-7EB1-E16E-CC38-8CB8E71FDB0F}" dt="2026-04-16T06:21:40.456" v="1266" actId="20577"/>
        <pc:sldMkLst>
          <pc:docMk/>
          <pc:sldMk cId="2425145983" sldId="401"/>
        </pc:sldMkLst>
        <pc:spChg chg="mod">
          <ac:chgData name="Katrin Mikk" userId="S::katrinmi@ut.ee::ac04dda6-cc6f-4470-bfe4-380b28aec23c" providerId="AD" clId="Web-{31DA4650-7EB1-E16E-CC38-8CB8E71FDB0F}" dt="2026-04-16T06:20:45.596" v="1261" actId="20577"/>
          <ac:spMkLst>
            <pc:docMk/>
            <pc:sldMk cId="2425145983" sldId="401"/>
            <ac:spMk id="2" creationId="{72F57DE3-695A-A846-C134-FBDEFAF24E46}"/>
          </ac:spMkLst>
        </pc:spChg>
        <pc:graphicFrameChg chg="add del mod ord modGraphic">
          <ac:chgData name="Katrin Mikk" userId="S::katrinmi@ut.ee::ac04dda6-cc6f-4470-bfe4-380b28aec23c" providerId="AD" clId="Web-{31DA4650-7EB1-E16E-CC38-8CB8E71FDB0F}" dt="2026-04-16T06:21:40.456" v="1266" actId="20577"/>
          <ac:graphicFrameMkLst>
            <pc:docMk/>
            <pc:sldMk cId="2425145983" sldId="401"/>
            <ac:graphicFrameMk id="5" creationId="{53E9C460-8944-3CBB-791E-D8F14609633B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9D46D1-6F49-40AB-BB45-93D9C78889D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B450598-3981-42DB-903A-6A16D0F42F96}">
      <dgm:prSet phldrT="[Text]" phldr="0" custT="0"/>
      <dgm:spPr/>
      <dgm:t>
        <a:bodyPr/>
        <a:lstStyle/>
        <a:p>
          <a:pPr rtl="0"/>
          <a:r>
            <a:rPr lang="en-GB" sz="1800" dirty="0" err="1">
              <a:latin typeface="Arial"/>
              <a:cs typeface="Arial"/>
            </a:rPr>
            <a:t>Keelelised</a:t>
          </a:r>
          <a:r>
            <a:rPr lang="en-GB" sz="1800" dirty="0">
              <a:latin typeface="Arial"/>
              <a:cs typeface="Arial"/>
            </a:rPr>
            <a:t> </a:t>
          </a:r>
        </a:p>
      </dgm:t>
    </dgm:pt>
    <dgm:pt modelId="{5061CC1A-C7F3-4D45-86DF-C8D988820C7C}" type="parTrans" cxnId="{EDDB7B32-52DC-4091-B251-381468BF763B}">
      <dgm:prSet/>
      <dgm:spPr/>
      <dgm:t>
        <a:bodyPr/>
        <a:lstStyle/>
        <a:p>
          <a:endParaRPr lang="en-GB"/>
        </a:p>
      </dgm:t>
    </dgm:pt>
    <dgm:pt modelId="{AB161FAA-ADEF-4835-8D17-FE2456D4B75E}" type="sibTrans" cxnId="{EDDB7B32-52DC-4091-B251-381468BF763B}">
      <dgm:prSet/>
      <dgm:spPr/>
      <dgm:t>
        <a:bodyPr/>
        <a:lstStyle/>
        <a:p>
          <a:endParaRPr lang="en-GB"/>
        </a:p>
      </dgm:t>
    </dgm:pt>
    <dgm:pt modelId="{8A3BE4C3-AE62-413A-BCF5-DC41BC569E7D}">
      <dgm:prSet phldrT="[Text]" phldr="0" custT="1"/>
      <dgm:spPr/>
      <dgm:t>
        <a:bodyPr/>
        <a:lstStyle/>
        <a:p>
          <a:pPr rtl="0"/>
          <a:r>
            <a:rPr lang="en-GB" sz="2400" dirty="0" err="1">
              <a:latin typeface="Arial"/>
              <a:cs typeface="Arial"/>
            </a:rPr>
            <a:t>Sõnavara</a:t>
          </a:r>
          <a:r>
            <a:rPr lang="en-GB" sz="2400" dirty="0">
              <a:latin typeface="Arial"/>
              <a:cs typeface="Arial"/>
            </a:rPr>
            <a:t> </a:t>
          </a:r>
          <a:r>
            <a:rPr lang="en-GB" sz="2400" dirty="0" err="1">
              <a:latin typeface="Arial"/>
              <a:cs typeface="Arial"/>
            </a:rPr>
            <a:t>ja</a:t>
          </a:r>
          <a:r>
            <a:rPr lang="en-GB" sz="2400" dirty="0">
              <a:latin typeface="Arial"/>
              <a:cs typeface="Arial"/>
            </a:rPr>
            <a:t> </a:t>
          </a:r>
          <a:r>
            <a:rPr lang="en-GB" sz="2400" dirty="0" err="1">
              <a:latin typeface="Arial"/>
              <a:cs typeface="Arial"/>
            </a:rPr>
            <a:t>grammatika</a:t>
          </a:r>
          <a:r>
            <a:rPr lang="en-GB" sz="2400" dirty="0">
              <a:latin typeface="Arial"/>
              <a:cs typeface="Arial"/>
            </a:rPr>
            <a:t> </a:t>
          </a:r>
          <a:r>
            <a:rPr lang="en-GB" sz="2400" dirty="0" err="1">
              <a:latin typeface="Arial"/>
              <a:cs typeface="Arial"/>
            </a:rPr>
            <a:t>keerukus</a:t>
          </a:r>
          <a:r>
            <a:rPr lang="en-GB" sz="2400" dirty="0">
              <a:latin typeface="Arial"/>
              <a:cs typeface="Arial"/>
            </a:rPr>
            <a:t> </a:t>
          </a:r>
          <a:r>
            <a:rPr lang="en-GB" sz="2400" dirty="0" err="1">
              <a:latin typeface="Arial"/>
              <a:cs typeface="Arial"/>
            </a:rPr>
            <a:t>ja</a:t>
          </a:r>
          <a:r>
            <a:rPr lang="en-GB" sz="2400" dirty="0">
              <a:latin typeface="Arial"/>
              <a:cs typeface="Arial"/>
            </a:rPr>
            <a:t> </a:t>
          </a:r>
          <a:r>
            <a:rPr lang="en-GB" sz="2400" dirty="0" err="1">
              <a:latin typeface="Arial"/>
              <a:cs typeface="Arial"/>
            </a:rPr>
            <a:t>täpsus</a:t>
          </a:r>
          <a:r>
            <a:rPr lang="en-GB" sz="2400" dirty="0">
              <a:latin typeface="Arial"/>
              <a:cs typeface="Arial"/>
            </a:rPr>
            <a:t> </a:t>
          </a:r>
        </a:p>
      </dgm:t>
    </dgm:pt>
    <dgm:pt modelId="{1EE8B685-B54D-4510-9F2B-85AAECAB5C9C}" type="parTrans" cxnId="{F2D0D459-3422-46BF-9350-6D096C8E6DF5}">
      <dgm:prSet/>
      <dgm:spPr/>
      <dgm:t>
        <a:bodyPr/>
        <a:lstStyle/>
        <a:p>
          <a:endParaRPr lang="en-GB"/>
        </a:p>
      </dgm:t>
    </dgm:pt>
    <dgm:pt modelId="{7460A87D-1761-409A-8E16-38B55C644E55}" type="sibTrans" cxnId="{F2D0D459-3422-46BF-9350-6D096C8E6DF5}">
      <dgm:prSet/>
      <dgm:spPr/>
      <dgm:t>
        <a:bodyPr/>
        <a:lstStyle/>
        <a:p>
          <a:endParaRPr lang="en-GB"/>
        </a:p>
      </dgm:t>
    </dgm:pt>
    <dgm:pt modelId="{D8B1B794-F0B0-466D-9667-BCE33FC634E3}">
      <dgm:prSet phldrT="[Text]" phldr="0"/>
      <dgm:spPr/>
      <dgm:t>
        <a:bodyPr/>
        <a:lstStyle/>
        <a:p>
          <a:pPr rtl="0"/>
          <a:r>
            <a:rPr lang="en-GB" sz="2400" dirty="0" err="1">
              <a:latin typeface="Arial"/>
              <a:cs typeface="Arial"/>
            </a:rPr>
            <a:t>Hääldus</a:t>
          </a:r>
          <a:r>
            <a:rPr lang="en-GB" sz="2400" dirty="0">
              <a:latin typeface="Arial"/>
              <a:cs typeface="Arial"/>
            </a:rPr>
            <a:t> (</a:t>
          </a:r>
          <a:r>
            <a:rPr lang="en-GB" sz="2400" dirty="0" err="1">
              <a:latin typeface="Arial"/>
              <a:cs typeface="Arial"/>
            </a:rPr>
            <a:t>arusaadavus</a:t>
          </a:r>
          <a:r>
            <a:rPr lang="en-GB" sz="2400" dirty="0">
              <a:latin typeface="Arial"/>
              <a:cs typeface="Arial"/>
            </a:rPr>
            <a:t>)</a:t>
          </a:r>
        </a:p>
      </dgm:t>
    </dgm:pt>
    <dgm:pt modelId="{4DB53FC8-FAAA-4F58-BF52-6478BD1CA5F7}" type="parTrans" cxnId="{D4340485-C936-4FA3-99F0-ED6ED99D82CF}">
      <dgm:prSet/>
      <dgm:spPr/>
      <dgm:t>
        <a:bodyPr/>
        <a:lstStyle/>
        <a:p>
          <a:endParaRPr lang="en-GB"/>
        </a:p>
      </dgm:t>
    </dgm:pt>
    <dgm:pt modelId="{82E4CD64-5CB3-43A6-8E1E-DC8CC2FF37F4}" type="sibTrans" cxnId="{D4340485-C936-4FA3-99F0-ED6ED99D82CF}">
      <dgm:prSet/>
      <dgm:spPr/>
      <dgm:t>
        <a:bodyPr/>
        <a:lstStyle/>
        <a:p>
          <a:endParaRPr lang="en-GB"/>
        </a:p>
      </dgm:t>
    </dgm:pt>
    <dgm:pt modelId="{B9531F77-5C28-4D08-9CF1-642D2A04057F}">
      <dgm:prSet phldrT="[Text]" phldr="0" custT="0"/>
      <dgm:spPr/>
      <dgm:t>
        <a:bodyPr/>
        <a:lstStyle/>
        <a:p>
          <a:pPr rtl="0"/>
          <a:r>
            <a:rPr lang="en-GB" sz="2200" dirty="0" err="1">
              <a:latin typeface="Aptos Display"/>
              <a:cs typeface="Arial"/>
            </a:rPr>
            <a:t>Suhtluslikud</a:t>
          </a:r>
          <a:r>
            <a:rPr lang="en-GB" sz="2200" dirty="0">
              <a:latin typeface="Aptos Display" panose="020F0302020204030204"/>
            </a:rPr>
            <a:t> </a:t>
          </a:r>
          <a:endParaRPr lang="en-GB" sz="2200" dirty="0"/>
        </a:p>
      </dgm:t>
    </dgm:pt>
    <dgm:pt modelId="{AF88A57B-3770-4860-AC83-2C4E65000B7A}" type="parTrans" cxnId="{AA1C3D47-FE49-4F3C-97FA-0FB8BDC4F9FF}">
      <dgm:prSet/>
      <dgm:spPr/>
      <dgm:t>
        <a:bodyPr/>
        <a:lstStyle/>
        <a:p>
          <a:endParaRPr lang="en-GB"/>
        </a:p>
      </dgm:t>
    </dgm:pt>
    <dgm:pt modelId="{54FFAAF7-6428-4FC0-9A3B-96DE22C5A95F}" type="sibTrans" cxnId="{AA1C3D47-FE49-4F3C-97FA-0FB8BDC4F9FF}">
      <dgm:prSet/>
      <dgm:spPr/>
      <dgm:t>
        <a:bodyPr/>
        <a:lstStyle/>
        <a:p>
          <a:endParaRPr lang="en-GB"/>
        </a:p>
      </dgm:t>
    </dgm:pt>
    <dgm:pt modelId="{6C2BD44F-CA52-49FF-9692-14C41919EBF9}">
      <dgm:prSet phldrT="[Text]" phldr="0" custT="1"/>
      <dgm:spPr/>
      <dgm:t>
        <a:bodyPr/>
        <a:lstStyle/>
        <a:p>
          <a:pPr rtl="0"/>
          <a:r>
            <a:rPr lang="en-GB" sz="2000" dirty="0" err="1">
              <a:latin typeface="Arial"/>
              <a:cs typeface="Arial"/>
            </a:rPr>
            <a:t>Partneri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mõistmine</a:t>
          </a:r>
          <a:r>
            <a:rPr lang="en-GB" sz="2000" dirty="0">
              <a:latin typeface="Arial"/>
              <a:cs typeface="Arial"/>
            </a:rPr>
            <a:t> (</a:t>
          </a:r>
          <a:r>
            <a:rPr lang="en-GB" sz="2000" dirty="0" err="1">
              <a:latin typeface="Arial"/>
              <a:cs typeface="Arial"/>
            </a:rPr>
            <a:t>asjakohased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küsimused-vastused</a:t>
          </a:r>
          <a:r>
            <a:rPr lang="en-GB" sz="2000" dirty="0">
              <a:latin typeface="Arial"/>
              <a:cs typeface="Arial"/>
            </a:rPr>
            <a:t>)</a:t>
          </a:r>
        </a:p>
      </dgm:t>
    </dgm:pt>
    <dgm:pt modelId="{85FCE0FD-0D2B-411C-84E6-9474C30A67C7}" type="parTrans" cxnId="{605ACEF8-35CD-4165-B2C6-E3211D6CC4EA}">
      <dgm:prSet/>
      <dgm:spPr/>
      <dgm:t>
        <a:bodyPr/>
        <a:lstStyle/>
        <a:p>
          <a:endParaRPr lang="en-GB"/>
        </a:p>
      </dgm:t>
    </dgm:pt>
    <dgm:pt modelId="{7B1D03C1-B7C2-4CC8-87D4-DA7F51984177}" type="sibTrans" cxnId="{605ACEF8-35CD-4165-B2C6-E3211D6CC4EA}">
      <dgm:prSet/>
      <dgm:spPr/>
      <dgm:t>
        <a:bodyPr/>
        <a:lstStyle/>
        <a:p>
          <a:endParaRPr lang="en-GB"/>
        </a:p>
      </dgm:t>
    </dgm:pt>
    <dgm:pt modelId="{BF852E9D-4F61-4969-8970-23702B55F872}">
      <dgm:prSet phldrT="[Text]" phldr="0" custT="1"/>
      <dgm:spPr/>
      <dgm:t>
        <a:bodyPr/>
        <a:lstStyle/>
        <a:p>
          <a:pPr rtl="0"/>
          <a:r>
            <a:rPr lang="en-GB" sz="2000" dirty="0" err="1">
              <a:latin typeface="Arial"/>
              <a:cs typeface="Arial"/>
            </a:rPr>
            <a:t>Initsiatiiv</a:t>
          </a:r>
          <a:r>
            <a:rPr lang="en-GB" sz="2000" dirty="0">
              <a:latin typeface="Arial"/>
              <a:cs typeface="Arial"/>
            </a:rPr>
            <a:t> (</a:t>
          </a:r>
          <a:r>
            <a:rPr lang="en-GB" sz="2000" dirty="0" err="1">
              <a:latin typeface="Arial"/>
              <a:cs typeface="Arial"/>
            </a:rPr>
            <a:t>küsimused</a:t>
          </a:r>
          <a:r>
            <a:rPr lang="en-GB" sz="2000" dirty="0">
              <a:latin typeface="Arial"/>
              <a:cs typeface="Arial"/>
            </a:rPr>
            <a:t>, </a:t>
          </a:r>
          <a:r>
            <a:rPr lang="en-GB" sz="2000" dirty="0" err="1">
              <a:latin typeface="Arial"/>
              <a:cs typeface="Arial"/>
            </a:rPr>
            <a:t>ettepanekud</a:t>
          </a:r>
          <a:r>
            <a:rPr lang="en-GB" sz="2000" dirty="0">
              <a:latin typeface="Arial"/>
              <a:cs typeface="Arial"/>
            </a:rPr>
            <a:t>)</a:t>
          </a:r>
        </a:p>
      </dgm:t>
    </dgm:pt>
    <dgm:pt modelId="{A2ED56E3-87CD-4FFB-ADAB-010C224EFE63}" type="parTrans" cxnId="{70335C37-A001-4B94-BCBF-1BFAF6FEC6CC}">
      <dgm:prSet/>
      <dgm:spPr/>
      <dgm:t>
        <a:bodyPr/>
        <a:lstStyle/>
        <a:p>
          <a:endParaRPr lang="en-GB"/>
        </a:p>
      </dgm:t>
    </dgm:pt>
    <dgm:pt modelId="{1DE37223-2A60-4DEA-A363-74093FC2EDA8}" type="sibTrans" cxnId="{70335C37-A001-4B94-BCBF-1BFAF6FEC6CC}">
      <dgm:prSet/>
      <dgm:spPr/>
      <dgm:t>
        <a:bodyPr/>
        <a:lstStyle/>
        <a:p>
          <a:endParaRPr lang="en-GB"/>
        </a:p>
      </dgm:t>
    </dgm:pt>
    <dgm:pt modelId="{496B8DDD-390B-40E6-BC74-FB244E3DB10C}">
      <dgm:prSet phldrT="[Text]" phldr="0" custT="1"/>
      <dgm:spPr/>
      <dgm:t>
        <a:bodyPr/>
        <a:lstStyle/>
        <a:p>
          <a:pPr rtl="0"/>
          <a:r>
            <a:rPr lang="en-GB" sz="2000" dirty="0" err="1">
              <a:latin typeface="Arial"/>
              <a:cs typeface="Arial"/>
            </a:rPr>
            <a:t>Partneri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toetamine</a:t>
          </a:r>
          <a:r>
            <a:rPr lang="en-GB" sz="2000" dirty="0">
              <a:latin typeface="Arial"/>
              <a:cs typeface="Arial"/>
            </a:rPr>
            <a:t> (</a:t>
          </a:r>
          <a:r>
            <a:rPr lang="en-GB" sz="2000" dirty="0" err="1">
              <a:latin typeface="Arial"/>
              <a:cs typeface="Arial"/>
            </a:rPr>
            <a:t>reageerimine</a:t>
          </a:r>
          <a:r>
            <a:rPr lang="en-GB" sz="2000" dirty="0">
              <a:latin typeface="Arial"/>
              <a:cs typeface="Arial"/>
            </a:rPr>
            <a:t>)</a:t>
          </a:r>
        </a:p>
      </dgm:t>
    </dgm:pt>
    <dgm:pt modelId="{87336597-6D7D-4328-BE08-1F6E64E0107B}" type="parTrans" cxnId="{20D2EA12-3402-466F-9E7A-42C174626611}">
      <dgm:prSet/>
      <dgm:spPr/>
      <dgm:t>
        <a:bodyPr/>
        <a:lstStyle/>
        <a:p>
          <a:endParaRPr lang="en-GB"/>
        </a:p>
      </dgm:t>
    </dgm:pt>
    <dgm:pt modelId="{3CE28747-221E-407E-9AA2-B56444E5834F}" type="sibTrans" cxnId="{20D2EA12-3402-466F-9E7A-42C174626611}">
      <dgm:prSet/>
      <dgm:spPr/>
      <dgm:t>
        <a:bodyPr/>
        <a:lstStyle/>
        <a:p>
          <a:endParaRPr lang="en-GB"/>
        </a:p>
      </dgm:t>
    </dgm:pt>
    <dgm:pt modelId="{F0BD7947-CD78-478C-8808-F3CCBD690814}">
      <dgm:prSet phldr="0"/>
      <dgm:spPr/>
      <dgm:t>
        <a:bodyPr/>
        <a:lstStyle/>
        <a:p>
          <a:r>
            <a:rPr lang="en-GB" sz="2400" dirty="0" err="1">
              <a:latin typeface="Arial"/>
              <a:cs typeface="Arial"/>
            </a:rPr>
            <a:t>Sujuvus</a:t>
          </a:r>
          <a:r>
            <a:rPr lang="en-GB" sz="2400" dirty="0">
              <a:latin typeface="Arial"/>
              <a:cs typeface="Arial"/>
            </a:rPr>
            <a:t> (tempo, </a:t>
          </a:r>
          <a:r>
            <a:rPr lang="en-GB" sz="2400" dirty="0" err="1">
              <a:latin typeface="Arial"/>
              <a:cs typeface="Arial"/>
            </a:rPr>
            <a:t>pausid</a:t>
          </a:r>
          <a:r>
            <a:rPr lang="en-GB" sz="2400" dirty="0">
              <a:latin typeface="Arial"/>
              <a:cs typeface="Arial"/>
            </a:rPr>
            <a:t>, </a:t>
          </a:r>
          <a:r>
            <a:rPr lang="en-GB" sz="2400" dirty="0" err="1">
              <a:latin typeface="Arial"/>
              <a:cs typeface="Arial"/>
            </a:rPr>
            <a:t>takerdused</a:t>
          </a:r>
          <a:endParaRPr lang="en-GB" sz="2400" dirty="0">
            <a:latin typeface="Arial"/>
            <a:cs typeface="Arial"/>
          </a:endParaRPr>
        </a:p>
      </dgm:t>
    </dgm:pt>
    <dgm:pt modelId="{AD332CC3-4D99-4C42-8FFB-72A16430C453}" type="parTrans" cxnId="{15AA0721-4C20-4C99-B646-2B8A37F23D77}">
      <dgm:prSet/>
      <dgm:spPr/>
      <dgm:t>
        <a:bodyPr/>
        <a:lstStyle/>
        <a:p>
          <a:endParaRPr lang="et-EE"/>
        </a:p>
      </dgm:t>
    </dgm:pt>
    <dgm:pt modelId="{777C122E-E4FB-46BA-9739-40C171F66E16}" type="sibTrans" cxnId="{15AA0721-4C20-4C99-B646-2B8A37F23D77}">
      <dgm:prSet/>
      <dgm:spPr/>
      <dgm:t>
        <a:bodyPr/>
        <a:lstStyle/>
        <a:p>
          <a:endParaRPr lang="et-EE"/>
        </a:p>
      </dgm:t>
    </dgm:pt>
    <dgm:pt modelId="{886A6EE8-3385-4F41-B85E-CCDDAA9F6F1E}">
      <dgm:prSet phldr="0" custT="1"/>
      <dgm:spPr/>
      <dgm:t>
        <a:bodyPr/>
        <a:lstStyle/>
        <a:p>
          <a:pPr rtl="0"/>
          <a:r>
            <a:rPr lang="en-GB" sz="2000" dirty="0" err="1">
              <a:latin typeface="Arial"/>
              <a:cs typeface="Arial"/>
            </a:rPr>
            <a:t>Ülesande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täitmine</a:t>
          </a:r>
          <a:r>
            <a:rPr lang="en-GB" sz="2000" dirty="0">
              <a:latin typeface="Arial"/>
              <a:cs typeface="Arial"/>
            </a:rPr>
            <a:t> (</a:t>
          </a:r>
          <a:r>
            <a:rPr lang="en-GB" sz="2000" dirty="0" err="1">
              <a:latin typeface="Arial"/>
              <a:cs typeface="Arial"/>
            </a:rPr>
            <a:t>juhisele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vastavus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ja</a:t>
          </a:r>
          <a:r>
            <a:rPr lang="en-GB" sz="2000" dirty="0">
              <a:latin typeface="Arial"/>
              <a:cs typeface="Arial"/>
            </a:rPr>
            <a:t> </a:t>
          </a:r>
          <a:r>
            <a:rPr lang="en-GB" sz="2000" dirty="0" err="1">
              <a:latin typeface="Arial"/>
              <a:cs typeface="Arial"/>
            </a:rPr>
            <a:t>põhjalikkus</a:t>
          </a:r>
          <a:r>
            <a:rPr lang="en-GB" sz="2000" dirty="0">
              <a:latin typeface="Arial"/>
              <a:cs typeface="Arial"/>
            </a:rPr>
            <a:t>)</a:t>
          </a:r>
        </a:p>
      </dgm:t>
    </dgm:pt>
    <dgm:pt modelId="{369C045A-B7F1-4875-9432-805C3AFA86F1}" type="parTrans" cxnId="{011AE9F4-41C2-46AD-AD5A-A102909812A4}">
      <dgm:prSet/>
      <dgm:spPr/>
      <dgm:t>
        <a:bodyPr/>
        <a:lstStyle/>
        <a:p>
          <a:endParaRPr lang="et-EE"/>
        </a:p>
      </dgm:t>
    </dgm:pt>
    <dgm:pt modelId="{F82A7901-1107-4531-8A13-F322EBE7548E}" type="sibTrans" cxnId="{011AE9F4-41C2-46AD-AD5A-A102909812A4}">
      <dgm:prSet/>
      <dgm:spPr/>
      <dgm:t>
        <a:bodyPr/>
        <a:lstStyle/>
        <a:p>
          <a:endParaRPr lang="et-EE"/>
        </a:p>
      </dgm:t>
    </dgm:pt>
    <dgm:pt modelId="{B9A198B8-DC12-4222-86DD-B9A00454CC4C}" type="pres">
      <dgm:prSet presAssocID="{A09D46D1-6F49-40AB-BB45-93D9C78889D3}" presName="theList" presStyleCnt="0">
        <dgm:presLayoutVars>
          <dgm:dir/>
          <dgm:animLvl val="lvl"/>
          <dgm:resizeHandles val="exact"/>
        </dgm:presLayoutVars>
      </dgm:prSet>
      <dgm:spPr/>
    </dgm:pt>
    <dgm:pt modelId="{3FF92671-FC9E-47F2-83C7-779895797AD7}" type="pres">
      <dgm:prSet presAssocID="{3B450598-3981-42DB-903A-6A16D0F42F96}" presName="compNode" presStyleCnt="0"/>
      <dgm:spPr/>
    </dgm:pt>
    <dgm:pt modelId="{2AA992D7-E6AA-4DD4-8205-72756B8981F7}" type="pres">
      <dgm:prSet presAssocID="{3B450598-3981-42DB-903A-6A16D0F42F96}" presName="aNode" presStyleLbl="bgShp" presStyleIdx="0" presStyleCnt="2"/>
      <dgm:spPr/>
    </dgm:pt>
    <dgm:pt modelId="{21A28EAA-E12E-4E0C-B35F-955F3AE4084F}" type="pres">
      <dgm:prSet presAssocID="{3B450598-3981-42DB-903A-6A16D0F42F96}" presName="textNode" presStyleLbl="bgShp" presStyleIdx="0" presStyleCnt="2"/>
      <dgm:spPr/>
    </dgm:pt>
    <dgm:pt modelId="{160AAEF3-5BAB-4416-BE42-18A984A159C0}" type="pres">
      <dgm:prSet presAssocID="{3B450598-3981-42DB-903A-6A16D0F42F96}" presName="compChildNode" presStyleCnt="0"/>
      <dgm:spPr/>
    </dgm:pt>
    <dgm:pt modelId="{2845CE2D-0AF5-492D-A265-633843452A3F}" type="pres">
      <dgm:prSet presAssocID="{3B450598-3981-42DB-903A-6A16D0F42F96}" presName="theInnerList" presStyleCnt="0"/>
      <dgm:spPr/>
    </dgm:pt>
    <dgm:pt modelId="{FBF56AC3-0CBE-4748-B737-303439B96B47}" type="pres">
      <dgm:prSet presAssocID="{8A3BE4C3-AE62-413A-BCF5-DC41BC569E7D}" presName="childNode" presStyleLbl="node1" presStyleIdx="0" presStyleCnt="7">
        <dgm:presLayoutVars>
          <dgm:bulletEnabled val="1"/>
        </dgm:presLayoutVars>
      </dgm:prSet>
      <dgm:spPr/>
    </dgm:pt>
    <dgm:pt modelId="{D6A63FC5-BBEC-4662-A5CA-3BDDD0DBCBCF}" type="pres">
      <dgm:prSet presAssocID="{8A3BE4C3-AE62-413A-BCF5-DC41BC569E7D}" presName="aSpace2" presStyleCnt="0"/>
      <dgm:spPr/>
    </dgm:pt>
    <dgm:pt modelId="{E13DE5DE-A92E-44E5-8C9D-E1F66235A16B}" type="pres">
      <dgm:prSet presAssocID="{F0BD7947-CD78-478C-8808-F3CCBD690814}" presName="childNode" presStyleLbl="node1" presStyleIdx="1" presStyleCnt="7">
        <dgm:presLayoutVars>
          <dgm:bulletEnabled val="1"/>
        </dgm:presLayoutVars>
      </dgm:prSet>
      <dgm:spPr/>
    </dgm:pt>
    <dgm:pt modelId="{504BC364-6945-42F0-A28F-8C49BDEC8C3E}" type="pres">
      <dgm:prSet presAssocID="{F0BD7947-CD78-478C-8808-F3CCBD690814}" presName="aSpace2" presStyleCnt="0"/>
      <dgm:spPr/>
    </dgm:pt>
    <dgm:pt modelId="{3AC2991B-92DE-42BA-87C0-68A4C1D01E64}" type="pres">
      <dgm:prSet presAssocID="{D8B1B794-F0B0-466D-9667-BCE33FC634E3}" presName="childNode" presStyleLbl="node1" presStyleIdx="2" presStyleCnt="7">
        <dgm:presLayoutVars>
          <dgm:bulletEnabled val="1"/>
        </dgm:presLayoutVars>
      </dgm:prSet>
      <dgm:spPr/>
    </dgm:pt>
    <dgm:pt modelId="{BA527848-6179-456E-A5AE-3B286D36377F}" type="pres">
      <dgm:prSet presAssocID="{3B450598-3981-42DB-903A-6A16D0F42F96}" presName="aSpace" presStyleCnt="0"/>
      <dgm:spPr/>
    </dgm:pt>
    <dgm:pt modelId="{4E34F3FF-3F04-4B23-B94D-35B4E2FB84DC}" type="pres">
      <dgm:prSet presAssocID="{B9531F77-5C28-4D08-9CF1-642D2A04057F}" presName="compNode" presStyleCnt="0"/>
      <dgm:spPr/>
    </dgm:pt>
    <dgm:pt modelId="{39BC5615-0F21-4047-AB2D-FABAC885E892}" type="pres">
      <dgm:prSet presAssocID="{B9531F77-5C28-4D08-9CF1-642D2A04057F}" presName="aNode" presStyleLbl="bgShp" presStyleIdx="1" presStyleCnt="2"/>
      <dgm:spPr/>
    </dgm:pt>
    <dgm:pt modelId="{4F14D228-8831-462F-8FA0-888D407FBF14}" type="pres">
      <dgm:prSet presAssocID="{B9531F77-5C28-4D08-9CF1-642D2A04057F}" presName="textNode" presStyleLbl="bgShp" presStyleIdx="1" presStyleCnt="2"/>
      <dgm:spPr/>
    </dgm:pt>
    <dgm:pt modelId="{386207C6-64A1-41CC-826B-A2719279664D}" type="pres">
      <dgm:prSet presAssocID="{B9531F77-5C28-4D08-9CF1-642D2A04057F}" presName="compChildNode" presStyleCnt="0"/>
      <dgm:spPr/>
    </dgm:pt>
    <dgm:pt modelId="{AB704A00-E2CD-4302-93FD-5DBD45E808AF}" type="pres">
      <dgm:prSet presAssocID="{B9531F77-5C28-4D08-9CF1-642D2A04057F}" presName="theInnerList" presStyleCnt="0"/>
      <dgm:spPr/>
    </dgm:pt>
    <dgm:pt modelId="{6202CE43-4B54-48DC-938B-91FF5D75ED4F}" type="pres">
      <dgm:prSet presAssocID="{6C2BD44F-CA52-49FF-9692-14C41919EBF9}" presName="childNode" presStyleLbl="node1" presStyleIdx="3" presStyleCnt="7">
        <dgm:presLayoutVars>
          <dgm:bulletEnabled val="1"/>
        </dgm:presLayoutVars>
      </dgm:prSet>
      <dgm:spPr/>
    </dgm:pt>
    <dgm:pt modelId="{F5CAF605-5611-4D79-8B46-FABECEB1186E}" type="pres">
      <dgm:prSet presAssocID="{6C2BD44F-CA52-49FF-9692-14C41919EBF9}" presName="aSpace2" presStyleCnt="0"/>
      <dgm:spPr/>
    </dgm:pt>
    <dgm:pt modelId="{16E363DE-0DCA-4E29-A3F8-E50EC0FBE24F}" type="pres">
      <dgm:prSet presAssocID="{BF852E9D-4F61-4969-8970-23702B55F872}" presName="childNode" presStyleLbl="node1" presStyleIdx="4" presStyleCnt="7">
        <dgm:presLayoutVars>
          <dgm:bulletEnabled val="1"/>
        </dgm:presLayoutVars>
      </dgm:prSet>
      <dgm:spPr/>
    </dgm:pt>
    <dgm:pt modelId="{EFFBF43B-FCF1-4E55-B43B-4C085E338F7A}" type="pres">
      <dgm:prSet presAssocID="{BF852E9D-4F61-4969-8970-23702B55F872}" presName="aSpace2" presStyleCnt="0"/>
      <dgm:spPr/>
    </dgm:pt>
    <dgm:pt modelId="{D7D3E509-E525-4304-A0F1-596A899145B4}" type="pres">
      <dgm:prSet presAssocID="{496B8DDD-390B-40E6-BC74-FB244E3DB10C}" presName="childNode" presStyleLbl="node1" presStyleIdx="5" presStyleCnt="7">
        <dgm:presLayoutVars>
          <dgm:bulletEnabled val="1"/>
        </dgm:presLayoutVars>
      </dgm:prSet>
      <dgm:spPr/>
    </dgm:pt>
    <dgm:pt modelId="{1C67BFA1-16DB-408C-A0CD-C19A66DBCB64}" type="pres">
      <dgm:prSet presAssocID="{496B8DDD-390B-40E6-BC74-FB244E3DB10C}" presName="aSpace2" presStyleCnt="0"/>
      <dgm:spPr/>
    </dgm:pt>
    <dgm:pt modelId="{3E798753-E51F-423A-A7C1-6F84B6EE9C5F}" type="pres">
      <dgm:prSet presAssocID="{886A6EE8-3385-4F41-B85E-CCDDAA9F6F1E}" presName="childNode" presStyleLbl="node1" presStyleIdx="6" presStyleCnt="7">
        <dgm:presLayoutVars>
          <dgm:bulletEnabled val="1"/>
        </dgm:presLayoutVars>
      </dgm:prSet>
      <dgm:spPr/>
    </dgm:pt>
  </dgm:ptLst>
  <dgm:cxnLst>
    <dgm:cxn modelId="{CAB93C0A-5FE2-41BF-82A5-01F1D8BE6DE8}" type="presOf" srcId="{F0BD7947-CD78-478C-8808-F3CCBD690814}" destId="{E13DE5DE-A92E-44E5-8C9D-E1F66235A16B}" srcOrd="0" destOrd="0" presId="urn:microsoft.com/office/officeart/2005/8/layout/lProcess2"/>
    <dgm:cxn modelId="{20D2EA12-3402-466F-9E7A-42C174626611}" srcId="{B9531F77-5C28-4D08-9CF1-642D2A04057F}" destId="{496B8DDD-390B-40E6-BC74-FB244E3DB10C}" srcOrd="2" destOrd="0" parTransId="{87336597-6D7D-4328-BE08-1F6E64E0107B}" sibTransId="{3CE28747-221E-407E-9AA2-B56444E5834F}"/>
    <dgm:cxn modelId="{FE67C415-3C70-4183-8617-CEEEAE62F3AC}" type="presOf" srcId="{A09D46D1-6F49-40AB-BB45-93D9C78889D3}" destId="{B9A198B8-DC12-4222-86DD-B9A00454CC4C}" srcOrd="0" destOrd="0" presId="urn:microsoft.com/office/officeart/2005/8/layout/lProcess2"/>
    <dgm:cxn modelId="{A176FF1B-F969-4603-9EF4-167302A0BDFF}" type="presOf" srcId="{3B450598-3981-42DB-903A-6A16D0F42F96}" destId="{21A28EAA-E12E-4E0C-B35F-955F3AE4084F}" srcOrd="1" destOrd="0" presId="urn:microsoft.com/office/officeart/2005/8/layout/lProcess2"/>
    <dgm:cxn modelId="{15AA0721-4C20-4C99-B646-2B8A37F23D77}" srcId="{3B450598-3981-42DB-903A-6A16D0F42F96}" destId="{F0BD7947-CD78-478C-8808-F3CCBD690814}" srcOrd="1" destOrd="0" parTransId="{AD332CC3-4D99-4C42-8FFB-72A16430C453}" sibTransId="{777C122E-E4FB-46BA-9739-40C171F66E16}"/>
    <dgm:cxn modelId="{785E2E22-D841-4980-AAF5-7C9C42B02069}" type="presOf" srcId="{B9531F77-5C28-4D08-9CF1-642D2A04057F}" destId="{39BC5615-0F21-4047-AB2D-FABAC885E892}" srcOrd="0" destOrd="0" presId="urn:microsoft.com/office/officeart/2005/8/layout/lProcess2"/>
    <dgm:cxn modelId="{EDDB7B32-52DC-4091-B251-381468BF763B}" srcId="{A09D46D1-6F49-40AB-BB45-93D9C78889D3}" destId="{3B450598-3981-42DB-903A-6A16D0F42F96}" srcOrd="0" destOrd="0" parTransId="{5061CC1A-C7F3-4D45-86DF-C8D988820C7C}" sibTransId="{AB161FAA-ADEF-4835-8D17-FE2456D4B75E}"/>
    <dgm:cxn modelId="{B4EBEC36-2B0E-4AAB-92FC-1198E2E32E09}" type="presOf" srcId="{3B450598-3981-42DB-903A-6A16D0F42F96}" destId="{2AA992D7-E6AA-4DD4-8205-72756B8981F7}" srcOrd="0" destOrd="0" presId="urn:microsoft.com/office/officeart/2005/8/layout/lProcess2"/>
    <dgm:cxn modelId="{70335C37-A001-4B94-BCBF-1BFAF6FEC6CC}" srcId="{B9531F77-5C28-4D08-9CF1-642D2A04057F}" destId="{BF852E9D-4F61-4969-8970-23702B55F872}" srcOrd="1" destOrd="0" parTransId="{A2ED56E3-87CD-4FFB-ADAB-010C224EFE63}" sibTransId="{1DE37223-2A60-4DEA-A363-74093FC2EDA8}"/>
    <dgm:cxn modelId="{2EB1E465-5409-44F1-B828-55CF80379227}" type="presOf" srcId="{D8B1B794-F0B0-466D-9667-BCE33FC634E3}" destId="{3AC2991B-92DE-42BA-87C0-68A4C1D01E64}" srcOrd="0" destOrd="0" presId="urn:microsoft.com/office/officeart/2005/8/layout/lProcess2"/>
    <dgm:cxn modelId="{AA1C3D47-FE49-4F3C-97FA-0FB8BDC4F9FF}" srcId="{A09D46D1-6F49-40AB-BB45-93D9C78889D3}" destId="{B9531F77-5C28-4D08-9CF1-642D2A04057F}" srcOrd="1" destOrd="0" parTransId="{AF88A57B-3770-4860-AC83-2C4E65000B7A}" sibTransId="{54FFAAF7-6428-4FC0-9A3B-96DE22C5A95F}"/>
    <dgm:cxn modelId="{736A9B6C-3FEE-4265-A220-8285E57C42B1}" type="presOf" srcId="{496B8DDD-390B-40E6-BC74-FB244E3DB10C}" destId="{D7D3E509-E525-4304-A0F1-596A899145B4}" srcOrd="0" destOrd="0" presId="urn:microsoft.com/office/officeart/2005/8/layout/lProcess2"/>
    <dgm:cxn modelId="{F2D0D459-3422-46BF-9350-6D096C8E6DF5}" srcId="{3B450598-3981-42DB-903A-6A16D0F42F96}" destId="{8A3BE4C3-AE62-413A-BCF5-DC41BC569E7D}" srcOrd="0" destOrd="0" parTransId="{1EE8B685-B54D-4510-9F2B-85AAECAB5C9C}" sibTransId="{7460A87D-1761-409A-8E16-38B55C644E55}"/>
    <dgm:cxn modelId="{057D5B84-1C7F-4B6C-A1D2-7CD7EF12710A}" type="presOf" srcId="{BF852E9D-4F61-4969-8970-23702B55F872}" destId="{16E363DE-0DCA-4E29-A3F8-E50EC0FBE24F}" srcOrd="0" destOrd="0" presId="urn:microsoft.com/office/officeart/2005/8/layout/lProcess2"/>
    <dgm:cxn modelId="{D4340485-C936-4FA3-99F0-ED6ED99D82CF}" srcId="{3B450598-3981-42DB-903A-6A16D0F42F96}" destId="{D8B1B794-F0B0-466D-9667-BCE33FC634E3}" srcOrd="2" destOrd="0" parTransId="{4DB53FC8-FAAA-4F58-BF52-6478BD1CA5F7}" sibTransId="{82E4CD64-5CB3-43A6-8E1E-DC8CC2FF37F4}"/>
    <dgm:cxn modelId="{ADA9B4A3-6B28-457C-9593-D40A56CF2586}" type="presOf" srcId="{886A6EE8-3385-4F41-B85E-CCDDAA9F6F1E}" destId="{3E798753-E51F-423A-A7C1-6F84B6EE9C5F}" srcOrd="0" destOrd="0" presId="urn:microsoft.com/office/officeart/2005/8/layout/lProcess2"/>
    <dgm:cxn modelId="{D874A1E9-6432-4C90-BB28-9729AB677538}" type="presOf" srcId="{B9531F77-5C28-4D08-9CF1-642D2A04057F}" destId="{4F14D228-8831-462F-8FA0-888D407FBF14}" srcOrd="1" destOrd="0" presId="urn:microsoft.com/office/officeart/2005/8/layout/lProcess2"/>
    <dgm:cxn modelId="{79E59DEA-443A-4E6C-BF8E-5BFCC8DE939A}" type="presOf" srcId="{6C2BD44F-CA52-49FF-9692-14C41919EBF9}" destId="{6202CE43-4B54-48DC-938B-91FF5D75ED4F}" srcOrd="0" destOrd="0" presId="urn:microsoft.com/office/officeart/2005/8/layout/lProcess2"/>
    <dgm:cxn modelId="{011AE9F4-41C2-46AD-AD5A-A102909812A4}" srcId="{B9531F77-5C28-4D08-9CF1-642D2A04057F}" destId="{886A6EE8-3385-4F41-B85E-CCDDAA9F6F1E}" srcOrd="3" destOrd="0" parTransId="{369C045A-B7F1-4875-9432-805C3AFA86F1}" sibTransId="{F82A7901-1107-4531-8A13-F322EBE7548E}"/>
    <dgm:cxn modelId="{605ACEF8-35CD-4165-B2C6-E3211D6CC4EA}" srcId="{B9531F77-5C28-4D08-9CF1-642D2A04057F}" destId="{6C2BD44F-CA52-49FF-9692-14C41919EBF9}" srcOrd="0" destOrd="0" parTransId="{85FCE0FD-0D2B-411C-84E6-9474C30A67C7}" sibTransId="{7B1D03C1-B7C2-4CC8-87D4-DA7F51984177}"/>
    <dgm:cxn modelId="{2AAE12F9-1A90-403D-9F51-39CD7690FF2F}" type="presOf" srcId="{8A3BE4C3-AE62-413A-BCF5-DC41BC569E7D}" destId="{FBF56AC3-0CBE-4748-B737-303439B96B47}" srcOrd="0" destOrd="0" presId="urn:microsoft.com/office/officeart/2005/8/layout/lProcess2"/>
    <dgm:cxn modelId="{46642349-B1D6-4456-AC73-BCFA56EA5095}" type="presParOf" srcId="{B9A198B8-DC12-4222-86DD-B9A00454CC4C}" destId="{3FF92671-FC9E-47F2-83C7-779895797AD7}" srcOrd="0" destOrd="0" presId="urn:microsoft.com/office/officeart/2005/8/layout/lProcess2"/>
    <dgm:cxn modelId="{6AE625B0-F8E1-472C-8656-8C6D22FA2CDD}" type="presParOf" srcId="{3FF92671-FC9E-47F2-83C7-779895797AD7}" destId="{2AA992D7-E6AA-4DD4-8205-72756B8981F7}" srcOrd="0" destOrd="0" presId="urn:microsoft.com/office/officeart/2005/8/layout/lProcess2"/>
    <dgm:cxn modelId="{7709E3E0-5F97-4113-B5F8-A05ED592614E}" type="presParOf" srcId="{3FF92671-FC9E-47F2-83C7-779895797AD7}" destId="{21A28EAA-E12E-4E0C-B35F-955F3AE4084F}" srcOrd="1" destOrd="0" presId="urn:microsoft.com/office/officeart/2005/8/layout/lProcess2"/>
    <dgm:cxn modelId="{D332CDBE-2665-4670-BCD7-6F2C8179BCDD}" type="presParOf" srcId="{3FF92671-FC9E-47F2-83C7-779895797AD7}" destId="{160AAEF3-5BAB-4416-BE42-18A984A159C0}" srcOrd="2" destOrd="0" presId="urn:microsoft.com/office/officeart/2005/8/layout/lProcess2"/>
    <dgm:cxn modelId="{445C4E52-E531-4216-80AE-68CD79C2B349}" type="presParOf" srcId="{160AAEF3-5BAB-4416-BE42-18A984A159C0}" destId="{2845CE2D-0AF5-492D-A265-633843452A3F}" srcOrd="0" destOrd="0" presId="urn:microsoft.com/office/officeart/2005/8/layout/lProcess2"/>
    <dgm:cxn modelId="{13635A3A-F5B7-455C-BC9D-1C08D0A492FB}" type="presParOf" srcId="{2845CE2D-0AF5-492D-A265-633843452A3F}" destId="{FBF56AC3-0CBE-4748-B737-303439B96B47}" srcOrd="0" destOrd="0" presId="urn:microsoft.com/office/officeart/2005/8/layout/lProcess2"/>
    <dgm:cxn modelId="{6F2F743E-F125-4F42-B02A-5D4AAC5C4BB2}" type="presParOf" srcId="{2845CE2D-0AF5-492D-A265-633843452A3F}" destId="{D6A63FC5-BBEC-4662-A5CA-3BDDD0DBCBCF}" srcOrd="1" destOrd="0" presId="urn:microsoft.com/office/officeart/2005/8/layout/lProcess2"/>
    <dgm:cxn modelId="{D02782DE-ACFF-4121-B4B5-192336FE7492}" type="presParOf" srcId="{2845CE2D-0AF5-492D-A265-633843452A3F}" destId="{E13DE5DE-A92E-44E5-8C9D-E1F66235A16B}" srcOrd="2" destOrd="0" presId="urn:microsoft.com/office/officeart/2005/8/layout/lProcess2"/>
    <dgm:cxn modelId="{D905F566-CBD7-4BBE-844A-15FB9F782B8E}" type="presParOf" srcId="{2845CE2D-0AF5-492D-A265-633843452A3F}" destId="{504BC364-6945-42F0-A28F-8C49BDEC8C3E}" srcOrd="3" destOrd="0" presId="urn:microsoft.com/office/officeart/2005/8/layout/lProcess2"/>
    <dgm:cxn modelId="{936BCF3E-0053-460A-948D-960AFF694FE5}" type="presParOf" srcId="{2845CE2D-0AF5-492D-A265-633843452A3F}" destId="{3AC2991B-92DE-42BA-87C0-68A4C1D01E64}" srcOrd="4" destOrd="0" presId="urn:microsoft.com/office/officeart/2005/8/layout/lProcess2"/>
    <dgm:cxn modelId="{9B2CB614-FE10-4C84-8E52-3EBB76F3123C}" type="presParOf" srcId="{B9A198B8-DC12-4222-86DD-B9A00454CC4C}" destId="{BA527848-6179-456E-A5AE-3B286D36377F}" srcOrd="1" destOrd="0" presId="urn:microsoft.com/office/officeart/2005/8/layout/lProcess2"/>
    <dgm:cxn modelId="{3C3850B9-CB23-4144-97A9-156E8FEF0405}" type="presParOf" srcId="{B9A198B8-DC12-4222-86DD-B9A00454CC4C}" destId="{4E34F3FF-3F04-4B23-B94D-35B4E2FB84DC}" srcOrd="2" destOrd="0" presId="urn:microsoft.com/office/officeart/2005/8/layout/lProcess2"/>
    <dgm:cxn modelId="{58855EBE-C43D-4DD2-A3AD-81DD7E687C54}" type="presParOf" srcId="{4E34F3FF-3F04-4B23-B94D-35B4E2FB84DC}" destId="{39BC5615-0F21-4047-AB2D-FABAC885E892}" srcOrd="0" destOrd="0" presId="urn:microsoft.com/office/officeart/2005/8/layout/lProcess2"/>
    <dgm:cxn modelId="{6FFAA996-28F7-452A-8E1F-053104484433}" type="presParOf" srcId="{4E34F3FF-3F04-4B23-B94D-35B4E2FB84DC}" destId="{4F14D228-8831-462F-8FA0-888D407FBF14}" srcOrd="1" destOrd="0" presId="urn:microsoft.com/office/officeart/2005/8/layout/lProcess2"/>
    <dgm:cxn modelId="{DC26E343-CADB-4ED8-85E1-DD8AC4CEF9E3}" type="presParOf" srcId="{4E34F3FF-3F04-4B23-B94D-35B4E2FB84DC}" destId="{386207C6-64A1-41CC-826B-A2719279664D}" srcOrd="2" destOrd="0" presId="urn:microsoft.com/office/officeart/2005/8/layout/lProcess2"/>
    <dgm:cxn modelId="{28343CDA-5B13-4D7E-BD67-B67202C08884}" type="presParOf" srcId="{386207C6-64A1-41CC-826B-A2719279664D}" destId="{AB704A00-E2CD-4302-93FD-5DBD45E808AF}" srcOrd="0" destOrd="0" presId="urn:microsoft.com/office/officeart/2005/8/layout/lProcess2"/>
    <dgm:cxn modelId="{EF569A3E-AFB6-4E52-8F80-7E830772F450}" type="presParOf" srcId="{AB704A00-E2CD-4302-93FD-5DBD45E808AF}" destId="{6202CE43-4B54-48DC-938B-91FF5D75ED4F}" srcOrd="0" destOrd="0" presId="urn:microsoft.com/office/officeart/2005/8/layout/lProcess2"/>
    <dgm:cxn modelId="{68FC1C7D-787E-4FC7-B5F9-9ED9146F372B}" type="presParOf" srcId="{AB704A00-E2CD-4302-93FD-5DBD45E808AF}" destId="{F5CAF605-5611-4D79-8B46-FABECEB1186E}" srcOrd="1" destOrd="0" presId="urn:microsoft.com/office/officeart/2005/8/layout/lProcess2"/>
    <dgm:cxn modelId="{2AFD9AA1-B956-4373-B18F-E732AE183C2A}" type="presParOf" srcId="{AB704A00-E2CD-4302-93FD-5DBD45E808AF}" destId="{16E363DE-0DCA-4E29-A3F8-E50EC0FBE24F}" srcOrd="2" destOrd="0" presId="urn:microsoft.com/office/officeart/2005/8/layout/lProcess2"/>
    <dgm:cxn modelId="{BF09D081-BDA3-46BC-A671-CC87D603D826}" type="presParOf" srcId="{AB704A00-E2CD-4302-93FD-5DBD45E808AF}" destId="{EFFBF43B-FCF1-4E55-B43B-4C085E338F7A}" srcOrd="3" destOrd="0" presId="urn:microsoft.com/office/officeart/2005/8/layout/lProcess2"/>
    <dgm:cxn modelId="{F8BE7F8E-959F-4280-BBD6-EB4675FEABDF}" type="presParOf" srcId="{AB704A00-E2CD-4302-93FD-5DBD45E808AF}" destId="{D7D3E509-E525-4304-A0F1-596A899145B4}" srcOrd="4" destOrd="0" presId="urn:microsoft.com/office/officeart/2005/8/layout/lProcess2"/>
    <dgm:cxn modelId="{50335992-0622-4941-B28D-8C310A08D907}" type="presParOf" srcId="{AB704A00-E2CD-4302-93FD-5DBD45E808AF}" destId="{1C67BFA1-16DB-408C-A0CD-C19A66DBCB64}" srcOrd="5" destOrd="0" presId="urn:microsoft.com/office/officeart/2005/8/layout/lProcess2"/>
    <dgm:cxn modelId="{5F5E06E5-A8FB-4AD2-9557-BDF17E2E90D8}" type="presParOf" srcId="{AB704A00-E2CD-4302-93FD-5DBD45E808AF}" destId="{3E798753-E51F-423A-A7C1-6F84B6EE9C5F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992D7-E6AA-4DD4-8205-72756B8981F7}">
      <dsp:nvSpPr>
        <dsp:cNvPr id="0" name=""/>
        <dsp:cNvSpPr/>
      </dsp:nvSpPr>
      <dsp:spPr>
        <a:xfrm>
          <a:off x="5262" y="0"/>
          <a:ext cx="5062686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 dirty="0" err="1">
              <a:latin typeface="Arial"/>
              <a:cs typeface="Arial"/>
            </a:rPr>
            <a:t>Keelelised</a:t>
          </a:r>
          <a:r>
            <a:rPr lang="en-GB" sz="6000" kern="1200" dirty="0">
              <a:latin typeface="Arial"/>
              <a:cs typeface="Arial"/>
            </a:rPr>
            <a:t> </a:t>
          </a:r>
        </a:p>
      </dsp:txBody>
      <dsp:txXfrm>
        <a:off x="5262" y="0"/>
        <a:ext cx="5062686" cy="1305401"/>
      </dsp:txXfrm>
    </dsp:sp>
    <dsp:sp modelId="{FBF56AC3-0CBE-4748-B737-303439B96B47}">
      <dsp:nvSpPr>
        <dsp:cNvPr id="0" name=""/>
        <dsp:cNvSpPr/>
      </dsp:nvSpPr>
      <dsp:spPr>
        <a:xfrm>
          <a:off x="511531" y="1305773"/>
          <a:ext cx="4050149" cy="8548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>
              <a:latin typeface="Arial"/>
              <a:cs typeface="Arial"/>
            </a:rPr>
            <a:t>Sõnavara</a:t>
          </a:r>
          <a:r>
            <a:rPr lang="en-GB" sz="2400" kern="1200" dirty="0">
              <a:latin typeface="Arial"/>
              <a:cs typeface="Arial"/>
            </a:rPr>
            <a:t> </a:t>
          </a:r>
          <a:r>
            <a:rPr lang="en-GB" sz="2400" kern="1200" dirty="0" err="1">
              <a:latin typeface="Arial"/>
              <a:cs typeface="Arial"/>
            </a:rPr>
            <a:t>ja</a:t>
          </a:r>
          <a:r>
            <a:rPr lang="en-GB" sz="2400" kern="1200" dirty="0">
              <a:latin typeface="Arial"/>
              <a:cs typeface="Arial"/>
            </a:rPr>
            <a:t> </a:t>
          </a:r>
          <a:r>
            <a:rPr lang="en-GB" sz="2400" kern="1200" dirty="0" err="1">
              <a:latin typeface="Arial"/>
              <a:cs typeface="Arial"/>
            </a:rPr>
            <a:t>grammatika</a:t>
          </a:r>
          <a:r>
            <a:rPr lang="en-GB" sz="2400" kern="1200" dirty="0">
              <a:latin typeface="Arial"/>
              <a:cs typeface="Arial"/>
            </a:rPr>
            <a:t> </a:t>
          </a:r>
          <a:r>
            <a:rPr lang="en-GB" sz="2400" kern="1200" dirty="0" err="1">
              <a:latin typeface="Arial"/>
              <a:cs typeface="Arial"/>
            </a:rPr>
            <a:t>keerukus</a:t>
          </a:r>
          <a:r>
            <a:rPr lang="en-GB" sz="2400" kern="1200" dirty="0">
              <a:latin typeface="Arial"/>
              <a:cs typeface="Arial"/>
            </a:rPr>
            <a:t> </a:t>
          </a:r>
          <a:r>
            <a:rPr lang="en-GB" sz="2400" kern="1200" dirty="0" err="1">
              <a:latin typeface="Arial"/>
              <a:cs typeface="Arial"/>
            </a:rPr>
            <a:t>ja</a:t>
          </a:r>
          <a:r>
            <a:rPr lang="en-GB" sz="2400" kern="1200" dirty="0">
              <a:latin typeface="Arial"/>
              <a:cs typeface="Arial"/>
            </a:rPr>
            <a:t> </a:t>
          </a:r>
          <a:r>
            <a:rPr lang="en-GB" sz="2400" kern="1200" dirty="0" err="1">
              <a:latin typeface="Arial"/>
              <a:cs typeface="Arial"/>
            </a:rPr>
            <a:t>täpsus</a:t>
          </a:r>
          <a:r>
            <a:rPr lang="en-GB" sz="2400" kern="1200" dirty="0">
              <a:latin typeface="Arial"/>
              <a:cs typeface="Arial"/>
            </a:rPr>
            <a:t> </a:t>
          </a:r>
        </a:p>
      </dsp:txBody>
      <dsp:txXfrm>
        <a:off x="536569" y="1330811"/>
        <a:ext cx="4000073" cy="804787"/>
      </dsp:txXfrm>
    </dsp:sp>
    <dsp:sp modelId="{E13DE5DE-A92E-44E5-8C9D-E1F66235A16B}">
      <dsp:nvSpPr>
        <dsp:cNvPr id="0" name=""/>
        <dsp:cNvSpPr/>
      </dsp:nvSpPr>
      <dsp:spPr>
        <a:xfrm>
          <a:off x="511531" y="2292154"/>
          <a:ext cx="4050149" cy="8548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 err="1">
              <a:latin typeface="Arial"/>
              <a:cs typeface="Arial"/>
            </a:rPr>
            <a:t>Sujuvus</a:t>
          </a:r>
          <a:r>
            <a:rPr lang="en-GB" sz="2600" kern="1200" dirty="0">
              <a:latin typeface="Arial"/>
              <a:cs typeface="Arial"/>
            </a:rPr>
            <a:t> (tempo, </a:t>
          </a:r>
          <a:r>
            <a:rPr lang="en-GB" sz="2600" kern="1200" dirty="0" err="1">
              <a:latin typeface="Arial"/>
              <a:cs typeface="Arial"/>
            </a:rPr>
            <a:t>pausid</a:t>
          </a:r>
          <a:r>
            <a:rPr lang="en-GB" sz="2600" kern="1200" dirty="0">
              <a:latin typeface="Arial"/>
              <a:cs typeface="Arial"/>
            </a:rPr>
            <a:t>, </a:t>
          </a:r>
          <a:r>
            <a:rPr lang="en-GB" sz="2600" kern="1200" dirty="0" err="1">
              <a:latin typeface="Arial"/>
              <a:cs typeface="Arial"/>
            </a:rPr>
            <a:t>takerdused</a:t>
          </a:r>
          <a:endParaRPr lang="en-GB" sz="2600" kern="1200" dirty="0">
            <a:latin typeface="Arial"/>
            <a:cs typeface="Arial"/>
          </a:endParaRPr>
        </a:p>
      </dsp:txBody>
      <dsp:txXfrm>
        <a:off x="536569" y="2317192"/>
        <a:ext cx="4000073" cy="804787"/>
      </dsp:txXfrm>
    </dsp:sp>
    <dsp:sp modelId="{3AC2991B-92DE-42BA-87C0-68A4C1D01E64}">
      <dsp:nvSpPr>
        <dsp:cNvPr id="0" name=""/>
        <dsp:cNvSpPr/>
      </dsp:nvSpPr>
      <dsp:spPr>
        <a:xfrm>
          <a:off x="511531" y="3278535"/>
          <a:ext cx="4050149" cy="8548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 err="1">
              <a:latin typeface="Arial"/>
              <a:cs typeface="Arial"/>
            </a:rPr>
            <a:t>Hääldus</a:t>
          </a:r>
          <a:r>
            <a:rPr lang="en-GB" sz="2600" kern="1200" dirty="0">
              <a:latin typeface="Arial"/>
              <a:cs typeface="Arial"/>
            </a:rPr>
            <a:t> (</a:t>
          </a:r>
          <a:r>
            <a:rPr lang="en-GB" sz="2600" kern="1200" dirty="0" err="1">
              <a:latin typeface="Arial"/>
              <a:cs typeface="Arial"/>
            </a:rPr>
            <a:t>arusaadavus</a:t>
          </a:r>
          <a:r>
            <a:rPr lang="en-GB" sz="2600" kern="1200" dirty="0">
              <a:latin typeface="Arial"/>
              <a:cs typeface="Arial"/>
            </a:rPr>
            <a:t>)</a:t>
          </a:r>
        </a:p>
      </dsp:txBody>
      <dsp:txXfrm>
        <a:off x="536569" y="3303573"/>
        <a:ext cx="4000073" cy="804787"/>
      </dsp:txXfrm>
    </dsp:sp>
    <dsp:sp modelId="{39BC5615-0F21-4047-AB2D-FABAC885E892}">
      <dsp:nvSpPr>
        <dsp:cNvPr id="0" name=""/>
        <dsp:cNvSpPr/>
      </dsp:nvSpPr>
      <dsp:spPr>
        <a:xfrm>
          <a:off x="5447650" y="0"/>
          <a:ext cx="5062686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 dirty="0" err="1">
              <a:latin typeface="Aptos Display"/>
              <a:cs typeface="Arial"/>
            </a:rPr>
            <a:t>Suhtluslikud</a:t>
          </a:r>
          <a:r>
            <a:rPr lang="en-GB" sz="6000" kern="1200" dirty="0">
              <a:latin typeface="Aptos Display" panose="020F0302020204030204"/>
            </a:rPr>
            <a:t> </a:t>
          </a:r>
          <a:endParaRPr lang="en-GB" sz="6000" kern="1200" dirty="0"/>
        </a:p>
      </dsp:txBody>
      <dsp:txXfrm>
        <a:off x="5447650" y="0"/>
        <a:ext cx="5062686" cy="1305401"/>
      </dsp:txXfrm>
    </dsp:sp>
    <dsp:sp modelId="{6202CE43-4B54-48DC-938B-91FF5D75ED4F}">
      <dsp:nvSpPr>
        <dsp:cNvPr id="0" name=""/>
        <dsp:cNvSpPr/>
      </dsp:nvSpPr>
      <dsp:spPr>
        <a:xfrm>
          <a:off x="5953919" y="1305507"/>
          <a:ext cx="4050149" cy="633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latin typeface="Arial"/>
              <a:cs typeface="Arial"/>
            </a:rPr>
            <a:t>Partneri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mõistmine</a:t>
          </a:r>
          <a:r>
            <a:rPr lang="en-GB" sz="2000" kern="1200" dirty="0">
              <a:latin typeface="Arial"/>
              <a:cs typeface="Arial"/>
            </a:rPr>
            <a:t> (</a:t>
          </a:r>
          <a:r>
            <a:rPr lang="en-GB" sz="2000" kern="1200" dirty="0" err="1">
              <a:latin typeface="Arial"/>
              <a:cs typeface="Arial"/>
            </a:rPr>
            <a:t>asjakohased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küsimused-vastused</a:t>
          </a:r>
          <a:r>
            <a:rPr lang="en-GB" sz="2000" kern="1200" dirty="0">
              <a:latin typeface="Arial"/>
              <a:cs typeface="Arial"/>
            </a:rPr>
            <a:t>)</a:t>
          </a:r>
        </a:p>
      </dsp:txBody>
      <dsp:txXfrm>
        <a:off x="5972485" y="1324073"/>
        <a:ext cx="4013017" cy="596765"/>
      </dsp:txXfrm>
    </dsp:sp>
    <dsp:sp modelId="{16E363DE-0DCA-4E29-A3F8-E50EC0FBE24F}">
      <dsp:nvSpPr>
        <dsp:cNvPr id="0" name=""/>
        <dsp:cNvSpPr/>
      </dsp:nvSpPr>
      <dsp:spPr>
        <a:xfrm>
          <a:off x="5953919" y="2036927"/>
          <a:ext cx="4050149" cy="633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latin typeface="Arial"/>
              <a:cs typeface="Arial"/>
            </a:rPr>
            <a:t>Initsiatiiv</a:t>
          </a:r>
          <a:r>
            <a:rPr lang="en-GB" sz="2000" kern="1200" dirty="0">
              <a:latin typeface="Arial"/>
              <a:cs typeface="Arial"/>
            </a:rPr>
            <a:t> (</a:t>
          </a:r>
          <a:r>
            <a:rPr lang="en-GB" sz="2000" kern="1200" dirty="0" err="1">
              <a:latin typeface="Arial"/>
              <a:cs typeface="Arial"/>
            </a:rPr>
            <a:t>küsimused</a:t>
          </a:r>
          <a:r>
            <a:rPr lang="en-GB" sz="2000" kern="1200" dirty="0">
              <a:latin typeface="Arial"/>
              <a:cs typeface="Arial"/>
            </a:rPr>
            <a:t>, </a:t>
          </a:r>
          <a:r>
            <a:rPr lang="en-GB" sz="2000" kern="1200" dirty="0" err="1">
              <a:latin typeface="Arial"/>
              <a:cs typeface="Arial"/>
            </a:rPr>
            <a:t>ettepanekud</a:t>
          </a:r>
          <a:r>
            <a:rPr lang="en-GB" sz="2000" kern="1200" dirty="0">
              <a:latin typeface="Arial"/>
              <a:cs typeface="Arial"/>
            </a:rPr>
            <a:t>)</a:t>
          </a:r>
        </a:p>
      </dsp:txBody>
      <dsp:txXfrm>
        <a:off x="5972485" y="2055493"/>
        <a:ext cx="4013017" cy="596765"/>
      </dsp:txXfrm>
    </dsp:sp>
    <dsp:sp modelId="{D7D3E509-E525-4304-A0F1-596A899145B4}">
      <dsp:nvSpPr>
        <dsp:cNvPr id="0" name=""/>
        <dsp:cNvSpPr/>
      </dsp:nvSpPr>
      <dsp:spPr>
        <a:xfrm>
          <a:off x="5953919" y="2768347"/>
          <a:ext cx="4050149" cy="633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latin typeface="Arial"/>
              <a:cs typeface="Arial"/>
            </a:rPr>
            <a:t>Partneri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toetamine</a:t>
          </a:r>
          <a:r>
            <a:rPr lang="en-GB" sz="2000" kern="1200" dirty="0">
              <a:latin typeface="Arial"/>
              <a:cs typeface="Arial"/>
            </a:rPr>
            <a:t> (</a:t>
          </a:r>
          <a:r>
            <a:rPr lang="en-GB" sz="2000" kern="1200" dirty="0" err="1">
              <a:latin typeface="Arial"/>
              <a:cs typeface="Arial"/>
            </a:rPr>
            <a:t>reageerimine</a:t>
          </a:r>
          <a:r>
            <a:rPr lang="en-GB" sz="2000" kern="1200" dirty="0">
              <a:latin typeface="Arial"/>
              <a:cs typeface="Arial"/>
            </a:rPr>
            <a:t>)</a:t>
          </a:r>
        </a:p>
      </dsp:txBody>
      <dsp:txXfrm>
        <a:off x="5972485" y="2786913"/>
        <a:ext cx="4013017" cy="596765"/>
      </dsp:txXfrm>
    </dsp:sp>
    <dsp:sp modelId="{3E798753-E51F-423A-A7C1-6F84B6EE9C5F}">
      <dsp:nvSpPr>
        <dsp:cNvPr id="0" name=""/>
        <dsp:cNvSpPr/>
      </dsp:nvSpPr>
      <dsp:spPr>
        <a:xfrm>
          <a:off x="5953919" y="3499767"/>
          <a:ext cx="4050149" cy="6338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>
              <a:latin typeface="Arial"/>
              <a:cs typeface="Arial"/>
            </a:rPr>
            <a:t>Ülesande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täitmine</a:t>
          </a:r>
          <a:r>
            <a:rPr lang="en-GB" sz="2000" kern="1200" dirty="0">
              <a:latin typeface="Arial"/>
              <a:cs typeface="Arial"/>
            </a:rPr>
            <a:t> (</a:t>
          </a:r>
          <a:r>
            <a:rPr lang="en-GB" sz="2000" kern="1200" dirty="0" err="1">
              <a:latin typeface="Arial"/>
              <a:cs typeface="Arial"/>
            </a:rPr>
            <a:t>juhisele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vastavus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ja</a:t>
          </a:r>
          <a:r>
            <a:rPr lang="en-GB" sz="2000" kern="1200" dirty="0">
              <a:latin typeface="Arial"/>
              <a:cs typeface="Arial"/>
            </a:rPr>
            <a:t> </a:t>
          </a:r>
          <a:r>
            <a:rPr lang="en-GB" sz="2000" kern="1200" dirty="0" err="1">
              <a:latin typeface="Arial"/>
              <a:cs typeface="Arial"/>
            </a:rPr>
            <a:t>põhjalikkus</a:t>
          </a:r>
          <a:r>
            <a:rPr lang="en-GB" sz="2000" kern="1200" dirty="0">
              <a:latin typeface="Arial"/>
              <a:cs typeface="Arial"/>
            </a:rPr>
            <a:t>)</a:t>
          </a:r>
        </a:p>
      </dsp:txBody>
      <dsp:txXfrm>
        <a:off x="5972485" y="3518333"/>
        <a:ext cx="4013017" cy="596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5T16:34:49.3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2064 3219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5T16:34:49.35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2064 3219 16383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4T19:55:33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13601 6130 16383 0 0,'6'0'0'0'0,"7"0"0"0"0,8 0 0 0 0,6 5 0 0 0,4 3 0 0 0,3-1 0 0 0,6 5 0 0 0,4 0 0 0 0,-7 4 0 0 0,-3-1 0 0 0,3-3 0 0 0,2-3 0 0 0,0-4 0 0 0,0-2 0 0 0,3 4 0 0 0,2 0 0 0 0,-1 6 0 0 0,-3 0 0 0 0,4 4 0 0 0,1-1 0 0 0,-3 2 0 0 0,-1-1 0 0 0,-3-5 0 0 0,-2-3 0 0 0,5-3 0 0 0,1-4 0 0 0,-1-1 0 0 0,-1-1 0 0 0,-2-1 0 0 0,-2 0 0 0 0,0 1 0 0 0,-2-1 0 0 0,-6 7 0 0 0,-7 7 0 0 0,-8 8 0 0 0,-6 5 0 0 0,-4 5 0 0 0,-3 3 0 0 0,-1 1 0 0 0,-1 1 0 0 0,1-1 0 0 0,0 1 0 0 0,0-1 0 0 0,-6-6 0 0 0,-1-2 0 0 0,1 0 0 0 0,-5 1 0 0 0,-6 2 0 0 0,-5-5 0 0 0,0 0 0 0 0,5 1 0 0 0,0 3 0 0 0,-4-5 0 0 0,3 0 0 0 0,-2-4 0 0 0,-2-6 0 0 0,-4-4 0 0 0,-3-5 0 0 0,-2-3 0 0 0,-2-2 0 0 0,0-1 0 0 0,-1 0 0 0 0,1 0 0 0 0,-1 0 0 0 0,0 1 0 0 0,1-1 0 0 0,-1 1 0 0 0,1 0 0 0 0,0 0 0 0 0,0 0 0 0 0,0 0 0 0 0,0 0 0 0 0,0 0 0 0 0,-1 0 0 0 0,1 0 0 0 0,0 0 0 0 0,0 0 0 0 0,0-6 0 0 0,6-7 0 0 0,1-2 0 0 0,6-4 0 0 0,1 1 0 0 0,-3 4 0 0 0,3-2 0 0 0,5-4 0 0 0,0 2 0 0 0,1-2 0 0 0,-2 2 0 0 0,1-2 0 0 0,4-2 0 0 0,-2-5 0 0 0,0-2 0 0 0,4-3 0 0 0,2-1 0 0 0,3-1 0 0 0,2-1 0 0 0,1 0 0 0 0,1 0 0 0 0,1 1 0 0 0,-1-1 0 0 0,1 1 0 0 0,-1 0 0 0 0,1-1 0 0 0,-1 1 0 0 0,6 6 0 0 0,7 2 0 0 0,2-1 0 0 0,4 4 0 0 0,5 7 0 0 0,4 5 0 0 0,3 5 0 0 0,2 10 0 0 0,1 9 0 0 0,-5 8 0 0 0,-8 7 0 0 0,-7 5 0 0 0,0-5 0 0 0,3-5 0 0 0,-1-8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4T19:55:33.96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16051 6112 16383 0 0,'12'6'0'0'0,"9"1"0"0"0,2 7 0 0 0,2-1 0 0 0,3-1 0 0 0,2-4 0 0 0,8-2 0 0 0,3 3 0 0 0,1 6 0 0 0,-2 0 0 0 0,5 4 0 0 0,0-2 0 0 0,-2-3 0 0 0,-2 1 0 0 0,-2-1 0 0 0,-3 2 0 0 0,0-1 0 0 0,-2 2 0 0 0,0-2 0 0 0,0-2 0 0 0,-1-5 0 0 0,1-3 0 0 0,0-2 0 0 0,0-3 0 0 0,0 0 0 0 0,0 0 0 0 0,0-1 0 0 0,0 0 0 0 0,0 1 0 0 0,-5 5 0 0 0,-3 3 0 0 0,-5 5 0 0 0,0 0 0 0 0,1-1 0 0 0,-2 2 0 0 0,1 0 0 0 0,-3 2 0 0 0,-5 5 0 0 0,-4 4 0 0 0,1-1 0 0 0,0 0 0 0 0,-2 2 0 0 0,-2 3 0 0 0,-3 1 0 0 0,-1 3 0 0 0,-2 0 0 0 0,0 2 0 0 0,-6-7 0 0 0,-8-1 0 0 0,-7-5 0 0 0,-6-7 0 0 0,-4-6 0 0 0,-3-4 0 0 0,-1-4 0 0 0,-1-1 0 0 0,0-1 0 0 0,1 0 0 0 0,0 0 0 0 0,0 0 0 0 0,1 0 0 0 0,-1 1 0 0 0,-5 0 0 0 0,-1 0 0 0 0,-1 0 0 0 0,2-6 0 0 0,2-2 0 0 0,1 1 0 0 0,2 1 0 0 0,0 2 0 0 0,1 1 0 0 0,0 2 0 0 0,0 0 0 0 0,0 1 0 0 0,0 1 0 0 0,1-1 0 0 0,-2 0 0 0 0,1 0 0 0 0,0 1 0 0 0,0-1 0 0 0,0 0 0 0 0,6-6 0 0 0,7-7 0 0 0,8-8 0 0 0,5-6 0 0 0,5-4 0 0 0,3-3 0 0 0,1-1 0 0 0,0-1 0 0 0,1 1 0 0 0,-1-1 0 0 0,-6 7 0 0 0,-8 8 0 0 0,-2 7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4T19:55:33.97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13617 8176 16383 0 0,'6'0'0'0'0,"13"0"0"0"0,10 0 0 0 0,5 0 0 0 0,3 0 0 0 0,1 0 0 0 0,5 0 0 0 0,2 0 0 0 0,-1 0 0 0 0,-3 0 0 0 0,-2 0 0 0 0,-2 0 0 0 0,-1 0 0 0 0,-2 0 0 0 0,0 0 0 0 0,0 0 0 0 0,0 0 0 0 0,-1 0 0 0 0,1 0 0 0 0,0 0 0 0 0,0 0 0 0 0,0 0 0 0 0,0 0 0 0 0,1 0 0 0 0,-1 0 0 0 0,0 0 0 0 0,0 0 0 0 0,0 0 0 0 0,-6 5 0 0 0,-1 9 0 0 0,-6 7 0 0 0,-1 6 0 0 0,-3 4 0 0 0,-5 2 0 0 0,-4 2 0 0 0,-4 1 0 0 0,-2 0 0 0 0,-2-1 0 0 0,-1 0 0 0 0,-6-6 0 0 0,-7-8 0 0 0,-8-8 0 0 0,-5-5 0 0 0,-4-5 0 0 0,-3-3 0 0 0,-1-1 0 0 0,-1 0 0 0 0,1-1 0 0 0,-1 1 0 0 0,1 0 0 0 0,0 0 0 0 0,1 1 0 0 0,0 0 0 0 0,0 0 0 0 0,-1 0 0 0 0,7 6 0 0 0,2 2 0 0 0,-1-1 0 0 0,5 5 0 0 0,0 0 0 0 0,-3-2 0 0 0,4 3 0 0 0,0-1 0 0 0,-3-2 0 0 0,-3-3 0 0 0,-3-2 0 0 0,-2-3 0 0 0,-1-1 0 0 0,-1-1 0 0 0,-1 0 0 0 0,0-1 0 0 0,1 1 0 0 0,5-7 0 0 0,8-7 0 0 0,8-7 0 0 0,-1 0 0 0 0,-2 4 0 0 0,0 4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4-14T19:55:33.97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16203 8158 16383 0 0,'6'0'0'0'0,"7"0"0"0"0,8 0 0 0 0,6 0 0 0 0,4 0 0 0 0,3 0 0 0 0,1 0 0 0 0,0 6 0 0 0,1 2 0 0 0,-1 5 0 0 0,0 0 0 0 0,0-1 0 0 0,-1-4 0 0 0,1-2 0 0 0,-1-3 0 0 0,0-1 0 0 0,0-2 0 0 0,0 0 0 0 0,0-1 0 0 0,0 1 0 0 0,0-1 0 0 0,1 1 0 0 0,-1-1 0 0 0,0 1 0 0 0,0 0 0 0 0,0 0 0 0 0,0 0 0 0 0,0 0 0 0 0,1 0 0 0 0,-1 6 0 0 0,0 2 0 0 0,0 5 0 0 0,0 1 0 0 0,-6 3 0 0 0,-1-1 0 0 0,-6 3 0 0 0,-6 4 0 0 0,-6 3 0 0 0,-5 4 0 0 0,-2 2 0 0 0,-2 2 0 0 0,-1 0 0 0 0,0 1 0 0 0,-6-6 0 0 0,-2-2 0 0 0,-5-5 0 0 0,-6-7 0 0 0,-5-6 0 0 0,1 2 0 0 0,0-2 0 0 0,3 4 0 0 0,-1 0 0 0 0,-1-3 0 0 0,-4-2 0 0 0,-3-4 0 0 0,-1-1 0 0 0,-2-2 0 0 0,-1-1 0 0 0,-1-1 0 0 0,0 1 0 0 0,1-1 0 0 0,-1 1 0 0 0,1-1 0 0 0,-1 1 0 0 0,1 0 0 0 0,0 0 0 0 0,0 0 0 0 0,0 0 0 0 0,0 0 0 0 0,-1 0 0 0 0,1 0 0 0 0,0 0 0 0 0,0 0 0 0 0,0 0 0 0 0,0 0 0 0 0,0 0 0 0 0,-1 0 0 0 0,1-6 0 0 0,0-1 0 0 0,0-1 0 0 0,0 2 0 0 0,6-4 0 0 0,7-6 0 0 0,8-6 0 0 0,5-5 0 0 0,-1-4 0 0 0,-5 3 0 0 0,0 1 0 0 0,-3 5 0 0 0,-5 0 0 0 0,1-2 0 0 0,-1 4 0 0 0,2-1 0 0 0,0 2 0 0 0,3 0 0 0 0,4-3 0 0 0,4 8 0 0 0,5 6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DB406-FDB3-42A6-B98E-73ECC4ADABCC}" type="datetimeFigureOut">
              <a:rPr lang="et-EE" smtClean="0"/>
              <a:t>21.04.2026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DB36F-1607-4198-95FE-995324963AA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48503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t-EE" b="1" dirty="0" err="1"/>
              <a:t>interactional</a:t>
            </a:r>
            <a:r>
              <a:rPr lang="et-EE" b="1" dirty="0"/>
              <a:t> </a:t>
            </a:r>
            <a:r>
              <a:rPr lang="et-EE" b="1" dirty="0" err="1"/>
              <a:t>initiative</a:t>
            </a:r>
            <a:r>
              <a:rPr lang="et-EE" b="1" dirty="0"/>
              <a:t> (II)</a:t>
            </a:r>
            <a:r>
              <a:rPr lang="et-EE" dirty="0"/>
              <a:t> → </a:t>
            </a:r>
            <a:r>
              <a:rPr lang="et-EE" b="1" dirty="0"/>
              <a:t>suhtlusalgatus</a:t>
            </a:r>
            <a:r>
              <a:rPr lang="et-EE" dirty="0"/>
              <a:t> </a:t>
            </a:r>
            <a:r>
              <a:rPr lang="et-EE" b="1" dirty="0" err="1"/>
              <a:t>interlocutor</a:t>
            </a:r>
            <a:r>
              <a:rPr lang="et-EE" b="1" dirty="0"/>
              <a:t> </a:t>
            </a:r>
            <a:r>
              <a:rPr lang="et-EE" b="1" dirty="0" err="1"/>
              <a:t>comprehension</a:t>
            </a:r>
            <a:r>
              <a:rPr lang="et-EE" b="1" dirty="0"/>
              <a:t> (IC)</a:t>
            </a:r>
            <a:r>
              <a:rPr lang="et-EE" dirty="0"/>
              <a:t> → </a:t>
            </a:r>
            <a:r>
              <a:rPr lang="et-EE" b="1" dirty="0"/>
              <a:t>vestluspartneri mõistmine</a:t>
            </a:r>
            <a:r>
              <a:rPr lang="et-EE" dirty="0"/>
              <a:t> </a:t>
            </a:r>
            <a:r>
              <a:rPr lang="et-EE" b="1" dirty="0" err="1"/>
              <a:t>interactional</a:t>
            </a:r>
            <a:r>
              <a:rPr lang="et-EE" b="1" dirty="0"/>
              <a:t> </a:t>
            </a:r>
            <a:r>
              <a:rPr lang="et-EE" b="1" dirty="0" err="1"/>
              <a:t>support</a:t>
            </a:r>
            <a:r>
              <a:rPr lang="et-EE" b="1" dirty="0"/>
              <a:t> (IS)</a:t>
            </a:r>
            <a:r>
              <a:rPr lang="et-EE" dirty="0"/>
              <a:t> → </a:t>
            </a:r>
            <a:r>
              <a:rPr lang="et-EE" b="1" dirty="0"/>
              <a:t>suhtlustoetus</a:t>
            </a:r>
            <a:r>
              <a:rPr lang="et-EE" dirty="0"/>
              <a:t> </a:t>
            </a:r>
            <a:r>
              <a:rPr lang="et-EE" b="1" dirty="0" err="1"/>
              <a:t>task</a:t>
            </a:r>
            <a:r>
              <a:rPr lang="et-EE" b="1" dirty="0"/>
              <a:t> </a:t>
            </a:r>
            <a:r>
              <a:rPr lang="et-EE" b="1" dirty="0" err="1"/>
              <a:t>fulfilment</a:t>
            </a:r>
            <a:r>
              <a:rPr lang="et-EE" b="1" dirty="0"/>
              <a:t> (TF)</a:t>
            </a:r>
            <a:r>
              <a:rPr lang="et-EE" dirty="0"/>
              <a:t> → </a:t>
            </a:r>
            <a:r>
              <a:rPr lang="et-EE" b="1" dirty="0"/>
              <a:t>ülesande täitmine. </a:t>
            </a:r>
            <a:r>
              <a:rPr lang="et-E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Grammatikat ja sõnavara hinnatakse koos, lähtudes konstruktsioonigrammatika põhimõttest, mille kohaselt keelekasutus ei koosne eraldiseisvatest grammatika- ja leksikaüksustest, vaid konstruktsioonidest, milles vorm ja tähendus on põimunud. Samuti hinnatakse koos keelelist keerukust ja täpsust, kuna analüüs põhineb </a:t>
            </a:r>
            <a:r>
              <a:rPr lang="et-EE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inimhindamisel</a:t>
            </a:r>
            <a:r>
              <a:rPr lang="et-E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ning nende dimensioonide usaldusväärne eristamine oleks hindajate jaoks metodoloogiliselt raskendatud. Lisaks ei ole need dimensioonid B1-taseme kontekstis täielikult eraldatavad: keelekasutus ei saa olla tasemekohaselt täpne ilma piisava keerukuseta ega vastupidi. Hinnang kujuneb õppija tasemekohaste sõnavara- ja grammatikaühendite kasutamise asjakohasuse ning kindluse </a:t>
            </a:r>
            <a:r>
              <a:rPr lang="et-EE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alusel.Hindamisbsh</a:t>
            </a:r>
            <a:r>
              <a:rPr lang="et-EE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loomine </a:t>
            </a:r>
            <a:endParaRPr lang="et-EE" b="0" dirty="0">
              <a:effectLst/>
            </a:endParaRPr>
          </a:p>
          <a:p>
            <a:br>
              <a:rPr lang="et-EE" dirty="0"/>
            </a:br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DB36F-1607-4198-95FE-995324963AA7}" type="slidenum">
              <a:rPr lang="et-EE" smtClean="0"/>
              <a:t>11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4999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ildiga avaslaid">
    <p:bg>
      <p:bgPr>
        <a:blipFill dpi="0" rotWithShape="1">
          <a:blip r:embed="rId2">
            <a:lum/>
          </a:blip>
          <a:srcRect/>
          <a:stretch>
            <a:fillRect l="9000" t="-9000" r="-13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A8923-A8B9-8E0E-8DEB-20A063E6FF3A}"/>
              </a:ext>
            </a:extLst>
          </p:cNvPr>
          <p:cNvSpPr/>
          <p:nvPr userDrawn="1"/>
        </p:nvSpPr>
        <p:spPr>
          <a:xfrm rot="900000">
            <a:off x="65138" y="121886"/>
            <a:ext cx="6703124" cy="6363211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EA15C4-5D07-311E-D4B2-910BF7BA44F7}"/>
              </a:ext>
            </a:extLst>
          </p:cNvPr>
          <p:cNvSpPr/>
          <p:nvPr userDrawn="1"/>
        </p:nvSpPr>
        <p:spPr>
          <a:xfrm rot="900000">
            <a:off x="-1093550" y="-269914"/>
            <a:ext cx="7504733" cy="801852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E7401391-FB67-4455-BE0F-970C3BFBC2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44306" y="918442"/>
            <a:ext cx="3629025" cy="708025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8E46AF10-C4E4-4130-87BF-6EA8EAC9EF3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2781" y="2499470"/>
            <a:ext cx="5784850" cy="708025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/>
              <a:t>Pealkiri</a:t>
            </a:r>
            <a:endParaRPr lang="en-US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256F9F4-819E-4B66-BA33-0C22B27776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21474" y="4763089"/>
            <a:ext cx="3286055" cy="956393"/>
          </a:xfrm>
        </p:spPr>
        <p:txBody>
          <a:bodyPr>
            <a:normAutofit/>
          </a:bodyPr>
          <a:lstStyle>
            <a:lvl1pPr>
              <a:defRPr sz="2400">
                <a:solidFill>
                  <a:srgbClr val="2C5697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/>
              <a:t>Eesnimi Perekonnanimi</a:t>
            </a:r>
            <a:endParaRPr lang="en-US"/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3054F536-C126-489B-853A-3EEA1F4C210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21474" y="5719482"/>
            <a:ext cx="3286055" cy="970575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sz="1800">
                <a:solidFill>
                  <a:srgbClr val="2C5697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rgbClr val="2C5697"/>
                </a:solidFill>
              </a:defRPr>
            </a:lvl2pPr>
            <a:lvl3pPr>
              <a:defRPr>
                <a:solidFill>
                  <a:srgbClr val="2C5697"/>
                </a:solidFill>
              </a:defRPr>
            </a:lvl3pPr>
            <a:lvl4pPr>
              <a:defRPr>
                <a:solidFill>
                  <a:srgbClr val="2C5697"/>
                </a:solidFill>
              </a:defRPr>
            </a:lvl4pPr>
            <a:lvl5pPr>
              <a:defRPr>
                <a:solidFill>
                  <a:srgbClr val="2C5697"/>
                </a:solidFill>
              </a:defRPr>
            </a:lvl5pPr>
          </a:lstStyle>
          <a:p>
            <a:pPr lvl="0"/>
            <a:r>
              <a:rPr lang="et-EE"/>
              <a:t>amet</a:t>
            </a:r>
          </a:p>
          <a:p>
            <a:pPr lvl="0"/>
            <a:r>
              <a:rPr lang="et-EE"/>
              <a:t>aeg</a:t>
            </a:r>
            <a:endParaRPr lang="en-US"/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9C65C662-F74D-0257-D5E4-F91FFBEAB7A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1189880" y="4008239"/>
            <a:ext cx="3354387" cy="3661410"/>
          </a:xfrm>
          <a:custGeom>
            <a:avLst/>
            <a:gdLst>
              <a:gd name="connsiteX0" fmla="*/ 0 w 4449762"/>
              <a:gd name="connsiteY0" fmla="*/ 0 h 2752725"/>
              <a:gd name="connsiteX1" fmla="*/ 4449762 w 4449762"/>
              <a:gd name="connsiteY1" fmla="*/ 0 h 2752725"/>
              <a:gd name="connsiteX2" fmla="*/ 4449762 w 4449762"/>
              <a:gd name="connsiteY2" fmla="*/ 2752725 h 2752725"/>
              <a:gd name="connsiteX3" fmla="*/ 0 w 4449762"/>
              <a:gd name="connsiteY3" fmla="*/ 2752725 h 2752725"/>
              <a:gd name="connsiteX4" fmla="*/ 0 w 4449762"/>
              <a:gd name="connsiteY4" fmla="*/ 0 h 2752725"/>
              <a:gd name="connsiteX0" fmla="*/ 0 w 4449762"/>
              <a:gd name="connsiteY0" fmla="*/ 0 h 3924300"/>
              <a:gd name="connsiteX1" fmla="*/ 4449762 w 4449762"/>
              <a:gd name="connsiteY1" fmla="*/ 0 h 3924300"/>
              <a:gd name="connsiteX2" fmla="*/ 4430712 w 4449762"/>
              <a:gd name="connsiteY2" fmla="*/ 3924300 h 3924300"/>
              <a:gd name="connsiteX3" fmla="*/ 0 w 4449762"/>
              <a:gd name="connsiteY3" fmla="*/ 2752725 h 3924300"/>
              <a:gd name="connsiteX4" fmla="*/ 0 w 4449762"/>
              <a:gd name="connsiteY4" fmla="*/ 0 h 3924300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3071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4976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1676400 w 5402262"/>
              <a:gd name="connsiteY0" fmla="*/ 0 h 6435090"/>
              <a:gd name="connsiteX1" fmla="*/ 5402262 w 5402262"/>
              <a:gd name="connsiteY1" fmla="*/ 9525 h 6435090"/>
              <a:gd name="connsiteX2" fmla="*/ 5402262 w 5402262"/>
              <a:gd name="connsiteY2" fmla="*/ 3933825 h 6435090"/>
              <a:gd name="connsiteX3" fmla="*/ 0 w 5402262"/>
              <a:gd name="connsiteY3" fmla="*/ 6435090 h 6435090"/>
              <a:gd name="connsiteX4" fmla="*/ 1676400 w 5402262"/>
              <a:gd name="connsiteY4" fmla="*/ 0 h 6435090"/>
              <a:gd name="connsiteX0" fmla="*/ 1676400 w 5402262"/>
              <a:gd name="connsiteY0" fmla="*/ 0 h 7713345"/>
              <a:gd name="connsiteX1" fmla="*/ 5402262 w 5402262"/>
              <a:gd name="connsiteY1" fmla="*/ 9525 h 7713345"/>
              <a:gd name="connsiteX2" fmla="*/ 5387022 w 5402262"/>
              <a:gd name="connsiteY2" fmla="*/ 7713345 h 7713345"/>
              <a:gd name="connsiteX3" fmla="*/ 0 w 5402262"/>
              <a:gd name="connsiteY3" fmla="*/ 6435090 h 7713345"/>
              <a:gd name="connsiteX4" fmla="*/ 1676400 w 5402262"/>
              <a:gd name="connsiteY4" fmla="*/ 0 h 7713345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35090 h 8180070"/>
              <a:gd name="connsiteX4" fmla="*/ 1676400 w 6625272"/>
              <a:gd name="connsiteY4" fmla="*/ 0 h 8180070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25565 h 8180070"/>
              <a:gd name="connsiteX4" fmla="*/ 1676400 w 6625272"/>
              <a:gd name="connsiteY4" fmla="*/ 0 h 8180070"/>
              <a:gd name="connsiteX0" fmla="*/ 1676400 w 7716837"/>
              <a:gd name="connsiteY0" fmla="*/ 0 h 8180070"/>
              <a:gd name="connsiteX1" fmla="*/ 7716837 w 7716837"/>
              <a:gd name="connsiteY1" fmla="*/ 3895725 h 8180070"/>
              <a:gd name="connsiteX2" fmla="*/ 6625272 w 7716837"/>
              <a:gd name="connsiteY2" fmla="*/ 8180070 h 8180070"/>
              <a:gd name="connsiteX3" fmla="*/ 0 w 7716837"/>
              <a:gd name="connsiteY3" fmla="*/ 6425565 h 8180070"/>
              <a:gd name="connsiteX4" fmla="*/ 1676400 w 7716837"/>
              <a:gd name="connsiteY4" fmla="*/ 0 h 8180070"/>
              <a:gd name="connsiteX0" fmla="*/ 1143000 w 7716837"/>
              <a:gd name="connsiteY0" fmla="*/ 0 h 6065520"/>
              <a:gd name="connsiteX1" fmla="*/ 7716837 w 7716837"/>
              <a:gd name="connsiteY1" fmla="*/ 1781175 h 6065520"/>
              <a:gd name="connsiteX2" fmla="*/ 6625272 w 7716837"/>
              <a:gd name="connsiteY2" fmla="*/ 6065520 h 6065520"/>
              <a:gd name="connsiteX3" fmla="*/ 0 w 7716837"/>
              <a:gd name="connsiteY3" fmla="*/ 4311015 h 6065520"/>
              <a:gd name="connsiteX4" fmla="*/ 1143000 w 7716837"/>
              <a:gd name="connsiteY4" fmla="*/ 0 h 6065520"/>
              <a:gd name="connsiteX0" fmla="*/ 0 w 11707812"/>
              <a:gd name="connsiteY0" fmla="*/ 0 h 5027295"/>
              <a:gd name="connsiteX1" fmla="*/ 11707812 w 11707812"/>
              <a:gd name="connsiteY1" fmla="*/ 742950 h 5027295"/>
              <a:gd name="connsiteX2" fmla="*/ 10616247 w 11707812"/>
              <a:gd name="connsiteY2" fmla="*/ 5027295 h 5027295"/>
              <a:gd name="connsiteX3" fmla="*/ 3990975 w 11707812"/>
              <a:gd name="connsiteY3" fmla="*/ 3272790 h 5027295"/>
              <a:gd name="connsiteX4" fmla="*/ 0 w 11707812"/>
              <a:gd name="connsiteY4" fmla="*/ 0 h 502729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3990975 w 10616247"/>
              <a:gd name="connsiteY3" fmla="*/ 4511040 h 6265545"/>
              <a:gd name="connsiteX4" fmla="*/ 0 w 10616247"/>
              <a:gd name="connsiteY4" fmla="*/ 1238250 h 626554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1257300 w 10616247"/>
              <a:gd name="connsiteY3" fmla="*/ 5882640 h 6265545"/>
              <a:gd name="connsiteX4" fmla="*/ 0 w 10616247"/>
              <a:gd name="connsiteY4" fmla="*/ 1238250 h 6265545"/>
              <a:gd name="connsiteX0" fmla="*/ 0 w 5901372"/>
              <a:gd name="connsiteY0" fmla="*/ 1238250 h 5882640"/>
              <a:gd name="connsiteX1" fmla="*/ 4659312 w 5901372"/>
              <a:gd name="connsiteY1" fmla="*/ 0 h 5882640"/>
              <a:gd name="connsiteX2" fmla="*/ 5901372 w 5901372"/>
              <a:gd name="connsiteY2" fmla="*/ 4655820 h 5882640"/>
              <a:gd name="connsiteX3" fmla="*/ 1257300 w 5901372"/>
              <a:gd name="connsiteY3" fmla="*/ 5882640 h 5882640"/>
              <a:gd name="connsiteX4" fmla="*/ 0 w 5901372"/>
              <a:gd name="connsiteY4" fmla="*/ 1238250 h 5882640"/>
              <a:gd name="connsiteX0" fmla="*/ 0 w 5901372"/>
              <a:gd name="connsiteY0" fmla="*/ 1238250 h 5901690"/>
              <a:gd name="connsiteX1" fmla="*/ 4659312 w 5901372"/>
              <a:gd name="connsiteY1" fmla="*/ 0 h 5901690"/>
              <a:gd name="connsiteX2" fmla="*/ 5901372 w 5901372"/>
              <a:gd name="connsiteY2" fmla="*/ 4655820 h 5901690"/>
              <a:gd name="connsiteX3" fmla="*/ 1266825 w 5901372"/>
              <a:gd name="connsiteY3" fmla="*/ 5901690 h 5901690"/>
              <a:gd name="connsiteX4" fmla="*/ 0 w 5901372"/>
              <a:gd name="connsiteY4" fmla="*/ 1238250 h 5901690"/>
              <a:gd name="connsiteX0" fmla="*/ 0 w 5510847"/>
              <a:gd name="connsiteY0" fmla="*/ 1238250 h 5901690"/>
              <a:gd name="connsiteX1" fmla="*/ 4659312 w 5510847"/>
              <a:gd name="connsiteY1" fmla="*/ 0 h 5901690"/>
              <a:gd name="connsiteX2" fmla="*/ 5510847 w 5510847"/>
              <a:gd name="connsiteY2" fmla="*/ 3198495 h 5901690"/>
              <a:gd name="connsiteX3" fmla="*/ 1266825 w 5510847"/>
              <a:gd name="connsiteY3" fmla="*/ 5901690 h 5901690"/>
              <a:gd name="connsiteX4" fmla="*/ 0 w 5510847"/>
              <a:gd name="connsiteY4" fmla="*/ 1238250 h 5901690"/>
              <a:gd name="connsiteX0" fmla="*/ 0 w 5510847"/>
              <a:gd name="connsiteY0" fmla="*/ 1238250 h 3425190"/>
              <a:gd name="connsiteX1" fmla="*/ 4659312 w 5510847"/>
              <a:gd name="connsiteY1" fmla="*/ 0 h 3425190"/>
              <a:gd name="connsiteX2" fmla="*/ 5510847 w 5510847"/>
              <a:gd name="connsiteY2" fmla="*/ 3198495 h 3425190"/>
              <a:gd name="connsiteX3" fmla="*/ 590550 w 5510847"/>
              <a:gd name="connsiteY3" fmla="*/ 3425190 h 3425190"/>
              <a:gd name="connsiteX4" fmla="*/ 0 w 5510847"/>
              <a:gd name="connsiteY4" fmla="*/ 1238250 h 3425190"/>
              <a:gd name="connsiteX0" fmla="*/ 0 w 5510847"/>
              <a:gd name="connsiteY0" fmla="*/ 314325 h 2501265"/>
              <a:gd name="connsiteX1" fmla="*/ 2620962 w 5510847"/>
              <a:gd name="connsiteY1" fmla="*/ 0 h 2501265"/>
              <a:gd name="connsiteX2" fmla="*/ 5510847 w 5510847"/>
              <a:gd name="connsiteY2" fmla="*/ 2274570 h 2501265"/>
              <a:gd name="connsiteX3" fmla="*/ 590550 w 5510847"/>
              <a:gd name="connsiteY3" fmla="*/ 2501265 h 2501265"/>
              <a:gd name="connsiteX4" fmla="*/ 0 w 5510847"/>
              <a:gd name="connsiteY4" fmla="*/ 314325 h 2501265"/>
              <a:gd name="connsiteX0" fmla="*/ 0 w 5472747"/>
              <a:gd name="connsiteY0" fmla="*/ 0 h 3215640"/>
              <a:gd name="connsiteX1" fmla="*/ 2582862 w 5472747"/>
              <a:gd name="connsiteY1" fmla="*/ 714375 h 3215640"/>
              <a:gd name="connsiteX2" fmla="*/ 5472747 w 5472747"/>
              <a:gd name="connsiteY2" fmla="*/ 2988945 h 3215640"/>
              <a:gd name="connsiteX3" fmla="*/ 552450 w 5472747"/>
              <a:gd name="connsiteY3" fmla="*/ 3215640 h 3215640"/>
              <a:gd name="connsiteX4" fmla="*/ 0 w 5472747"/>
              <a:gd name="connsiteY4" fmla="*/ 0 h 3215640"/>
              <a:gd name="connsiteX0" fmla="*/ 0 w 2582862"/>
              <a:gd name="connsiteY0" fmla="*/ 0 h 3646170"/>
              <a:gd name="connsiteX1" fmla="*/ 2582862 w 2582862"/>
              <a:gd name="connsiteY1" fmla="*/ 714375 h 3646170"/>
              <a:gd name="connsiteX2" fmla="*/ 1786572 w 2582862"/>
              <a:gd name="connsiteY2" fmla="*/ 3646170 h 3646170"/>
              <a:gd name="connsiteX3" fmla="*/ 552450 w 2582862"/>
              <a:gd name="connsiteY3" fmla="*/ 3215640 h 3646170"/>
              <a:gd name="connsiteX4" fmla="*/ 0 w 2582862"/>
              <a:gd name="connsiteY4" fmla="*/ 0 h 3646170"/>
              <a:gd name="connsiteX0" fmla="*/ 771525 w 3354387"/>
              <a:gd name="connsiteY0" fmla="*/ 0 h 3646170"/>
              <a:gd name="connsiteX1" fmla="*/ 3354387 w 3354387"/>
              <a:gd name="connsiteY1" fmla="*/ 714375 h 3646170"/>
              <a:gd name="connsiteX2" fmla="*/ 2558097 w 3354387"/>
              <a:gd name="connsiteY2" fmla="*/ 3646170 h 3646170"/>
              <a:gd name="connsiteX3" fmla="*/ 0 w 3354387"/>
              <a:gd name="connsiteY3" fmla="*/ 2958465 h 3646170"/>
              <a:gd name="connsiteX4" fmla="*/ 771525 w 3354387"/>
              <a:gd name="connsiteY4" fmla="*/ 0 h 3646170"/>
              <a:gd name="connsiteX0" fmla="*/ 794385 w 3354387"/>
              <a:gd name="connsiteY0" fmla="*/ 0 h 3661410"/>
              <a:gd name="connsiteX1" fmla="*/ 3354387 w 3354387"/>
              <a:gd name="connsiteY1" fmla="*/ 729615 h 3661410"/>
              <a:gd name="connsiteX2" fmla="*/ 2558097 w 3354387"/>
              <a:gd name="connsiteY2" fmla="*/ 3661410 h 3661410"/>
              <a:gd name="connsiteX3" fmla="*/ 0 w 3354387"/>
              <a:gd name="connsiteY3" fmla="*/ 2973705 h 3661410"/>
              <a:gd name="connsiteX4" fmla="*/ 794385 w 3354387"/>
              <a:gd name="connsiteY4" fmla="*/ 0 h 3661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4387" h="3661410">
                <a:moveTo>
                  <a:pt x="794385" y="0"/>
                </a:moveTo>
                <a:lnTo>
                  <a:pt x="3354387" y="729615"/>
                </a:lnTo>
                <a:lnTo>
                  <a:pt x="2558097" y="3661410"/>
                </a:lnTo>
                <a:lnTo>
                  <a:pt x="0" y="2973705"/>
                </a:lnTo>
                <a:lnTo>
                  <a:pt x="794385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/>
              <a:t>Esineja foto</a:t>
            </a:r>
          </a:p>
        </p:txBody>
      </p:sp>
    </p:spTree>
    <p:extLst>
      <p:ext uri="{BB962C8B-B14F-4D97-AF65-F5344CB8AC3E}">
        <p14:creationId xmlns:p14="http://schemas.microsoft.com/office/powerpoint/2010/main" val="306146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640AE2-E8BB-40F1-99B5-4895BE2CFCF5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rgbClr val="233E6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60EB5A-7D71-457B-A0D2-C02A464EA440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9B16D9-B5CA-46DE-A24A-5F712F7D5A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/>
              <a:t>Tekst</a:t>
            </a:r>
            <a:endParaRPr lang="en-US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453D854-6F0F-43D9-8BD2-D23BAD1318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416844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customXml" Target="../ink/ink3.xml"/><Relationship Id="rId7" Type="http://schemas.openxmlformats.org/officeDocument/2006/relationships/customXml" Target="../ink/ink4.xml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6.xml"/><Relationship Id="rId10" Type="http://schemas.openxmlformats.org/officeDocument/2006/relationships/image" Target="../media/image8.png"/><Relationship Id="rId9" Type="http://schemas.openxmlformats.org/officeDocument/2006/relationships/customXml" Target="../ink/ink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19FA8997-5541-4A8F-809E-D359B8EE8CB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91679" y="918441"/>
            <a:ext cx="3273836" cy="57917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3D3629-D130-4B77-BF07-E9602842858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6117" y="2018207"/>
            <a:ext cx="6631156" cy="14165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Rääkimisoskuse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 </a:t>
            </a: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komponendid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 ja </a:t>
            </a: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nende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 </a:t>
            </a: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areng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 </a:t>
            </a: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täiskasvanute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 B1-taseme </a:t>
            </a:r>
            <a:endParaRPr lang="en-US" dirty="0">
              <a:solidFill>
                <a:srgbClr val="000000"/>
              </a:solidFill>
              <a:latin typeface="Arial"/>
              <a:ea typeface="Roboto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keelekursusel</a:t>
            </a:r>
            <a:r>
              <a:rPr lang="en-US" dirty="0">
                <a:solidFill>
                  <a:srgbClr val="3B505E"/>
                </a:solidFill>
                <a:latin typeface="Arial"/>
                <a:ea typeface="Roboto"/>
                <a:cs typeface="Arial"/>
              </a:rPr>
              <a:t> </a:t>
            </a:r>
            <a:r>
              <a:rPr lang="en-US" dirty="0" err="1">
                <a:solidFill>
                  <a:srgbClr val="3B505E"/>
                </a:solidFill>
                <a:latin typeface="Arial"/>
                <a:ea typeface="Roboto"/>
                <a:cs typeface="Arial"/>
              </a:rPr>
              <a:t>osalejatel</a:t>
            </a:r>
            <a:endParaRPr lang="en-US" dirty="0" err="1">
              <a:solidFill>
                <a:srgbClr val="000000"/>
              </a:solidFill>
              <a:latin typeface="Arial"/>
              <a:ea typeface="Roboto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GB" sz="1800">
              <a:solidFill>
                <a:srgbClr val="000000"/>
              </a:solidFill>
              <a:latin typeface="Aptos"/>
              <a:cs typeface="Rubik Medium"/>
            </a:endParaRPr>
          </a:p>
          <a:p>
            <a:endParaRPr lang="et-EE" sz="4000">
              <a:cs typeface="Rubik Medium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211D29-3643-4D41-9EC2-7A5755F9D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t-EE">
                <a:latin typeface="Arial"/>
                <a:cs typeface="Arial"/>
              </a:rPr>
              <a:t>Katrin Mikk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510969-C277-43B6-BE02-2AB39401B0F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38632" y="5719482"/>
            <a:ext cx="4368897" cy="9705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t-EE">
                <a:latin typeface="Arial"/>
                <a:cs typeface="Arial"/>
              </a:rPr>
              <a:t>23. rakenduslingvistika konverents</a:t>
            </a:r>
          </a:p>
          <a:p>
            <a:pPr marL="0" indent="0">
              <a:buNone/>
            </a:pPr>
            <a:r>
              <a:rPr lang="et-EE">
                <a:latin typeface="Arial"/>
                <a:cs typeface="Arial"/>
              </a:rPr>
              <a:t>Tallinn, 23.04.2026</a:t>
            </a: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1F048EE-1412-9336-6104-DA8132D3ABA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-1226750" y="4303206"/>
            <a:ext cx="220354" cy="3366443"/>
          </a:xfrm>
        </p:spPr>
        <p:txBody>
          <a:bodyPr/>
          <a:lstStyle/>
          <a:p>
            <a:pPr marL="0" indent="0">
              <a:buNone/>
            </a:pPr>
            <a:endParaRPr lang="et-EE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FF21E531-119B-DDFD-B805-94A23BFF4416}"/>
                  </a:ext>
                </a:extLst>
              </p14:cNvPr>
              <p14:cNvContentPartPr/>
              <p14:nvPr/>
            </p14:nvContentPartPr>
            <p14:xfrm>
              <a:off x="-1861983" y="1653048"/>
              <a:ext cx="18435" cy="18435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FF21E531-119B-DDFD-B805-94A23BFF441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2783733" y="731298"/>
                <a:ext cx="1843500" cy="1843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6EA424B-EF6B-C4E0-ACEC-B7DEC3E5BFCF}"/>
                  </a:ext>
                </a:extLst>
              </p14:cNvPr>
              <p14:cNvContentPartPr/>
              <p14:nvPr/>
            </p14:nvContentPartPr>
            <p14:xfrm>
              <a:off x="-1861983" y="1653048"/>
              <a:ext cx="18435" cy="18435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6EA424B-EF6B-C4E0-ACEC-B7DEC3E5BFC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2783733" y="731298"/>
                <a:ext cx="1843500" cy="18435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417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0207127-3CD8-0442-FC18-CABBA9F266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10179" y="478155"/>
            <a:ext cx="7272246" cy="58845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 sz="2400">
                <a:latin typeface="Arial"/>
                <a:ea typeface="Calibri"/>
                <a:cs typeface="Arial"/>
              </a:rPr>
              <a:t>Doktoritöö: õppetegevuste mõju rääkimisoskuse arengule.</a:t>
            </a:r>
            <a:endParaRPr lang="et-EE" sz="2400" dirty="0">
              <a:latin typeface="Arial"/>
              <a:ea typeface="Calibri"/>
              <a:cs typeface="Arial"/>
            </a:endParaRPr>
          </a:p>
          <a:p>
            <a:r>
              <a:rPr lang="et-EE" sz="2400">
                <a:latin typeface="Arial"/>
                <a:ea typeface="Calibri"/>
                <a:cs typeface="Arial"/>
              </a:rPr>
              <a:t>Artiklid:</a:t>
            </a:r>
          </a:p>
          <a:p>
            <a:pPr marL="342900" indent="-342900">
              <a:buAutoNum type="arabicPeriod"/>
            </a:pPr>
            <a:r>
              <a:rPr lang="et-EE" sz="2400">
                <a:solidFill>
                  <a:schemeClr val="tx1">
                    <a:lumMod val="49000"/>
                    <a:lumOff val="51000"/>
                  </a:schemeClr>
                </a:solidFill>
                <a:latin typeface="Arial"/>
                <a:ea typeface="Calibri"/>
                <a:cs typeface="Arial"/>
              </a:rPr>
              <a:t>Kuidas uurida rääkimisoskuse õpetamist? Pilootuuring täiskasvanute B1-taseme eesti keele kursuse näitel.</a:t>
            </a:r>
            <a:r>
              <a:rPr lang="et-EE">
                <a:solidFill>
                  <a:schemeClr val="tx1">
                    <a:lumMod val="49000"/>
                    <a:lumOff val="51000"/>
                  </a:schemeClr>
                </a:solidFill>
                <a:latin typeface="Arial"/>
                <a:ea typeface="Calibri"/>
                <a:cs typeface="Arial"/>
              </a:rPr>
              <a:t> (Mikk 2023)</a:t>
            </a:r>
          </a:p>
          <a:p>
            <a:pPr marL="342900" indent="-342900">
              <a:buAutoNum type="arabicPeriod"/>
            </a:pPr>
            <a:r>
              <a:rPr lang="et-EE" sz="2400">
                <a:solidFill>
                  <a:schemeClr val="tx1">
                    <a:lumMod val="49000"/>
                    <a:lumOff val="51000"/>
                  </a:schemeClr>
                </a:solidFill>
                <a:latin typeface="Arial"/>
                <a:ea typeface="Calibri"/>
                <a:cs typeface="Arial"/>
              </a:rPr>
              <a:t>Rääkimisoskust arendavad õppetegevused täiskasvanute B1-taseme eesti keele kursustel. </a:t>
            </a:r>
            <a:r>
              <a:rPr lang="et-EE">
                <a:solidFill>
                  <a:schemeClr val="tx1">
                    <a:lumMod val="49000"/>
                    <a:lumOff val="51000"/>
                  </a:schemeClr>
                </a:solidFill>
                <a:latin typeface="Arial"/>
                <a:ea typeface="Calibri"/>
                <a:cs typeface="Arial"/>
              </a:rPr>
              <a:t>(Mikk, Kitsnik 2025)</a:t>
            </a:r>
          </a:p>
          <a:p>
            <a:pPr marL="342900" indent="-342900">
              <a:buAutoNum type="arabicPeriod"/>
            </a:pPr>
            <a:r>
              <a:rPr lang="et-EE" sz="2400">
                <a:solidFill>
                  <a:schemeClr val="tx1"/>
                </a:solidFill>
                <a:latin typeface="Arial"/>
                <a:ea typeface="Calibri"/>
                <a:cs typeface="Arial"/>
              </a:rPr>
              <a:t>Eesti keele </a:t>
            </a:r>
            <a:r>
              <a:rPr lang="et-EE" sz="240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rääkimisoskuse komponentide areng B1-taseme kursuse jooksul. (valmimas)</a:t>
            </a:r>
            <a:endParaRPr lang="et-EE" sz="2400">
              <a:solidFill>
                <a:schemeClr val="tx1"/>
              </a:solidFill>
              <a:latin typeface="Arial"/>
              <a:ea typeface="Calibri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B4730-B690-FEF8-B557-D401A9505B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10702" y="3161071"/>
            <a:ext cx="3594100" cy="9525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t-EE" sz="4000">
                <a:latin typeface="Arial"/>
                <a:cs typeface="Arial"/>
              </a:rPr>
              <a:t>Taust</a:t>
            </a:r>
          </a:p>
        </p:txBody>
      </p:sp>
    </p:spTree>
    <p:extLst>
      <p:ext uri="{BB962C8B-B14F-4D97-AF65-F5344CB8AC3E}">
        <p14:creationId xmlns:p14="http://schemas.microsoft.com/office/powerpoint/2010/main" val="2404936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3BE28C7-A5CA-8CD7-AB84-4750517E91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04742" y="615260"/>
            <a:ext cx="6734247" cy="62455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 err="1">
                <a:latin typeface="Arial"/>
                <a:ea typeface="Calibri"/>
                <a:cs typeface="Arial"/>
              </a:rPr>
              <a:t>Kognitiivselt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pingeline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tegevus</a:t>
            </a:r>
            <a:r>
              <a:rPr lang="en-GB" sz="2400" dirty="0">
                <a:latin typeface="Arial"/>
                <a:ea typeface="Calibri"/>
                <a:cs typeface="Arial"/>
              </a:rPr>
              <a:t>, mis </a:t>
            </a:r>
            <a:r>
              <a:rPr lang="en-GB" sz="2400" dirty="0" err="1">
                <a:latin typeface="Arial"/>
                <a:ea typeface="Calibri"/>
                <a:cs typeface="Arial"/>
              </a:rPr>
              <a:t>nõuab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nii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keele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tundmist</a:t>
            </a:r>
            <a:r>
              <a:rPr lang="en-GB" sz="2400" dirty="0">
                <a:latin typeface="Arial"/>
                <a:ea typeface="Calibri"/>
                <a:cs typeface="Arial"/>
              </a:rPr>
              <a:t> (</a:t>
            </a:r>
            <a:r>
              <a:rPr lang="en-GB" sz="2400" i="1" dirty="0">
                <a:latin typeface="Arial"/>
                <a:ea typeface="Calibri"/>
                <a:cs typeface="Arial"/>
              </a:rPr>
              <a:t>knowledge</a:t>
            </a:r>
            <a:r>
              <a:rPr lang="en-GB" sz="2400" dirty="0">
                <a:latin typeface="Arial"/>
                <a:ea typeface="Calibri"/>
                <a:cs typeface="Arial"/>
              </a:rPr>
              <a:t>) </a:t>
            </a:r>
            <a:r>
              <a:rPr lang="en-GB" sz="2400" dirty="0" err="1">
                <a:latin typeface="Arial"/>
                <a:ea typeface="Calibri"/>
                <a:cs typeface="Arial"/>
              </a:rPr>
              <a:t>kui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selle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kasutamisoskust</a:t>
            </a:r>
            <a:r>
              <a:rPr lang="en-GB" sz="2400" dirty="0">
                <a:latin typeface="Arial"/>
                <a:ea typeface="Calibri"/>
                <a:cs typeface="Arial"/>
              </a:rPr>
              <a:t> (</a:t>
            </a:r>
            <a:r>
              <a:rPr lang="en-GB" sz="2400" i="1" dirty="0">
                <a:latin typeface="Arial"/>
                <a:ea typeface="Calibri"/>
                <a:cs typeface="Arial"/>
              </a:rPr>
              <a:t>skill</a:t>
            </a:r>
            <a:r>
              <a:rPr lang="en-GB" sz="2400" dirty="0">
                <a:latin typeface="Arial"/>
                <a:ea typeface="Calibri"/>
                <a:cs typeface="Arial"/>
              </a:rPr>
              <a:t>).</a:t>
            </a:r>
            <a:r>
              <a:rPr lang="en-GB" dirty="0">
                <a:latin typeface="Arial"/>
                <a:ea typeface="Calibri"/>
                <a:cs typeface="Arial"/>
              </a:rPr>
              <a:t> (</a:t>
            </a:r>
            <a:r>
              <a:rPr lang="en-GB" dirty="0" err="1">
                <a:latin typeface="Arial"/>
                <a:ea typeface="Calibri"/>
                <a:cs typeface="Arial"/>
              </a:rPr>
              <a:t>Bygate</a:t>
            </a:r>
            <a:r>
              <a:rPr lang="en-GB" dirty="0">
                <a:latin typeface="Arial"/>
                <a:ea typeface="Calibri"/>
                <a:cs typeface="Arial"/>
              </a:rPr>
              <a:t> 1987)</a:t>
            </a:r>
            <a:endParaRPr lang="en-GB" sz="2400" dirty="0">
              <a:latin typeface="Arial"/>
              <a:ea typeface="Calibri"/>
              <a:cs typeface="Arial"/>
            </a:endParaRPr>
          </a:p>
          <a:p>
            <a:endParaRPr lang="en-GB" sz="2400" dirty="0">
              <a:latin typeface="Arial"/>
              <a:ea typeface="Calibri"/>
              <a:cs typeface="Arial"/>
            </a:endParaRPr>
          </a:p>
          <a:p>
            <a:r>
              <a:rPr lang="en-GB" sz="2400" dirty="0" err="1">
                <a:latin typeface="Arial"/>
                <a:ea typeface="Calibri"/>
                <a:cs typeface="Arial"/>
              </a:rPr>
              <a:t>Reaalajas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korraga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erinevad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tegevused</a:t>
            </a:r>
            <a:r>
              <a:rPr lang="en-GB" sz="2400" dirty="0">
                <a:latin typeface="Arial"/>
                <a:ea typeface="Calibri"/>
                <a:cs typeface="Arial"/>
              </a:rPr>
              <a:t>: </a:t>
            </a:r>
            <a:r>
              <a:rPr lang="en-GB" sz="2400" dirty="0" err="1">
                <a:latin typeface="Arial"/>
                <a:ea typeface="Calibri"/>
                <a:cs typeface="Arial"/>
              </a:rPr>
              <a:t>mida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ja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kuidas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öelda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sotsiaalsed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strateegiad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artikuleerimine</a:t>
            </a:r>
            <a:r>
              <a:rPr lang="en-GB" sz="2400" dirty="0">
                <a:latin typeface="Arial"/>
                <a:ea typeface="Calibri"/>
                <a:cs typeface="Arial"/>
              </a:rPr>
              <a:t>. </a:t>
            </a:r>
            <a:r>
              <a:rPr lang="en-GB" dirty="0">
                <a:latin typeface="Arial"/>
                <a:ea typeface="Calibri"/>
                <a:cs typeface="Arial"/>
              </a:rPr>
              <a:t>(Littlewood 1981, Goh 2017, </a:t>
            </a:r>
            <a:r>
              <a:rPr lang="en-GB" dirty="0" err="1">
                <a:latin typeface="Arial"/>
                <a:ea typeface="Calibri"/>
                <a:cs typeface="Arial"/>
              </a:rPr>
              <a:t>Renandya</a:t>
            </a:r>
            <a:r>
              <a:rPr lang="en-GB" dirty="0">
                <a:latin typeface="Arial"/>
                <a:ea typeface="Calibri"/>
                <a:cs typeface="Arial"/>
              </a:rPr>
              <a:t> &amp; Sabnani 2019)</a:t>
            </a:r>
            <a:endParaRPr lang="en-US" dirty="0">
              <a:latin typeface="Arial"/>
              <a:ea typeface="Calibri"/>
              <a:cs typeface="Arial"/>
            </a:endParaRPr>
          </a:p>
          <a:p>
            <a:r>
              <a:rPr lang="en-GB" sz="2400" dirty="0" err="1">
                <a:latin typeface="Arial"/>
                <a:ea typeface="Calibri"/>
                <a:cs typeface="Arial"/>
              </a:rPr>
              <a:t>Koosneb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mitmest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alamkomponendist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hõlmab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sõnavara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ja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grammatika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teadmist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hääldust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sujuvat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kõnet</a:t>
            </a:r>
            <a:r>
              <a:rPr lang="en-GB" sz="2400" dirty="0">
                <a:latin typeface="Arial"/>
                <a:ea typeface="Calibri"/>
                <a:cs typeface="Arial"/>
              </a:rPr>
              <a:t>, </a:t>
            </a:r>
            <a:r>
              <a:rPr lang="en-GB" sz="2400" dirty="0" err="1">
                <a:latin typeface="Arial"/>
                <a:ea typeface="Calibri"/>
                <a:cs typeface="Arial"/>
              </a:rPr>
              <a:t>arusaadavat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sõnumiedastust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ning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võimet</a:t>
            </a:r>
            <a:r>
              <a:rPr lang="en-GB" sz="2400" dirty="0">
                <a:latin typeface="Arial"/>
                <a:ea typeface="Calibri"/>
                <a:cs typeface="Arial"/>
              </a:rPr>
              <a:t> </a:t>
            </a:r>
            <a:r>
              <a:rPr lang="en-GB" sz="2400" dirty="0" err="1">
                <a:latin typeface="Arial"/>
                <a:ea typeface="Calibri"/>
                <a:cs typeface="Arial"/>
              </a:rPr>
              <a:t>osaleda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suhtlussituatsioonides</a:t>
            </a:r>
            <a:r>
              <a:rPr lang="en-GB" sz="2400" dirty="0">
                <a:latin typeface="Arial"/>
                <a:ea typeface="Calibri"/>
                <a:cs typeface="Arial"/>
              </a:rPr>
              <a:t>. </a:t>
            </a:r>
            <a:r>
              <a:rPr lang="en-GB" dirty="0">
                <a:latin typeface="Arial"/>
                <a:ea typeface="Calibri"/>
                <a:cs typeface="Arial"/>
              </a:rPr>
              <a:t>(Jong 2023, Révész et al 2016)</a:t>
            </a:r>
            <a:endParaRPr lang="en-US" dirty="0">
              <a:latin typeface="Arial"/>
              <a:ea typeface="Calibri"/>
              <a:cs typeface="Arial"/>
            </a:endParaRPr>
          </a:p>
          <a:p>
            <a:endParaRPr lang="en-GB" dirty="0">
              <a:latin typeface="Arial"/>
              <a:ea typeface="Calibri"/>
              <a:cs typeface="Arial"/>
            </a:endParaRPr>
          </a:p>
          <a:p>
            <a:r>
              <a:rPr lang="en-GB" sz="2400" dirty="0" err="1">
                <a:latin typeface="Arial"/>
                <a:ea typeface="Calibri"/>
                <a:cs typeface="Arial"/>
              </a:rPr>
              <a:t>Kõiki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rääkimisoskuseks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vajalikke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komponente</a:t>
            </a:r>
            <a:r>
              <a:rPr lang="en-GB" sz="2400" dirty="0">
                <a:latin typeface="Arial"/>
                <a:ea typeface="Calibri"/>
                <a:cs typeface="Arial"/>
              </a:rPr>
              <a:t> on </a:t>
            </a:r>
            <a:r>
              <a:rPr lang="en-GB" sz="2400" dirty="0" err="1">
                <a:latin typeface="Arial"/>
                <a:ea typeface="Calibri"/>
                <a:cs typeface="Arial"/>
              </a:rPr>
              <a:t>võimalik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arendada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ning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arengut</a:t>
            </a:r>
            <a:r>
              <a:rPr lang="en-GB" sz="2400" dirty="0">
                <a:latin typeface="Arial"/>
                <a:ea typeface="Calibri"/>
                <a:cs typeface="Arial"/>
              </a:rPr>
              <a:t> </a:t>
            </a:r>
            <a:r>
              <a:rPr lang="en-GB" sz="2400" dirty="0" err="1">
                <a:latin typeface="Arial"/>
                <a:ea typeface="Calibri"/>
                <a:cs typeface="Arial"/>
              </a:rPr>
              <a:t>uurida</a:t>
            </a:r>
            <a:r>
              <a:rPr lang="en-GB" sz="2400" dirty="0">
                <a:latin typeface="Arial"/>
                <a:ea typeface="Calibri"/>
                <a:cs typeface="Arial"/>
              </a:rPr>
              <a:t>. 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174FCF-7E68-C53D-4B4E-B852803556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7647" y="3703153"/>
            <a:ext cx="3682175" cy="77054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Rääkimisoskus</a:t>
            </a:r>
            <a:r>
              <a:rPr lang="en-GB" sz="4000" dirty="0">
                <a:cs typeface="Rubik Medium"/>
              </a:rPr>
              <a:t>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69172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78AFB-5066-0F47-2F44-DE9F5A305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2F70BE-FFAB-039C-19EC-2D3A598BA4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32678" y="615260"/>
            <a:ext cx="6906311" cy="62455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Rääkimisoskus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on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mitmemõõtmeline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</a:t>
            </a:r>
            <a:r>
              <a:rPr lang="et-EE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hõlmab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nii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keelelisi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kui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t-EE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suhtluslikke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komponente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. </a:t>
            </a:r>
            <a:r>
              <a:rPr lang="en-GB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(Thornbury 2005, Burns 2019, Goh, 2017)</a:t>
            </a:r>
            <a:endParaRPr lang="en-US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Rohkem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uuritud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keelelist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arengut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(CAF). 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(Housen &amp; Kuiken 2009, Skehan 2009)</a:t>
            </a:r>
            <a:endParaRPr lang="en-US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Vajalik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uurida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ka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rääkimisoskuse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funktsionaalset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interaktsioonilist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mõõdet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 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(</a:t>
            </a:r>
            <a:r>
              <a:rPr lang="en-GB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Galaczi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&amp; Taylor 2018, Hall 2023)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endParaRPr lang="en-GB" dirty="0">
              <a:latin typeface="Arial"/>
              <a:ea typeface="Calibri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FD0A45-2010-9A70-619B-11F23EBA6A8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7647" y="3716068"/>
            <a:ext cx="3992141" cy="75763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solidFill>
                  <a:srgbClr val="FFFFFF"/>
                </a:solidFill>
                <a:latin typeface="Arial"/>
                <a:cs typeface="Arial"/>
              </a:rPr>
              <a:t>Rääkimisoskuse</a:t>
            </a:r>
            <a:r>
              <a:rPr lang="en-GB" sz="40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GB" sz="4000" dirty="0" err="1">
                <a:solidFill>
                  <a:srgbClr val="FFFFFF"/>
                </a:solidFill>
                <a:latin typeface="Arial"/>
                <a:cs typeface="Arial"/>
              </a:rPr>
              <a:t>uurimine</a:t>
            </a:r>
            <a:r>
              <a:rPr lang="en-GB" sz="4000" dirty="0">
                <a:solidFill>
                  <a:srgbClr val="FFFFFF"/>
                </a:solidFill>
                <a:latin typeface="Aptos Display"/>
                <a:cs typeface="Rubik Medium"/>
              </a:rPr>
              <a:t> 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8088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FF9D-E42D-0AC4-8030-CFA48B6F1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Keelelised</a:t>
            </a:r>
            <a:r>
              <a:rPr lang="en-GB" sz="4000" dirty="0">
                <a:latin typeface="Arial"/>
                <a:cs typeface="Arial"/>
              </a:rPr>
              <a:t> </a:t>
            </a:r>
            <a:r>
              <a:rPr lang="en-GB" sz="4000" dirty="0" err="1">
                <a:latin typeface="Arial"/>
                <a:cs typeface="Arial"/>
              </a:rPr>
              <a:t>komponendid</a:t>
            </a:r>
            <a:r>
              <a:rPr lang="en-GB" sz="4000" dirty="0">
                <a:latin typeface="Arial"/>
                <a:cs typeface="Arial"/>
              </a:rPr>
              <a:t> </a:t>
            </a:r>
            <a:br>
              <a:rPr lang="en-GB" sz="4000" dirty="0">
                <a:latin typeface="Arial"/>
                <a:cs typeface="Arial"/>
              </a:rPr>
            </a:b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516E5-4B75-462E-4AA7-CCAA41E1C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9211" y="1690688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 err="1">
                <a:latin typeface="Arial"/>
                <a:cs typeface="Arial"/>
              </a:rPr>
              <a:t>Mõõdetakse</a:t>
            </a:r>
            <a:r>
              <a:rPr lang="en-GB" dirty="0">
                <a:latin typeface="Arial"/>
                <a:cs typeface="Arial"/>
              </a:rPr>
              <a:t> </a:t>
            </a:r>
            <a:r>
              <a:rPr lang="en-GB" dirty="0" err="1">
                <a:latin typeface="Arial"/>
                <a:cs typeface="Arial"/>
              </a:rPr>
              <a:t>sageli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objektiivsete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näitajate</a:t>
            </a:r>
            <a:r>
              <a:rPr lang="en-GB" dirty="0">
                <a:latin typeface="Arial"/>
                <a:cs typeface="Arial"/>
              </a:rPr>
              <a:t> </a:t>
            </a:r>
            <a:r>
              <a:rPr lang="en-GB" dirty="0" err="1">
                <a:latin typeface="Arial"/>
                <a:cs typeface="Arial"/>
              </a:rPr>
              <a:t>põhjal</a:t>
            </a:r>
            <a:r>
              <a:rPr lang="en-GB" dirty="0">
                <a:latin typeface="Arial"/>
                <a:cs typeface="Arial"/>
              </a:rPr>
              <a:t>, </a:t>
            </a:r>
            <a:r>
              <a:rPr lang="en-GB" dirty="0" err="1">
                <a:latin typeface="Arial"/>
                <a:cs typeface="Arial"/>
              </a:rPr>
              <a:t>hinnatakse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nii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mõõdikute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kui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inimhindajatega</a:t>
            </a:r>
            <a:r>
              <a:rPr lang="en-GB" dirty="0"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dirty="0" err="1">
                <a:latin typeface="Arial"/>
                <a:cs typeface="Arial"/>
              </a:rPr>
              <a:t>Domineeriv</a:t>
            </a:r>
            <a:r>
              <a:rPr lang="en-GB" dirty="0">
                <a:latin typeface="Arial"/>
                <a:cs typeface="Arial"/>
              </a:rPr>
              <a:t> CAF-</a:t>
            </a:r>
            <a:r>
              <a:rPr lang="en-GB" dirty="0" err="1">
                <a:latin typeface="Arial"/>
                <a:cs typeface="Arial"/>
              </a:rPr>
              <a:t>triaadi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mõõtmine</a:t>
            </a:r>
            <a:r>
              <a:rPr lang="en-GB" dirty="0">
                <a:latin typeface="Arial"/>
                <a:cs typeface="Arial"/>
              </a:rPr>
              <a:t>:</a:t>
            </a:r>
            <a:endParaRPr lang="en-US" dirty="0">
              <a:latin typeface="Arial"/>
              <a:cs typeface="Arial"/>
            </a:endParaRPr>
          </a:p>
          <a:p>
            <a:r>
              <a:rPr lang="en-US" dirty="0" err="1">
                <a:latin typeface="Arial"/>
                <a:cs typeface="Arial"/>
              </a:rPr>
              <a:t>keerukus</a:t>
            </a:r>
            <a:r>
              <a:rPr lang="en-US" dirty="0">
                <a:latin typeface="Arial"/>
                <a:cs typeface="Arial"/>
              </a:rPr>
              <a:t> (</a:t>
            </a:r>
            <a:r>
              <a:rPr lang="en-US" dirty="0" err="1">
                <a:latin typeface="Arial"/>
                <a:cs typeface="Arial"/>
              </a:rPr>
              <a:t>lausepikkus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sõnavara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morfoloogiline</a:t>
            </a:r>
            <a:r>
              <a:rPr lang="en-US" dirty="0">
                <a:latin typeface="Arial"/>
                <a:cs typeface="Arial"/>
              </a:rPr>
              <a:t> ja </a:t>
            </a:r>
            <a:r>
              <a:rPr lang="en-US" dirty="0" err="1">
                <a:latin typeface="Arial"/>
                <a:cs typeface="Arial"/>
              </a:rPr>
              <a:t>süntaktiline</a:t>
            </a:r>
            <a:r>
              <a:rPr lang="en-US" dirty="0">
                <a:latin typeface="Arial"/>
                <a:cs typeface="Arial"/>
              </a:rPr>
              <a:t> </a:t>
            </a:r>
            <a:r>
              <a:rPr lang="en-US" dirty="0" err="1">
                <a:latin typeface="Arial"/>
                <a:cs typeface="Arial"/>
              </a:rPr>
              <a:t>mitmekesisus</a:t>
            </a:r>
            <a:r>
              <a:rPr lang="en-US" dirty="0">
                <a:latin typeface="Arial"/>
                <a:cs typeface="Arial"/>
              </a:rPr>
              <a:t>);</a:t>
            </a:r>
          </a:p>
          <a:p>
            <a:r>
              <a:rPr lang="en-US" dirty="0" err="1">
                <a:latin typeface="Arial"/>
                <a:cs typeface="Arial"/>
              </a:rPr>
              <a:t>täpsus</a:t>
            </a:r>
            <a:r>
              <a:rPr lang="en-US" dirty="0">
                <a:latin typeface="Arial"/>
                <a:cs typeface="Arial"/>
              </a:rPr>
              <a:t> (</a:t>
            </a:r>
            <a:r>
              <a:rPr lang="en-US" dirty="0" err="1">
                <a:latin typeface="Arial"/>
                <a:cs typeface="Arial"/>
              </a:rPr>
              <a:t>vastavus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sihtkeele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normipärasusele</a:t>
            </a:r>
            <a:r>
              <a:rPr lang="en-US" dirty="0">
                <a:latin typeface="Arial"/>
                <a:cs typeface="Arial"/>
              </a:rPr>
              <a:t>);</a:t>
            </a:r>
          </a:p>
          <a:p>
            <a:r>
              <a:rPr lang="en-US" dirty="0" err="1">
                <a:latin typeface="Arial"/>
                <a:cs typeface="Arial"/>
              </a:rPr>
              <a:t>sujuvus</a:t>
            </a:r>
            <a:r>
              <a:rPr lang="en-US" dirty="0">
                <a:latin typeface="Arial"/>
                <a:cs typeface="Arial"/>
              </a:rPr>
              <a:t> (</a:t>
            </a:r>
            <a:r>
              <a:rPr lang="en-US" dirty="0" err="1">
                <a:latin typeface="Arial"/>
                <a:cs typeface="Arial"/>
              </a:rPr>
              <a:t>kõnetempo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pauside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sagedus</a:t>
            </a:r>
            <a:r>
              <a:rPr lang="en-US" dirty="0">
                <a:latin typeface="Arial"/>
                <a:cs typeface="Arial"/>
              </a:rPr>
              <a:t> ja </a:t>
            </a:r>
            <a:r>
              <a:rPr lang="en-US" dirty="0" err="1">
                <a:latin typeface="Arial"/>
                <a:cs typeface="Arial"/>
              </a:rPr>
              <a:t>asukoht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parandused</a:t>
            </a:r>
            <a:r>
              <a:rPr lang="en-US" dirty="0">
                <a:latin typeface="Arial"/>
                <a:cs typeface="Arial"/>
              </a:rPr>
              <a:t>).</a:t>
            </a:r>
          </a:p>
          <a:p>
            <a:pPr marL="0" indent="0">
              <a:buNone/>
            </a:pPr>
            <a:r>
              <a:rPr lang="en-GB" sz="1800">
                <a:latin typeface="Times New Roman"/>
                <a:cs typeface="Times New Roman"/>
              </a:rPr>
              <a:t>         </a:t>
            </a:r>
          </a:p>
          <a:p>
            <a:pPr marL="0" indent="0">
              <a:buNone/>
            </a:pPr>
            <a:r>
              <a:rPr lang="en-GB" sz="1800" dirty="0">
                <a:latin typeface="Times New Roman"/>
                <a:cs typeface="Times New Roman"/>
              </a:rPr>
              <a:t>                        </a:t>
            </a:r>
            <a:r>
              <a:rPr lang="en-GB" sz="1800" dirty="0">
                <a:latin typeface="Arial"/>
                <a:cs typeface="Arial"/>
              </a:rPr>
              <a:t> (Housen </a:t>
            </a:r>
            <a:r>
              <a:rPr lang="en-GB" sz="1800" i="1" dirty="0">
                <a:latin typeface="Arial"/>
                <a:cs typeface="Arial"/>
              </a:rPr>
              <a:t>et al.</a:t>
            </a:r>
            <a:r>
              <a:rPr lang="en-GB" sz="1800">
                <a:latin typeface="Arial"/>
                <a:cs typeface="Arial"/>
              </a:rPr>
              <a:t> 2012, Skehan 2009)</a:t>
            </a:r>
          </a:p>
        </p:txBody>
      </p:sp>
    </p:spTree>
    <p:extLst>
      <p:ext uri="{BB962C8B-B14F-4D97-AF65-F5344CB8AC3E}">
        <p14:creationId xmlns:p14="http://schemas.microsoft.com/office/powerpoint/2010/main" val="34457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CD71A-F0F4-CFB2-C509-B3490DAF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>
                <a:latin typeface="Arial"/>
                <a:cs typeface="Arial"/>
              </a:rPr>
              <a:t>Suhtluslikud</a:t>
            </a:r>
            <a:r>
              <a:rPr lang="en-GB" sz="4000" dirty="0">
                <a:latin typeface="Arial"/>
                <a:cs typeface="Arial"/>
              </a:rPr>
              <a:t> </a:t>
            </a:r>
            <a:r>
              <a:rPr lang="en-GB" sz="4000" dirty="0" err="1">
                <a:latin typeface="Arial"/>
                <a:cs typeface="Arial"/>
              </a:rPr>
              <a:t>komponendid</a:t>
            </a:r>
            <a:r>
              <a:rPr lang="en-GB" sz="4000" dirty="0">
                <a:latin typeface="Arial"/>
                <a:cs typeface="Arial"/>
              </a:rPr>
              <a:t> </a:t>
            </a:r>
            <a:endParaRPr lang="en-US" sz="400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7D73-79B6-7686-30A0-4051ADFF7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0658"/>
            <a:ext cx="10515600" cy="464630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Kommunikatiivses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kontekstis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suhtluseesmärkide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saavutamine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nt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kokkuleppele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jõudmine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probleemide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lahendamine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Sageli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hinnatakse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suhtluseesmärgi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saavut</a:t>
            </a:r>
            <a:r>
              <a:rPr lang="et-EE" sz="2400" dirty="0">
                <a:highlight>
                  <a:srgbClr val="FFFFFF"/>
                </a:highlight>
                <a:latin typeface="Arial"/>
                <a:cs typeface="Arial"/>
              </a:rPr>
              <a:t>amise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järgi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 </a:t>
            </a:r>
            <a:endParaRPr lang="en-US" sz="24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Suhtluseesmärgi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saavutamine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eeldab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mitme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interaktsioonilise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oskuse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u="sng" dirty="0" err="1">
                <a:highlight>
                  <a:srgbClr val="FFFFFF"/>
                </a:highlight>
                <a:latin typeface="Arial"/>
                <a:cs typeface="Arial"/>
              </a:rPr>
              <a:t>koostoimet</a:t>
            </a:r>
            <a:r>
              <a:rPr lang="en-GB" sz="2400" u="sng" dirty="0">
                <a:highlight>
                  <a:srgbClr val="FFFFFF"/>
                </a:highlight>
                <a:latin typeface="Arial"/>
                <a:cs typeface="Arial"/>
              </a:rPr>
              <a:t>:</a:t>
            </a:r>
            <a:endParaRPr lang="en-GB" sz="2400" dirty="0"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Partnerist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arusaamine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-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asjakohane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reageerimine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Arusaamine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võib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varieeruda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</a:p>
          <a:p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Initsiatiiv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ja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kõnevooru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juhtimine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 -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vestluse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algatamine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ja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suunamine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küsimuste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esitamine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 </a:t>
            </a:r>
          </a:p>
          <a:p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Partneri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toetamine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 -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öeldule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reageerimine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sõnastuse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kohandamine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kordamine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täpsustamine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, 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kaasamine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2400" dirty="0" err="1">
                <a:highlight>
                  <a:srgbClr val="FFFFFF"/>
                </a:highlight>
                <a:latin typeface="Arial"/>
                <a:cs typeface="Arial"/>
              </a:rPr>
              <a:t>arutelusse</a:t>
            </a:r>
            <a:r>
              <a:rPr lang="en-GB" sz="2400" dirty="0">
                <a:highlight>
                  <a:srgbClr val="FFFFFF"/>
                </a:highlight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n-GB" sz="1400" dirty="0"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(</a:t>
            </a:r>
            <a:r>
              <a:rPr lang="en-GB" sz="1400" dirty="0" err="1">
                <a:highlight>
                  <a:srgbClr val="FFFFFF"/>
                </a:highlight>
                <a:latin typeface="Arial"/>
                <a:cs typeface="Arial"/>
              </a:rPr>
              <a:t>Bygate</a:t>
            </a: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 1987, Larsen-Freeman &amp; Anderson 2011, Sato &amp; McNamara 2019, </a:t>
            </a:r>
            <a:r>
              <a:rPr lang="en-GB" sz="1400" dirty="0" err="1">
                <a:highlight>
                  <a:srgbClr val="FFFFFF"/>
                </a:highlight>
                <a:latin typeface="Arial"/>
                <a:cs typeface="Arial"/>
              </a:rPr>
              <a:t>Bygate</a:t>
            </a: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 1987, </a:t>
            </a:r>
            <a:r>
              <a:rPr lang="en-GB" sz="1400" dirty="0" err="1">
                <a:highlight>
                  <a:srgbClr val="FFFFFF"/>
                </a:highlight>
                <a:latin typeface="Arial"/>
                <a:cs typeface="Arial"/>
              </a:rPr>
              <a:t>Trofimovich</a:t>
            </a: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400" i="1" dirty="0">
                <a:highlight>
                  <a:srgbClr val="FFFFFF"/>
                </a:highlight>
                <a:latin typeface="Arial"/>
                <a:cs typeface="Arial"/>
              </a:rPr>
              <a:t>et al</a:t>
            </a: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. 2020, </a:t>
            </a:r>
            <a:r>
              <a:rPr lang="en-GB" sz="1400" dirty="0" err="1">
                <a:highlight>
                  <a:srgbClr val="FFFFFF"/>
                </a:highlight>
                <a:latin typeface="Arial"/>
                <a:cs typeface="Arial"/>
              </a:rPr>
              <a:t>Galaczi</a:t>
            </a:r>
            <a:r>
              <a:rPr lang="en-GB" sz="1400" dirty="0">
                <a:highlight>
                  <a:srgbClr val="FFFFFF"/>
                </a:highlight>
                <a:latin typeface="Arial"/>
                <a:cs typeface="Arial"/>
              </a:rPr>
              <a:t> &amp; Taylor 2018, Child &amp; Shaw 2016)</a:t>
            </a:r>
            <a:endParaRPr lang="en-GB"/>
          </a:p>
          <a:p>
            <a:endParaRPr lang="en-GB" sz="2400" dirty="0">
              <a:highlight>
                <a:srgbClr val="FFFFFF"/>
              </a:highlight>
              <a:latin typeface="Arial"/>
              <a:cs typeface="Arial"/>
            </a:endParaRPr>
          </a:p>
          <a:p>
            <a:endParaRPr lang="en-GB" sz="2400" dirty="0">
              <a:highlight>
                <a:srgbClr val="FFFFFF"/>
              </a:highlight>
              <a:latin typeface="Arial"/>
              <a:cs typeface="Arial"/>
            </a:endParaRPr>
          </a:p>
          <a:p>
            <a:endParaRPr lang="en-GB" sz="2400" dirty="0">
              <a:highlight>
                <a:srgbClr val="FFFFFF"/>
              </a:highlight>
              <a:latin typeface="Arial"/>
              <a:cs typeface="Arial"/>
            </a:endParaRPr>
          </a:p>
          <a:p>
            <a:endParaRPr lang="en-GB" sz="2400" dirty="0">
              <a:highlight>
                <a:srgbClr val="FFFFFF"/>
              </a:highlight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347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638A4-FE8B-17C9-2086-B9097A885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5DB4A5-89C9-1200-A2CC-B0D8D9A8C4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8433" y="994348"/>
            <a:ext cx="7153992" cy="53683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Kuidas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arenevad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keelelised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suhtluslikud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komponendid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õppijate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kõnes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120-tunnise B1-taseme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õppe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jooksul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? 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8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Millised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on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keeleliste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suhtluslike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komponentide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muutuste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vahelised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seosed</a:t>
            </a:r>
            <a:endParaRPr lang="en-GB" sz="2800" dirty="0" err="1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mida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see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näitab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rääkimisoskuse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arengu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sisemise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struktuuri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kohta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?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endParaRPr lang="en-GB" sz="2800">
              <a:solidFill>
                <a:srgbClr val="40404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B5A17-D7E5-CDDB-CBA9-8774ADD085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0315" y="3419168"/>
            <a:ext cx="3594100" cy="9525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Uurimis</a:t>
            </a:r>
            <a:r>
              <a:rPr lang="en-GB" sz="4000" dirty="0">
                <a:latin typeface="Arial"/>
                <a:cs typeface="Arial"/>
              </a:rPr>
              <a:t>-</a:t>
            </a:r>
            <a:endParaRPr lang="en-US" sz="4000">
              <a:latin typeface="Arial"/>
              <a:cs typeface="Arial"/>
            </a:endParaRPr>
          </a:p>
          <a:p>
            <a:r>
              <a:rPr lang="en-GB" sz="4000" dirty="0" err="1">
                <a:latin typeface="Arial"/>
                <a:cs typeface="Arial"/>
              </a:rPr>
              <a:t>küsimused</a:t>
            </a:r>
            <a:r>
              <a:rPr lang="en-GB" sz="4000" dirty="0">
                <a:latin typeface="Arial"/>
                <a:cs typeface="Arial"/>
              </a:rPr>
              <a:t> </a:t>
            </a:r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340423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3D93E-DBE2-0DA0-E3B5-B172D0854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4000">
                <a:latin typeface="Arial"/>
                <a:cs typeface="Arial"/>
              </a:rPr>
              <a:t>Hindamisvahend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E68BE-5632-BF25-6A8A-7D09EB5EC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0657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t-EE" sz="2400" dirty="0">
                <a:latin typeface="Arial"/>
                <a:cs typeface="Arial"/>
              </a:rPr>
              <a:t>Loodud koos juhendaja Mare Kitsnikuga teaduskirjanduse, Euroopa keeleõppe raamdokumendi (CEFR) ning eesti keele B1-taseme eksami </a:t>
            </a:r>
            <a:r>
              <a:rPr lang="et-EE" sz="2400">
                <a:latin typeface="Arial"/>
                <a:cs typeface="Arial"/>
              </a:rPr>
              <a:t>(Harno) põhjal. Sisaldab kolme keelelist ja nelja suhtluslikku komponenti.</a:t>
            </a:r>
          </a:p>
          <a:p>
            <a:pPr marL="0" indent="0">
              <a:buNone/>
            </a:pPr>
            <a:r>
              <a:rPr lang="et-EE" sz="2400">
                <a:latin typeface="Arial"/>
                <a:cs typeface="Arial"/>
              </a:rPr>
              <a:t>10-punktiline hindamisskaala (1-2 = väga napp, 9-10 = suurepärane).</a:t>
            </a:r>
          </a:p>
          <a:p>
            <a:pPr marL="0" indent="0">
              <a:buNone/>
            </a:pPr>
            <a:endParaRPr lang="et-EE"/>
          </a:p>
          <a:p>
            <a:pPr marL="0" indent="0">
              <a:buNone/>
            </a:pPr>
            <a:endParaRPr lang="et-EE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07257A-D39B-9C43-BC17-5777B5A87C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517249"/>
              </p:ext>
            </p:extLst>
          </p:nvPr>
        </p:nvGraphicFramePr>
        <p:xfrm>
          <a:off x="1286551" y="3426247"/>
          <a:ext cx="8168640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2880">
                  <a:extLst>
                    <a:ext uri="{9D8B030D-6E8A-4147-A177-3AD203B41FA5}">
                      <a16:colId xmlns:a16="http://schemas.microsoft.com/office/drawing/2014/main" val="2371257128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2267648751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42565879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err="1"/>
                        <a:t>Komponent</a:t>
                      </a:r>
                      <a:endParaRPr lang="en-US" err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1-10 </a:t>
                      </a:r>
                      <a:r>
                        <a:rPr lang="en-GB" err="1"/>
                        <a:t>skaalal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err="1"/>
                        <a:t>Peamine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tähendus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0001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err="1"/>
                        <a:t>Initsiatiiv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1-2 </a:t>
                      </a:r>
                      <a:r>
                        <a:rPr lang="en-GB" err="1"/>
                        <a:t>ei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algata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vestlust</a:t>
                      </a:r>
                      <a:r>
                        <a:rPr lang="en-GB"/>
                        <a:t>, </a:t>
                      </a:r>
                      <a:r>
                        <a:rPr lang="en-GB" err="1"/>
                        <a:t>ei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küsi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asjakohaseid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küsimusi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ega</a:t>
                      </a:r>
                      <a:r>
                        <a:rPr lang="en-GB"/>
                        <a:t> tee </a:t>
                      </a:r>
                      <a:r>
                        <a:rPr lang="en-GB" err="1"/>
                        <a:t>ettepanekuid</a:t>
                      </a:r>
                      <a:r>
                        <a:rPr lang="en-GB"/>
                        <a:t>; </a:t>
                      </a:r>
                      <a:r>
                        <a:rPr lang="en-GB" err="1"/>
                        <a:t>piirdub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partneri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jutule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reageerimisega</a:t>
                      </a:r>
                    </a:p>
                    <a:p>
                      <a:pPr lvl="0">
                        <a:buNone/>
                      </a:pPr>
                      <a:r>
                        <a:rPr lang="en-GB"/>
                        <a:t>9-10 </a:t>
                      </a:r>
                      <a:r>
                        <a:rPr lang="en-GB" err="1"/>
                        <a:t>algatab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sageli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vestlust</a:t>
                      </a:r>
                      <a:r>
                        <a:rPr lang="en-GB"/>
                        <a:t>, </a:t>
                      </a:r>
                      <a:r>
                        <a:rPr lang="en-GB" err="1"/>
                        <a:t>küsib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sageli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err="1"/>
                        <a:t>Hinnatakse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vestluse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algatamist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ja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aktiivset</a:t>
                      </a:r>
                      <a:r>
                        <a:rPr lang="en-GB"/>
                        <a:t> </a:t>
                      </a:r>
                      <a:r>
                        <a:rPr lang="en-GB" err="1"/>
                        <a:t>osalemist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081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567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57DE3-695A-A846-C134-FBDEFAF24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>
                <a:latin typeface="Arial"/>
                <a:cs typeface="Arial"/>
              </a:rPr>
              <a:t>Hindamisvahend</a:t>
            </a:r>
            <a:r>
              <a:rPr lang="en-GB" sz="4000" dirty="0">
                <a:latin typeface="Arial"/>
                <a:cs typeface="Arial"/>
              </a:rPr>
              <a:t> II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3E9C460-8944-3CBB-791E-D8F14609633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51459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90FA2-BB6C-AC64-F9C8-AAD1D239F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C38D6BB-E9A3-3D46-310A-EB650394F0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10464" y="736252"/>
            <a:ext cx="6844026" cy="53683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Aptos"/>
                <a:ea typeface="Calibri"/>
                <a:cs typeface="Times New Roman"/>
              </a:rPr>
              <a:t>👥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Profiil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67%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naised</a:t>
            </a:r>
            <a:r>
              <a:rPr lang="et-EE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33%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mehed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vanus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M= 43,5 (21–60+)</a:t>
            </a:r>
          </a:p>
          <a:p>
            <a:endParaRPr lang="en-US" sz="24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US" sz="2000" dirty="0">
                <a:solidFill>
                  <a:srgbClr val="000000"/>
                </a:solidFill>
                <a:latin typeface="Aptos"/>
                <a:ea typeface="Calibri"/>
                <a:cs typeface="Times New Roman"/>
              </a:rPr>
              <a:t>🎓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Taust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69%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kõrgharidus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64%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vene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emakeel</a:t>
            </a:r>
            <a:endParaRPr lang="en-US" sz="24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endParaRPr lang="en-US" sz="24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r>
              <a:rPr lang="en-US" sz="2000" dirty="0">
                <a:solidFill>
                  <a:srgbClr val="000000"/>
                </a:solidFill>
                <a:latin typeface="Aptos"/>
                <a:ea typeface="Calibri"/>
                <a:cs typeface="Times New Roman"/>
              </a:rPr>
              <a:t>📍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Eestis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elamine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M = 3,2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aastat</a:t>
            </a:r>
            <a:endParaRPr lang="en-US" sz="24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br>
              <a:rPr lang="en-US" sz="2000" dirty="0">
                <a:solidFill>
                  <a:srgbClr val="000000"/>
                </a:solidFill>
                <a:latin typeface="Aptos"/>
                <a:ea typeface="Calibri"/>
                <a:cs typeface="Times New Roman"/>
              </a:rPr>
            </a:br>
            <a:r>
              <a:rPr lang="en-US" sz="2000" dirty="0">
                <a:solidFill>
                  <a:srgbClr val="000000"/>
                </a:solidFill>
                <a:latin typeface="Aptos"/>
                <a:ea typeface="Calibri"/>
                <a:cs typeface="Times New Roman"/>
              </a:rPr>
              <a:t>📚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Keeleõpe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enne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kursust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M = 2,5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aastat</a:t>
            </a:r>
            <a:br>
              <a:rPr lang="en-US" sz="2400" dirty="0">
                <a:latin typeface="Arial"/>
                <a:ea typeface="Calibri"/>
                <a:cs typeface="Arial"/>
              </a:rPr>
            </a:b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põhjused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töö</a:t>
            </a:r>
            <a:r>
              <a:rPr lang="et-EE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vaba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aeg</a:t>
            </a:r>
            <a:r>
              <a:rPr lang="et-EE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lapsed</a:t>
            </a:r>
          </a:p>
          <a:p>
            <a:endParaRPr lang="en-GB" sz="2800" dirty="0">
              <a:solidFill>
                <a:srgbClr val="40404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8B8EA-C9C7-8670-6D94-EBE9F9FE0C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4831" y="3431458"/>
            <a:ext cx="2979584" cy="9402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>
                <a:latin typeface="Arial"/>
                <a:cs typeface="Arial"/>
              </a:rPr>
              <a:t>Valim</a:t>
            </a:r>
            <a:endParaRPr lang="en-US"/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748855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C01E8-56BB-4C2D-1808-84544548B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95A0EDA-8DC6-9FC1-DDF8-CBE686EC52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1981" y="736252"/>
            <a:ext cx="7372509" cy="53683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2023-2024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kaheksa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B1-taseme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rühma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, n=60</a:t>
            </a:r>
            <a:endParaRPr lang="en-US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Dialoogiline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salvestatud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ülesanne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kursuse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alguses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lõpus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(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jõuda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ühisele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kokkuleppele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)</a:t>
            </a:r>
            <a:endParaRPr lang="en-US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Paariline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omal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valikul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endParaRPr lang="en-US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3FBEB-74F4-0E60-3BC5-1A1D8E5B47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8638" y="3763297"/>
            <a:ext cx="3925938" cy="9402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Uurimismaterjali</a:t>
            </a:r>
            <a:r>
              <a:rPr lang="en-GB" sz="4000" dirty="0">
                <a:latin typeface="Arial"/>
                <a:cs typeface="Arial"/>
              </a:rPr>
              <a:t> </a:t>
            </a:r>
            <a:r>
              <a:rPr lang="en-GB" sz="4000" dirty="0" err="1">
                <a:latin typeface="Arial"/>
                <a:cs typeface="Arial"/>
              </a:rPr>
              <a:t>kogumine</a:t>
            </a:r>
            <a:endParaRPr lang="en-GB" sz="4000" dirty="0">
              <a:latin typeface="Arial"/>
              <a:cs typeface="Arial"/>
            </a:endParaRPr>
          </a:p>
          <a:p>
            <a:endParaRPr lang="en-GB" sz="4000" dirty="0">
              <a:latin typeface="Arial"/>
              <a:cs typeface="Arial"/>
            </a:endParaRPr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89009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C5B58-6ACF-25F1-C28F-FD6259F72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8A8F3D5-3217-E2EB-F2F7-DCC773246A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1981" y="1977574"/>
            <a:ext cx="7372509" cy="412703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Kolm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hindajat</a:t>
            </a:r>
            <a:endParaRPr lang="en-GB" sz="28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10-pallisel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skaalal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kaks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korda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(n=120)</a:t>
            </a:r>
            <a:endParaRPr lang="en-US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Hindajate-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vahelise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kooskõla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koefitsient</a:t>
            </a:r>
            <a:r>
              <a:rPr lang="en-GB" sz="28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 = 0,90 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Koo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Li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järgi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(2016)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78C57-8F06-FB98-71D0-B3D6B20DCE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8638" y="3763297"/>
            <a:ext cx="3925938" cy="9402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Hindamine</a:t>
            </a:r>
            <a:endParaRPr lang="en-US" dirty="0" err="1"/>
          </a:p>
          <a:p>
            <a:endParaRPr lang="en-GB" sz="4000" dirty="0">
              <a:latin typeface="Arial"/>
              <a:cs typeface="Arial"/>
            </a:endParaRPr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104289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44FCB-506A-375B-B6CA-8F3F0233C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79919C-2A0A-F5AB-5449-3BD3456BE9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81981" y="797703"/>
            <a:ext cx="7372509" cy="481528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Vabavara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R (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versioon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2025.05.1+513)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abil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</a:t>
            </a:r>
            <a:endParaRPr lang="en-GB" sz="28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algn="just"/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Kõikide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komponentide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kursuse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alguse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lõpu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väärtusi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analüüsiti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kirjeldava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statistika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abil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(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keskmine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,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mediaan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hajuvus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).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14350" indent="-514350" algn="just">
              <a:buAutoNum type="arabicPeriod"/>
            </a:pP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Kirjeldati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keeleliste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suhtluslike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komponentide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muutusi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kursuse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jooksul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</a:t>
            </a:r>
            <a:endParaRPr lang="en-GB" sz="28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14350" indent="-514350" algn="just">
              <a:buAutoNum type="arabicPeriod"/>
            </a:pP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Analüüsiti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muutusi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eraldi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keeleliste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ja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suhtluslike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komponentide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rühmades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 </a:t>
            </a:r>
            <a:endParaRPr lang="en-GB" sz="28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AutoNum type="arabicPeriod"/>
            </a:pP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Vaadati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korrelatsioone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</a:t>
            </a:r>
            <a:r>
              <a:rPr lang="et-EE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ntide vahel.</a:t>
            </a:r>
            <a:endParaRPr lang="en-GB" sz="2800" dirty="0">
              <a:latin typeface="Arial"/>
              <a:cs typeface="Arial"/>
            </a:endParaRPr>
          </a:p>
          <a:p>
            <a:pPr marL="285750" indent="-285750">
              <a:buAutoNum type="arabicPeriod"/>
            </a:pP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B7C96-2EA9-D5C0-3AD8-35723E1214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8638" y="3763297"/>
            <a:ext cx="3925938" cy="94021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Andmeanalüüs</a:t>
            </a:r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406517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8048C3-BF0A-387F-61AA-49DB56D87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3157383" cy="2547257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Tulemused1: </a:t>
            </a: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kõikide</a:t>
            </a:r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br>
              <a:rPr lang="en-US" sz="3600" dirty="0">
                <a:latin typeface="Arial"/>
                <a:cs typeface="Arial"/>
              </a:rPr>
            </a:b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komponentide</a:t>
            </a:r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areng</a:t>
            </a:r>
            <a:endParaRPr lang="en-US" sz="3600">
              <a:latin typeface="Arial"/>
              <a:cs typeface="Arial"/>
            </a:endParaRPr>
          </a:p>
        </p:txBody>
      </p:sp>
      <p:pic>
        <p:nvPicPr>
          <p:cNvPr id="4" name="Content Placeholder 3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80E221AD-9985-9FB5-1072-45713798A9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86909" y="893549"/>
            <a:ext cx="6780700" cy="50685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044829F-EAF1-247D-5DF7-4B5B25A7BC12}"/>
                  </a:ext>
                </a:extLst>
              </p14:cNvPr>
              <p14:cNvContentPartPr/>
              <p14:nvPr/>
            </p14:nvContentPartPr>
            <p14:xfrm>
              <a:off x="6174948" y="3680951"/>
              <a:ext cx="445886" cy="321287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044829F-EAF1-247D-5DF7-4B5B25A7BC1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21010" y="3573016"/>
                <a:ext cx="553402" cy="5367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3E0C30B-9933-01C0-E5C6-332C6951F704}"/>
                  </a:ext>
                </a:extLst>
              </p14:cNvPr>
              <p14:cNvContentPartPr/>
              <p14:nvPr/>
            </p14:nvContentPartPr>
            <p14:xfrm>
              <a:off x="7884241" y="3668661"/>
              <a:ext cx="443199" cy="272364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3E0C30B-9933-01C0-E5C6-332C6951F70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830280" y="3560723"/>
                <a:ext cx="550761" cy="4878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EF0100FA-5662-BDE1-52C1-3523F6EA637C}"/>
                  </a:ext>
                </a:extLst>
              </p14:cNvPr>
              <p14:cNvContentPartPr/>
              <p14:nvPr/>
            </p14:nvContentPartPr>
            <p14:xfrm>
              <a:off x="6188178" y="5106628"/>
              <a:ext cx="394772" cy="172973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EF0100FA-5662-BDE1-52C1-3523F6EA637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134247" y="4998745"/>
                <a:ext cx="502274" cy="3883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EE3B6DB-3F3F-801B-8239-77408E771F4C}"/>
                  </a:ext>
                </a:extLst>
              </p14:cNvPr>
              <p14:cNvContentPartPr/>
              <p14:nvPr/>
            </p14:nvContentPartPr>
            <p14:xfrm>
              <a:off x="7822331" y="5094339"/>
              <a:ext cx="506318" cy="197563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EE3B6DB-3F3F-801B-8239-77408E771F4C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768353" y="4986577"/>
                <a:ext cx="613915" cy="412727"/>
              </a:xfrm>
              <a:prstGeom prst="rect">
                <a:avLst/>
              </a:prstGeom>
            </p:spPr>
          </p:pic>
        </mc:Fallback>
      </mc:AlternateContent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BF0B1AA-FE1B-B866-BF5A-915D94AF4205}"/>
              </a:ext>
            </a:extLst>
          </p:cNvPr>
          <p:cNvSpPr/>
          <p:nvPr/>
        </p:nvSpPr>
        <p:spPr>
          <a:xfrm>
            <a:off x="9606793" y="4920342"/>
            <a:ext cx="619603" cy="40661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022F1D6-002F-5324-0729-C0E4207A9426}"/>
              </a:ext>
            </a:extLst>
          </p:cNvPr>
          <p:cNvSpPr/>
          <p:nvPr/>
        </p:nvSpPr>
        <p:spPr>
          <a:xfrm>
            <a:off x="9606793" y="2324375"/>
            <a:ext cx="619603" cy="40661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EBDF2D7-21A8-12C4-17F7-2628BC84CF77}"/>
              </a:ext>
            </a:extLst>
          </p:cNvPr>
          <p:cNvSpPr/>
          <p:nvPr/>
        </p:nvSpPr>
        <p:spPr>
          <a:xfrm>
            <a:off x="9606792" y="3602984"/>
            <a:ext cx="619603" cy="40661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56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1E689E-EB8F-439D-CB26-D3A2DD7DE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92300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 dirty="0" err="1">
                <a:solidFill>
                  <a:srgbClr val="FFFFFF"/>
                </a:solidFill>
                <a:latin typeface="Arial"/>
                <a:cs typeface="Arial"/>
              </a:rPr>
              <a:t>Tulemused</a:t>
            </a:r>
            <a:r>
              <a:rPr lang="en-US" sz="3200" kern="1200" dirty="0">
                <a:solidFill>
                  <a:srgbClr val="FFFFFF"/>
                </a:solidFill>
                <a:latin typeface="Arial"/>
                <a:cs typeface="Arial"/>
              </a:rPr>
              <a:t> 2:</a:t>
            </a:r>
            <a: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keeleliste</a:t>
            </a:r>
            <a: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komponentide</a:t>
            </a:r>
            <a: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areng</a:t>
            </a:r>
            <a:endParaRPr lang="en-US" sz="3200" kern="12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0674257-E71D-C314-6BD4-257973B1F3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927453"/>
            <a:ext cx="6780700" cy="500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093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CC00CC-5DED-493C-E3C2-2C2B8A9CE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2AF9143B-C1F0-C1D6-EE34-98B53F6B7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0802CB-F859-875B-AE81-15AA9A8D1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3157383" cy="2547257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Tulemused</a:t>
            </a:r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 3: </a:t>
            </a: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suhtluslike</a:t>
            </a:r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komponentide</a:t>
            </a:r>
            <a:br>
              <a:rPr lang="en-US" sz="3600" dirty="0">
                <a:latin typeface="Arial"/>
                <a:cs typeface="Arial"/>
              </a:rPr>
            </a:br>
            <a:r>
              <a:rPr lang="en-US" sz="3600" kern="1200" dirty="0" err="1">
                <a:solidFill>
                  <a:srgbClr val="FFFFFF"/>
                </a:solidFill>
                <a:latin typeface="Arial"/>
                <a:cs typeface="Arial"/>
              </a:rPr>
              <a:t>areng</a:t>
            </a:r>
            <a:r>
              <a:rPr lang="en-US" sz="3600" kern="12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endParaRPr lang="en-US" sz="3600">
              <a:latin typeface="Arial"/>
              <a:cs typeface="Arial"/>
            </a:endParaRPr>
          </a:p>
        </p:txBody>
      </p:sp>
      <p:pic>
        <p:nvPicPr>
          <p:cNvPr id="4" name="Content Placeholder 3" descr="A graph of different colored rectangles and lines&#10;&#10;AI-generated content may be incorrect.">
            <a:extLst>
              <a:ext uri="{FF2B5EF4-FFF2-40B4-BE49-F238E27FC236}">
                <a16:creationId xmlns:a16="http://schemas.microsoft.com/office/drawing/2014/main" id="{C2A8EB79-DFC5-ABA8-DD48-2597C9315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927453"/>
            <a:ext cx="6780700" cy="500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85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230FDE-EC55-6187-5643-2792871F9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8EB6DA1F-6BDC-C57F-DC89-1D11BB4175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B995E5-DA9B-035A-BF0D-BA06E4522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1" y="1967266"/>
            <a:ext cx="3550672" cy="2547257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kern="1200" dirty="0" err="1">
                <a:solidFill>
                  <a:srgbClr val="FFFFFF"/>
                </a:solidFill>
                <a:latin typeface="Arial"/>
                <a:cs typeface="Arial"/>
              </a:rPr>
              <a:t>Tulemused</a:t>
            </a:r>
            <a: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  <a:t> 4</a:t>
            </a:r>
            <a:r>
              <a:rPr lang="en-US" sz="3200" kern="1200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Rääkimisoskuse</a:t>
            </a:r>
            <a:b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komponentide</a:t>
            </a:r>
            <a: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  <a:t> </a:t>
            </a:r>
            <a:b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vahelised</a:t>
            </a:r>
            <a:br>
              <a:rPr lang="en-US" sz="32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sz="3200" dirty="0" err="1">
                <a:solidFill>
                  <a:srgbClr val="FFFFFF"/>
                </a:solidFill>
                <a:latin typeface="Arial"/>
                <a:cs typeface="Arial"/>
              </a:rPr>
              <a:t>seosed</a:t>
            </a:r>
            <a:r>
              <a:rPr lang="en-US" sz="2500" dirty="0">
                <a:solidFill>
                  <a:srgbClr val="FFFFFF"/>
                </a:solidFill>
                <a:latin typeface="Aptos Display"/>
                <a:cs typeface="Arial"/>
              </a:rPr>
              <a:t> </a:t>
            </a:r>
            <a:endParaRPr lang="en-US" sz="2500" dirty="0">
              <a:solidFill>
                <a:srgbClr val="000000"/>
              </a:solidFill>
              <a:latin typeface="Aptos Display"/>
              <a:cs typeface="Arial"/>
            </a:endParaRPr>
          </a:p>
          <a:p>
            <a:endParaRPr lang="en-US" sz="3600">
              <a:latin typeface="Arial"/>
              <a:cs typeface="Arial"/>
            </a:endParaRPr>
          </a:p>
        </p:txBody>
      </p:sp>
      <p:pic>
        <p:nvPicPr>
          <p:cNvPr id="6" name="Content Placeholder 5" descr="A yellow and black squares with black numbers&#10;&#10;AI-generated content may be incorrect.">
            <a:extLst>
              <a:ext uri="{FF2B5EF4-FFF2-40B4-BE49-F238E27FC236}">
                <a16:creationId xmlns:a16="http://schemas.microsoft.com/office/drawing/2014/main" id="{8F17E534-8D89-5472-1713-62CE0C0FE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3449" y="1172774"/>
            <a:ext cx="7464694" cy="4443007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C41028F-F1EE-F28D-D4E3-CF5C2AAF4266}"/>
              </a:ext>
            </a:extLst>
          </p:cNvPr>
          <p:cNvSpPr/>
          <p:nvPr/>
        </p:nvSpPr>
        <p:spPr>
          <a:xfrm>
            <a:off x="8161517" y="4470198"/>
            <a:ext cx="541833" cy="41804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C26BA64-9CE5-DDD7-FE31-2D31E9C01065}"/>
              </a:ext>
            </a:extLst>
          </p:cNvPr>
          <p:cNvSpPr/>
          <p:nvPr/>
        </p:nvSpPr>
        <p:spPr>
          <a:xfrm>
            <a:off x="7097675" y="3234292"/>
            <a:ext cx="590995" cy="50407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A953AE9-C39C-6411-A42F-7128BC310DD5}"/>
              </a:ext>
            </a:extLst>
          </p:cNvPr>
          <p:cNvSpPr/>
          <p:nvPr/>
        </p:nvSpPr>
        <p:spPr>
          <a:xfrm>
            <a:off x="6507739" y="3738196"/>
            <a:ext cx="590995" cy="50407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405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6B4DF7-B36C-7E3B-3DFD-AF9218DF9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531251-524A-25A1-0513-CF8BD3A3337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59077" y="994348"/>
            <a:ext cx="7323348" cy="53683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Rääkimisoskuse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komponentide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areng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on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omavahel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seotud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GB" sz="2800" dirty="0">
              <a:solidFill>
                <a:srgbClr val="000000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Kõik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komponendid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arenesid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,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kuid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erineval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määral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</a:t>
            </a:r>
            <a:endParaRPr lang="en-GB" sz="2800" dirty="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800" dirty="0">
              <a:solidFill>
                <a:schemeClr val="tx1"/>
              </a:solidFill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Tulemused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 on 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kooskõlas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rääkimisoskuse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kui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mitmemõõtmelise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konstruktsiooni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 </a:t>
            </a:r>
            <a:r>
              <a:rPr lang="en-GB" sz="2800" dirty="0" err="1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käsitlusega</a:t>
            </a:r>
            <a:r>
              <a:rPr lang="en-GB" sz="2800" dirty="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</a:t>
            </a:r>
          </a:p>
          <a:p>
            <a:endParaRPr lang="en-GB" sz="2800">
              <a:solidFill>
                <a:srgbClr val="40404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A724E-0439-C2DE-78A2-2BD5C5B29A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0315" y="3419168"/>
            <a:ext cx="3594100" cy="9525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4000" dirty="0" err="1">
                <a:latin typeface="Arial"/>
                <a:cs typeface="Arial"/>
              </a:rPr>
              <a:t>Kokkuvõte</a:t>
            </a:r>
            <a:r>
              <a:rPr lang="en-GB" sz="4000" dirty="0">
                <a:latin typeface="Arial"/>
                <a:cs typeface="Arial"/>
              </a:rPr>
              <a:t> </a:t>
            </a:r>
            <a:endParaRPr lang="en-US" sz="4000">
              <a:latin typeface="Arial"/>
              <a:cs typeface="Arial"/>
            </a:endParaRPr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586597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2409C-3FA3-215C-E4FD-BC10AED7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F12B942-83B2-F13A-32E0-536646F61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59077" y="2451505"/>
            <a:ext cx="7323348" cy="39111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66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Tänan</a:t>
            </a:r>
            <a:r>
              <a:rPr lang="en-GB" sz="66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 </a:t>
            </a:r>
            <a:r>
              <a:rPr lang="en-GB" sz="6600" dirty="0" err="1">
                <a:solidFill>
                  <a:srgbClr val="000000"/>
                </a:solidFill>
                <a:latin typeface="Arial"/>
                <a:ea typeface="Calibri"/>
                <a:cs typeface="Arial"/>
              </a:rPr>
              <a:t>kuulamast</a:t>
            </a:r>
            <a:r>
              <a:rPr lang="en-GB" sz="66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!</a:t>
            </a:r>
          </a:p>
          <a:p>
            <a:endParaRPr lang="en-GB" sz="2800">
              <a:solidFill>
                <a:srgbClr val="40404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5042A-4A26-C55C-DC47-5A852C4FA6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7368" y="4916431"/>
            <a:ext cx="3594100" cy="9525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>
                <a:latin typeface="Aptos Display"/>
                <a:cs typeface="Rubik Medium"/>
              </a:rPr>
              <a:t>katrin.mikk@ut.ee</a:t>
            </a:r>
            <a:endParaRPr lang="en-US" sz="2800"/>
          </a:p>
          <a:p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3525209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601F4-F06B-B522-44EE-57D2BC84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Arial"/>
                <a:cs typeface="Arial"/>
              </a:rPr>
              <a:t>Allikad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3B1FA-7DF7-2A18-5B4B-7EC80DD2E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 dirty="0" err="1">
                <a:solidFill>
                  <a:srgbClr val="181817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Bygate</a:t>
            </a: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, M. (1987). </a:t>
            </a:r>
            <a:r>
              <a:rPr lang="en-GB" sz="1600" i="1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Speaking</a:t>
            </a: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. Oxford: Oxford University Press.</a:t>
            </a:r>
            <a:endParaRPr lang="en-US"/>
          </a:p>
          <a:p>
            <a:pPr marL="0" indent="0">
              <a:buNone/>
            </a:pPr>
            <a:r>
              <a:rPr lang="en-GB" sz="160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Goh, C. C. M. (2017). Research into practice: Scaffolding learning processes to improve speaking performance. Language Teaching: Surveys and Studies. 50(2), 247-260. </a:t>
            </a:r>
            <a:endParaRPr lang="en-GB" sz="1600" dirty="0">
              <a:solidFill>
                <a:srgbClr val="181817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600" dirty="0">
                <a:latin typeface="Arial"/>
                <a:ea typeface="+mn-lt"/>
                <a:cs typeface="Arial"/>
              </a:rPr>
              <a:t>Mikk, K. (2023). </a:t>
            </a:r>
            <a:r>
              <a:rPr lang="en-GB" sz="1600" dirty="0" err="1">
                <a:latin typeface="Arial"/>
                <a:ea typeface="+mn-lt"/>
                <a:cs typeface="Arial"/>
              </a:rPr>
              <a:t>Kuidas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uurida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rääkimisoskuse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õpetamist</a:t>
            </a:r>
            <a:r>
              <a:rPr lang="en-GB" sz="1600" dirty="0">
                <a:latin typeface="Arial"/>
                <a:ea typeface="+mn-lt"/>
                <a:cs typeface="Arial"/>
              </a:rPr>
              <a:t>? </a:t>
            </a:r>
            <a:r>
              <a:rPr lang="en-GB" sz="1600" dirty="0" err="1">
                <a:latin typeface="Arial"/>
                <a:ea typeface="+mn-lt"/>
                <a:cs typeface="Arial"/>
              </a:rPr>
              <a:t>Pilootuuring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täiskasvanute</a:t>
            </a:r>
            <a:r>
              <a:rPr lang="en-GB" sz="1600" dirty="0">
                <a:latin typeface="Arial"/>
                <a:ea typeface="+mn-lt"/>
                <a:cs typeface="Arial"/>
              </a:rPr>
              <a:t> B1-taseme </a:t>
            </a:r>
            <a:r>
              <a:rPr lang="en-GB" sz="1600" dirty="0" err="1">
                <a:latin typeface="Arial"/>
                <a:ea typeface="+mn-lt"/>
                <a:cs typeface="Arial"/>
              </a:rPr>
              <a:t>eesti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keele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kursuse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näitel</a:t>
            </a:r>
            <a:r>
              <a:rPr lang="en-GB" sz="1600" dirty="0">
                <a:latin typeface="Arial"/>
                <a:ea typeface="+mn-lt"/>
                <a:cs typeface="Arial"/>
              </a:rPr>
              <a:t>. Eesti </a:t>
            </a:r>
            <a:r>
              <a:rPr lang="en-GB" sz="1600" dirty="0" err="1">
                <a:latin typeface="Arial"/>
                <a:ea typeface="+mn-lt"/>
                <a:cs typeface="Arial"/>
              </a:rPr>
              <a:t>Rakenduslingvistika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Ühingu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aastaraamat</a:t>
            </a:r>
            <a:r>
              <a:rPr lang="en-GB" sz="1600" dirty="0">
                <a:latin typeface="Arial"/>
                <a:ea typeface="+mn-lt"/>
                <a:cs typeface="Arial"/>
              </a:rPr>
              <a:t> = Estonian papers in applied linguistics,  125−141. DOI: 10.5128/ERYa19.08.</a:t>
            </a:r>
            <a:endParaRPr lang="en-GB" sz="16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600" dirty="0">
                <a:latin typeface="Arial"/>
                <a:ea typeface="+mn-lt"/>
                <a:cs typeface="Arial"/>
              </a:rPr>
              <a:t>Mikk, K., </a:t>
            </a:r>
            <a:r>
              <a:rPr lang="en-GB" sz="1600" dirty="0" err="1">
                <a:latin typeface="Arial"/>
                <a:ea typeface="+mn-lt"/>
                <a:cs typeface="Arial"/>
              </a:rPr>
              <a:t>Kitsnik</a:t>
            </a:r>
            <a:r>
              <a:rPr lang="en-GB" sz="1600" dirty="0">
                <a:latin typeface="Arial"/>
                <a:ea typeface="+mn-lt"/>
                <a:cs typeface="Arial"/>
              </a:rPr>
              <a:t>, M. (2025). </a:t>
            </a:r>
            <a:r>
              <a:rPr lang="en-GB" sz="1600" dirty="0" err="1">
                <a:latin typeface="Arial"/>
                <a:ea typeface="+mn-lt"/>
                <a:cs typeface="Arial"/>
              </a:rPr>
              <a:t>Rääkimisoskust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arendavad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õppetegevused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täiskasvanute</a:t>
            </a:r>
            <a:r>
              <a:rPr lang="en-GB" sz="1600" dirty="0">
                <a:latin typeface="Arial"/>
                <a:ea typeface="+mn-lt"/>
                <a:cs typeface="Arial"/>
              </a:rPr>
              <a:t> B1-taseme </a:t>
            </a:r>
            <a:r>
              <a:rPr lang="en-GB" sz="1600" dirty="0" err="1">
                <a:latin typeface="Arial"/>
                <a:ea typeface="+mn-lt"/>
                <a:cs typeface="Arial"/>
              </a:rPr>
              <a:t>eesti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keele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kursustel</a:t>
            </a:r>
            <a:r>
              <a:rPr lang="en-GB" sz="1600" dirty="0">
                <a:latin typeface="Arial"/>
                <a:ea typeface="+mn-lt"/>
                <a:cs typeface="Arial"/>
              </a:rPr>
              <a:t>. Eesti </a:t>
            </a:r>
            <a:r>
              <a:rPr lang="en-GB" sz="1600" dirty="0" err="1">
                <a:latin typeface="Arial"/>
                <a:ea typeface="+mn-lt"/>
                <a:cs typeface="Arial"/>
              </a:rPr>
              <a:t>Rakenduslingvistika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Ühingu</a:t>
            </a:r>
            <a:r>
              <a:rPr lang="en-GB" sz="1600" dirty="0">
                <a:latin typeface="Arial"/>
                <a:ea typeface="+mn-lt"/>
                <a:cs typeface="Arial"/>
              </a:rPr>
              <a:t> </a:t>
            </a:r>
            <a:r>
              <a:rPr lang="en-GB" sz="1600" dirty="0" err="1">
                <a:latin typeface="Arial"/>
                <a:ea typeface="+mn-lt"/>
                <a:cs typeface="Arial"/>
              </a:rPr>
              <a:t>aastaraamat</a:t>
            </a:r>
            <a:r>
              <a:rPr lang="en-GB" sz="1600" dirty="0">
                <a:latin typeface="Arial"/>
                <a:ea typeface="+mn-lt"/>
                <a:cs typeface="Arial"/>
              </a:rPr>
              <a:t> = Estonian papers in applied linguistics, 21,  201−218. DOI: 10.5128/ERYa21.11.</a:t>
            </a:r>
          </a:p>
          <a:p>
            <a:pPr marL="0" indent="0">
              <a:buNone/>
            </a:pPr>
            <a:r>
              <a:rPr lang="en-GB" sz="160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Plonsky, L., Oswald, F.L. (2014), How Big Is “Big”? Interpreting Effect Sizes in L2 Research. Language </a:t>
            </a: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Learning, 64: 878-912</a:t>
            </a:r>
            <a:endParaRPr lang="en-GB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Sabnani, R. L., </a:t>
            </a:r>
            <a:r>
              <a:rPr lang="en-GB" sz="1600" dirty="0" err="1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Renandya</a:t>
            </a: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, W. A. (2019). </a:t>
            </a:r>
            <a:r>
              <a:rPr lang="en-GB" sz="1600" i="1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A comprehensive approach to developing L2 speaking competence</a:t>
            </a:r>
            <a:r>
              <a:rPr lang="en-GB" sz="1600" dirty="0">
                <a:solidFill>
                  <a:srgbClr val="181817"/>
                </a:solidFill>
                <a:highlight>
                  <a:srgbClr val="FFFFFF"/>
                </a:highlight>
                <a:latin typeface="Arial"/>
                <a:cs typeface="Arial"/>
              </a:rPr>
              <a:t>. ELTAR‑J, 1(1), 16–25.</a:t>
            </a:r>
            <a:endParaRPr lang="en-GB" sz="16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1600">
                <a:solidFill>
                  <a:srgbClr val="2A2A2A"/>
                </a:solidFill>
                <a:highlight>
                  <a:srgbClr val="FFFFFF"/>
                </a:highlight>
                <a:latin typeface="Arial"/>
                <a:cs typeface="Arial"/>
              </a:rPr>
              <a:t>Sato, T., McNamara, T. (2019). What Counts in Second Language Oral Communication Ability? The Perspective </a:t>
            </a:r>
            <a:r>
              <a:rPr lang="en-US" sz="1600" dirty="0">
                <a:solidFill>
                  <a:srgbClr val="2A2A2A"/>
                </a:solidFill>
                <a:highlight>
                  <a:srgbClr val="FFFFFF"/>
                </a:highlight>
                <a:latin typeface="Arial"/>
                <a:cs typeface="Arial"/>
              </a:rPr>
              <a:t>of Linguistic Laypersons, </a:t>
            </a:r>
            <a:r>
              <a:rPr lang="en-US" sz="1600" i="1" dirty="0">
                <a:solidFill>
                  <a:srgbClr val="2A2A2A"/>
                </a:solidFill>
                <a:highlight>
                  <a:srgbClr val="FFFFFF"/>
                </a:highlight>
                <a:latin typeface="Arial"/>
                <a:cs typeface="Arial"/>
              </a:rPr>
              <a:t>Applied Linguistics</a:t>
            </a:r>
            <a:r>
              <a:rPr lang="en-US" sz="1600" dirty="0">
                <a:solidFill>
                  <a:srgbClr val="2A2A2A"/>
                </a:solidFill>
                <a:highlight>
                  <a:srgbClr val="FFFFFF"/>
                </a:highlight>
                <a:latin typeface="Arial"/>
                <a:cs typeface="Arial"/>
              </a:rPr>
              <a:t>, Volume 40, Issue 6, December 2019, Pages 894–916</a:t>
            </a:r>
            <a:br>
              <a:rPr lang="en-US" sz="1600" dirty="0">
                <a:latin typeface="Arial"/>
                <a:cs typeface="Arial"/>
              </a:rPr>
            </a:br>
            <a:endParaRPr lang="en-US"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2949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20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Keelelised komponendid  </vt:lpstr>
      <vt:lpstr>Suhtluslikud komponendid  </vt:lpstr>
      <vt:lpstr>PowerPoint Presentation</vt:lpstr>
      <vt:lpstr>Hindamisvahend I</vt:lpstr>
      <vt:lpstr>Hindamisvahend II</vt:lpstr>
      <vt:lpstr>PowerPoint Presentation</vt:lpstr>
      <vt:lpstr>PowerPoint Presentation</vt:lpstr>
      <vt:lpstr>PowerPoint Presentation</vt:lpstr>
      <vt:lpstr>PowerPoint Presentation</vt:lpstr>
      <vt:lpstr>Tulemused1: kõikide  komponentide areng</vt:lpstr>
      <vt:lpstr>Tulemused 2: keeleliste komponentide areng</vt:lpstr>
      <vt:lpstr>Tulemused 3: suhtluslike komponentide areng </vt:lpstr>
      <vt:lpstr>Tulemused 4: Rääkimisoskuse komponentide  vahelised seosed  </vt:lpstr>
      <vt:lpstr>PowerPoint Presentation</vt:lpstr>
      <vt:lpstr>PowerPoint Presentation</vt:lpstr>
      <vt:lpstr>Allikad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/>
  <cp:lastModifiedBy>Katrin Mikk</cp:lastModifiedBy>
  <cp:revision>506</cp:revision>
  <dcterms:created xsi:type="dcterms:W3CDTF">2026-04-06T18:19:12Z</dcterms:created>
  <dcterms:modified xsi:type="dcterms:W3CDTF">2026-04-21T19:14:11Z</dcterms:modified>
</cp:coreProperties>
</file>