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82"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Crimson Text" panose="020B0604020202020204" charset="0"/>
      <p:regular r:id="rId29"/>
      <p:bold r:id="rId30"/>
      <p:italic r:id="rId31"/>
      <p:boldItalic r:id="rId32"/>
    </p:embeddedFont>
    <p:embeddedFont>
      <p:font typeface="EB Garamond" panose="00000500000000000000" pitchFamily="2" charset="0"/>
      <p:regular r:id="rId33"/>
      <p:bold r:id="rId34"/>
      <p:italic r:id="rId35"/>
      <p:boldItalic r:id="rId36"/>
    </p:embeddedFont>
    <p:embeddedFont>
      <p:font typeface="Merriweather Sans" pitchFamily="2" charset="-70"/>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8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 name="Google Shape;4;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 name="Google Shape;5;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 name="Google Shape;6;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 name="Google Shape;7;n"/>
          <p:cNvSpPr txBox="1"/>
          <p:nvPr/>
        </p:nvSpPr>
        <p:spPr>
          <a:xfrm>
            <a:off x="0" y="0"/>
            <a:ext cx="2971800" cy="4587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8" name="Google Shape;8;n"/>
          <p:cNvSpPr txBox="1">
            <a:spLocks noGrp="1"/>
          </p:cNvSpPr>
          <p:nvPr>
            <p:ph type="dt" idx="10"/>
          </p:nvPr>
        </p:nvSpPr>
        <p:spPr>
          <a:xfrm>
            <a:off x="3884613" y="0"/>
            <a:ext cx="2965450" cy="4524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Clr>
                <a:srgbClr val="000000"/>
              </a:buClr>
              <a:buSzPts val="1200"/>
              <a:buFont typeface="Times New Roman"/>
              <a:buNone/>
              <a:defRPr sz="1200">
                <a:solidFill>
                  <a:srgbClr val="000000"/>
                </a:solidFill>
                <a:latin typeface="Calibri"/>
                <a:ea typeface="Calibri"/>
                <a:cs typeface="Calibri"/>
                <a:sym typeface="Calibri"/>
              </a:defRPr>
            </a:lvl1pPr>
            <a:lvl2pPr marL="742950" marR="0" lvl="1" indent="-285750"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L="1143000" marR="0" lvl="2" indent="-228600"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L="1600200" marR="0" lvl="3" indent="-228600"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L="2057400" marR="0" lvl="4" indent="-228600"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9" name="Google Shape;9;n"/>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 name="Google Shape;10;n"/>
          <p:cNvSpPr txBox="1">
            <a:spLocks noGrp="1"/>
          </p:cNvSpPr>
          <p:nvPr>
            <p:ph type="body" idx="1"/>
          </p:nvPr>
        </p:nvSpPr>
        <p:spPr>
          <a:xfrm>
            <a:off x="685800" y="4400550"/>
            <a:ext cx="5480050" cy="3594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1" name="Google Shape;11;n"/>
          <p:cNvSpPr txBox="1"/>
          <p:nvPr/>
        </p:nvSpPr>
        <p:spPr>
          <a:xfrm>
            <a:off x="0" y="8685213"/>
            <a:ext cx="2971800" cy="4587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2" name="Google Shape;12;n"/>
          <p:cNvSpPr txBox="1">
            <a:spLocks noGrp="1"/>
          </p:cNvSpPr>
          <p:nvPr>
            <p:ph type="sldNum" idx="12"/>
          </p:nvPr>
        </p:nvSpPr>
        <p:spPr>
          <a:xfrm>
            <a:off x="3884613" y="8685213"/>
            <a:ext cx="2965450" cy="452437"/>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t-EE" sz="1200" b="0" u="none">
                <a:solidFill>
                  <a:srgbClr val="000000"/>
                </a:solidFill>
                <a:latin typeface="Calibri"/>
                <a:ea typeface="Calibri"/>
                <a:cs typeface="Calibri"/>
                <a:sym typeface="Calibri"/>
              </a:rPr>
              <a:t>‹#›</a:t>
            </a:fld>
            <a:endParaRPr sz="1200" b="0" u="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0050" cy="35941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99" name="Google Shape;99;p3: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0050" cy="35941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61" name="Google Shape;161;p5: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d841e4fa00_0_35: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d841e4fa00_0_35: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68" name="Google Shape;168;g3d841e4fa00_0_35: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d841e4fa00_0_21: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d841e4fa00_0_21: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83" name="Google Shape;183;g3d841e4fa00_0_21: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d841e4fa00_0_28: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d841e4fa00_0_28: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1" name="Google Shape;191;g3d841e4fa00_0_28: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d841e4fa00_0_67: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d841e4fa00_0_67: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9" name="Google Shape;199;g3d841e4fa00_0_67: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d841e4fa00_0_43: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d841e4fa00_0_43: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7" name="Google Shape;207;g3d841e4fa00_0_43: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None/>
            </a:pPr>
            <a:fld id="{00000000-1234-1234-1234-123412341234}" type="slidenum">
              <a:rPr lang="et-EE"/>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d841e4fa00_0_80: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d841e4fa00_0_80: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t-EE">
                <a:solidFill>
                  <a:schemeClr val="dk1"/>
                </a:solidFill>
                <a:latin typeface="Calibri"/>
                <a:ea typeface="Calibri"/>
                <a:cs typeface="Calibri"/>
                <a:sym typeface="Calibri"/>
              </a:rPr>
              <a:t>Õpetaja (ÕP1) kirjeldab mitmekesiste multimodaalsete strateegiate kasutamist uue sõnavara õpetamisel, kombineerides visuaalseid ja auditiivseid stiimuleid (nt pilt–sõna seosed, videod ja suuline sisend). Õppetegevused hõlmavad erinevaid variatsioone, nagu piltide ja sõnade sobitamine, sõnade tuvastamine videomaterjali põhjal ning kuulamisülesanded visuaalse toega. Õpetaja rõhutab, et selline varieeruv lähenemine võimaldab arvestada õppijate erinevate eelistuste ja õppimisstiilidega, kuna mõned õpilased eelistavad visuaalset sisendit (nt videod), samas kui teised reageerivad paremini teistele esitusviisidele</a:t>
            </a:r>
            <a:endParaRPr/>
          </a:p>
        </p:txBody>
      </p:sp>
      <p:sp>
        <p:nvSpPr>
          <p:cNvPr id="215" name="Google Shape;215;g3d841e4fa00_0_80: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d841e4fa00_0_62: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21" name="Google Shape;221;g3d841e4fa00_0_62: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d841e4fa00_0_104: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d841e4fa00_0_104: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400"/>
              </a:spcAft>
              <a:buNone/>
            </a:pPr>
            <a:r>
              <a:rPr lang="et-EE" sz="1300" b="1">
                <a:solidFill>
                  <a:schemeClr val="dk1"/>
                </a:solidFill>
                <a:latin typeface="Arial"/>
                <a:ea typeface="Arial"/>
                <a:cs typeface="Arial"/>
                <a:sym typeface="Arial"/>
              </a:rPr>
              <a:t>Näide 1: arusaamise kontroll ja diferentseerimine</a:t>
            </a:r>
            <a:r>
              <a:rPr lang="et-EE" sz="1100">
                <a:solidFill>
                  <a:schemeClr val="dk1"/>
                </a:solidFill>
                <a:latin typeface="Arial"/>
                <a:ea typeface="Arial"/>
                <a:cs typeface="Arial"/>
                <a:sym typeface="Arial"/>
              </a:rPr>
              <a:t>Õpetaja </a:t>
            </a:r>
            <a:r>
              <a:rPr lang="et-EE" sz="1100" b="1">
                <a:solidFill>
                  <a:schemeClr val="dk1"/>
                </a:solidFill>
                <a:latin typeface="Arial"/>
                <a:ea typeface="Arial"/>
                <a:cs typeface="Arial"/>
                <a:sym typeface="Arial"/>
              </a:rPr>
              <a:t>märkab</a:t>
            </a:r>
            <a:r>
              <a:rPr lang="et-EE" sz="1100">
                <a:solidFill>
                  <a:schemeClr val="dk1"/>
                </a:solidFill>
                <a:latin typeface="Arial"/>
                <a:ea typeface="Arial"/>
                <a:cs typeface="Arial"/>
                <a:sym typeface="Arial"/>
              </a:rPr>
              <a:t>, et üldine klassi vastus („kõik said aru“) ei pruugi peegeldada tegelikku arusaamist. Individuaalse küsitlemise kaudu tuvastab ta, et osa õpilasi ei ole teemat mõistnud. Ta </a:t>
            </a:r>
            <a:r>
              <a:rPr lang="et-EE" sz="1100" b="1">
                <a:solidFill>
                  <a:schemeClr val="dk1"/>
                </a:solidFill>
                <a:latin typeface="Arial"/>
                <a:ea typeface="Arial"/>
                <a:cs typeface="Arial"/>
                <a:sym typeface="Arial"/>
              </a:rPr>
              <a:t>tõlgendab olukorda</a:t>
            </a:r>
            <a:r>
              <a:rPr lang="et-EE" sz="1100">
                <a:solidFill>
                  <a:schemeClr val="dk1"/>
                </a:solidFill>
                <a:latin typeface="Arial"/>
                <a:ea typeface="Arial"/>
                <a:cs typeface="Arial"/>
                <a:sym typeface="Arial"/>
              </a:rPr>
              <a:t> kui vajadust diferentseerida õpetamist vastavalt õppijate tegelikule tasemele, mitte näilisele ühisarusaamisele. Sellest lähtuvalt rakendab ta </a:t>
            </a:r>
            <a:r>
              <a:rPr lang="et-EE" sz="1100" b="1">
                <a:solidFill>
                  <a:schemeClr val="dk1"/>
                </a:solidFill>
                <a:latin typeface="Arial"/>
                <a:ea typeface="Arial"/>
                <a:cs typeface="Arial"/>
                <a:sym typeface="Arial"/>
              </a:rPr>
              <a:t>pedagoogilist oskust</a:t>
            </a:r>
            <a:r>
              <a:rPr lang="et-EE" sz="1100">
                <a:solidFill>
                  <a:schemeClr val="dk1"/>
                </a:solidFill>
                <a:latin typeface="Arial"/>
                <a:ea typeface="Arial"/>
                <a:cs typeface="Arial"/>
                <a:sym typeface="Arial"/>
              </a:rPr>
              <a:t>, suunates teema omandanud õpilased iseseisvale tööle ning keskendudes toetamisele nendele, kes vajavad täiendavaid selgitusi, pakkudes järkjärgulist juhendamist kuni arusaamise saavutamiseni.</a:t>
            </a:r>
            <a:endParaRPr/>
          </a:p>
        </p:txBody>
      </p:sp>
      <p:sp>
        <p:nvSpPr>
          <p:cNvPr id="228" name="Google Shape;228;g3d841e4fa00_0_104: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d841e4fa00_0_111: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d841e4fa00_0_111: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35" name="Google Shape;235;g3d841e4fa00_0_111: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d841e4fa00_0_137: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d841e4fa00_0_137: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06" name="Google Shape;106;g3d841e4fa00_0_137: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d841e4fa00_0_74: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d841e4fa00_0_74: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t-EE"/>
              <a:t>Õpetaja demonstreerib situatsioonipõhiseid oskusi, märgates õpilase vajadust individuaalse vastamise järele ning pakkudes talle kordusvõimalusi ja paindlikku hindamist. Samas piirab sellise toe pakkumist ajasurve ning klassiruumi korraldus, mistõttu ei ole individuaalne lähenemine alati süsteemselt rakendatav. Õpetaja tõlgendus õpilase vähesest osalusest viitab ka võimalikele raskustele eristada motivatsioonilisi ja keelelisi tegureid. Tugev külg:</a:t>
            </a:r>
            <a:endParaRPr/>
          </a:p>
          <a:p>
            <a:pPr marL="0" lvl="0" indent="0" algn="l" rtl="0">
              <a:spcBef>
                <a:spcPts val="360"/>
              </a:spcBef>
              <a:spcAft>
                <a:spcPts val="0"/>
              </a:spcAft>
              <a:buNone/>
            </a:pPr>
            <a:r>
              <a:rPr lang="et-EE"/>
              <a:t>õpetaja kohandab vastamisvormi</a:t>
            </a:r>
            <a:endParaRPr/>
          </a:p>
          <a:p>
            <a:pPr marL="0" lvl="0" indent="0" algn="l" rtl="0">
              <a:spcBef>
                <a:spcPts val="360"/>
              </a:spcBef>
              <a:spcAft>
                <a:spcPts val="0"/>
              </a:spcAft>
              <a:buNone/>
            </a:pPr>
            <a:r>
              <a:rPr lang="et-EE"/>
              <a:t>annab kordusvõimalusi</a:t>
            </a:r>
            <a:endParaRPr/>
          </a:p>
          <a:p>
            <a:pPr marL="0" lvl="0" indent="0" algn="l" rtl="0">
              <a:spcBef>
                <a:spcPts val="360"/>
              </a:spcBef>
              <a:spcAft>
                <a:spcPts val="0"/>
              </a:spcAft>
              <a:buNone/>
            </a:pPr>
            <a:r>
              <a:rPr lang="et-EE"/>
              <a:t>püüab toetada individuaalselt</a:t>
            </a:r>
            <a:endParaRPr/>
          </a:p>
          <a:p>
            <a:pPr marL="0" lvl="0" indent="0" algn="l" rtl="0">
              <a:spcBef>
                <a:spcPts val="360"/>
              </a:spcBef>
              <a:spcAft>
                <a:spcPts val="0"/>
              </a:spcAft>
              <a:buNone/>
            </a:pPr>
            <a:r>
              <a:rPr lang="et-EE"/>
              <a:t>Piirang:</a:t>
            </a:r>
            <a:endParaRPr/>
          </a:p>
          <a:p>
            <a:pPr marL="0" lvl="0" indent="0" algn="l" rtl="0">
              <a:spcBef>
                <a:spcPts val="360"/>
              </a:spcBef>
              <a:spcAft>
                <a:spcPts val="0"/>
              </a:spcAft>
              <a:buNone/>
            </a:pPr>
            <a:r>
              <a:rPr lang="et-EE"/>
              <a:t>ajapuudus → ei saa süsteemselt rakendada</a:t>
            </a:r>
            <a:endParaRPr/>
          </a:p>
          <a:p>
            <a:pPr marL="0" lvl="0" indent="0" algn="l" rtl="0">
              <a:spcBef>
                <a:spcPts val="360"/>
              </a:spcBef>
              <a:spcAft>
                <a:spcPts val="0"/>
              </a:spcAft>
              <a:buNone/>
            </a:pPr>
            <a:r>
              <a:rPr lang="et-EE"/>
              <a:t>võimalik vale tõlgendus:</a:t>
            </a:r>
            <a:endParaRPr/>
          </a:p>
          <a:p>
            <a:pPr marL="0" lvl="0" indent="0" algn="l" rtl="0">
              <a:spcBef>
                <a:spcPts val="360"/>
              </a:spcBef>
              <a:spcAft>
                <a:spcPts val="0"/>
              </a:spcAft>
              <a:buNone/>
            </a:pPr>
            <a:r>
              <a:rPr lang="et-EE"/>
              <a:t>“ei taha tunnis teha”</a:t>
            </a:r>
            <a:endParaRPr/>
          </a:p>
          <a:p>
            <a:pPr marL="0" lvl="0" indent="0" algn="l" rtl="0">
              <a:spcBef>
                <a:spcPts val="360"/>
              </a:spcBef>
              <a:spcAft>
                <a:spcPts val="0"/>
              </a:spcAft>
              <a:buNone/>
            </a:pPr>
            <a:r>
              <a:rPr lang="et-EE"/>
              <a:t>vs tegelikult:</a:t>
            </a:r>
            <a:endParaRPr/>
          </a:p>
          <a:p>
            <a:pPr marL="0" lvl="0" indent="0" algn="l" rtl="0">
              <a:spcBef>
                <a:spcPts val="360"/>
              </a:spcBef>
              <a:spcAft>
                <a:spcPts val="0"/>
              </a:spcAft>
              <a:buNone/>
            </a:pPr>
            <a:r>
              <a:rPr lang="et-EE"/>
              <a:t>→ keeleline või kognitiivne raskus</a:t>
            </a:r>
            <a:endParaRPr/>
          </a:p>
        </p:txBody>
      </p:sp>
      <p:sp>
        <p:nvSpPr>
          <p:cNvPr id="242" name="Google Shape;242;g3d841e4fa00_0_74: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d841e4fa00_0_86: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d841e4fa00_0_86: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t-EE"/>
              <a:t>Miks mitte 5? </a:t>
            </a:r>
            <a:r>
              <a:rPr lang="et-EE" sz="2600" i="1">
                <a:solidFill>
                  <a:schemeClr val="dk1"/>
                </a:solidFill>
                <a:latin typeface="Crimson Text"/>
                <a:ea typeface="Crimson Text"/>
                <a:cs typeface="Crimson Text"/>
                <a:sym typeface="Crimson Text"/>
              </a:rPr>
              <a:t>Õ: See on küsimus, mida ka mina tookord küsisin. Siis me arutasime selle üle ja siis nad ütlesid, et aga nüüd need lapsed lähevad mujale kooli, aga seal individuaalset õppekava nad ei näe. Siis tekib küsimus, et tal on viied, aga materjalist ei tea ta mitte midagi.</a:t>
            </a:r>
            <a:endParaRPr/>
          </a:p>
        </p:txBody>
      </p:sp>
      <p:sp>
        <p:nvSpPr>
          <p:cNvPr id="249" name="Google Shape;249;g3d841e4fa00_0_86: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d841e4fa00_0_98: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d841e4fa00_0_98: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t-EE"/>
              <a:t>Õpetaja ÕP10 käsitleb õppijaid kahest vaatepunktist. Esiteks on probleemiks paljude õpilaste ebapiisav eesti keele oskus, mis võib püsida ka mitme aasta järel, hõlmates isegi elementaarse sõnavara ja suhtlusfraaside puudulikkust. Teiseks toob õpetaja esile, et kui keelebarjäärile lisandub mõni erivajadus (nt ATH), muutub õppija toetamine oluliselt keerukamaks. Seetõttu eristab õpetaja töös erinevaid õppijarühmi, rõhutades, et keeleoskuse puudumisega ja erivajadusega õpilased vajavad erinevaid lähenemisviise “.</a:t>
            </a:r>
            <a:endParaRPr/>
          </a:p>
        </p:txBody>
      </p:sp>
      <p:sp>
        <p:nvSpPr>
          <p:cNvPr id="256" name="Google Shape;256;g3d841e4fa00_0_98: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d841e4fa00_0_128: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d841e4fa00_0_128: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63" name="Google Shape;263;g3d841e4fa00_0_128: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d841e4fa00_0_119: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d841e4fa00_0_119: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70" name="Google Shape;270;g3d841e4fa00_0_119: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5: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76" name="Google Shape;276;p35: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9774a1af5c_0_0: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9774a1af5c_0_0: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13" name="Google Shape;113;g39774a1af5c_0_0: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9774a1af5c_0_6: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9774a1af5c_0_6: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20" name="Google Shape;120;g39774a1af5c_0_6: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9774a1af5c_0_12: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9774a1af5c_0_12: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lnSpc>
                <a:spcPct val="90000"/>
              </a:lnSpc>
              <a:spcBef>
                <a:spcPts val="750"/>
              </a:spcBef>
              <a:spcAft>
                <a:spcPts val="0"/>
              </a:spcAft>
              <a:buNone/>
            </a:pPr>
            <a:endParaRPr sz="100"/>
          </a:p>
        </p:txBody>
      </p:sp>
      <p:sp>
        <p:nvSpPr>
          <p:cNvPr id="127" name="Google Shape;127;g39774a1af5c_0_12: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9774a1af5c_0_37: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9774a1af5c_0_37: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lnSpc>
                <a:spcPct val="90000"/>
              </a:lnSpc>
              <a:spcBef>
                <a:spcPts val="750"/>
              </a:spcBef>
              <a:spcAft>
                <a:spcPts val="0"/>
              </a:spcAft>
              <a:buNone/>
            </a:pPr>
            <a:r>
              <a:rPr lang="et-EE" sz="1700" i="1">
                <a:solidFill>
                  <a:schemeClr val="dk1"/>
                </a:solidFill>
                <a:latin typeface="Crimson Text"/>
                <a:ea typeface="Crimson Text"/>
                <a:cs typeface="Crimson Text"/>
                <a:sym typeface="Crimson Text"/>
              </a:rPr>
              <a:t>Õpetaja käitumine klassis sõltub tema pädevusest, mis hõlmab nii üldpedagoogilisi, ainealaseid ja eripedagoogilisi teadmisi kui ka uskumusi, afektiivseid eeldusi ning valmisolekut oma pädevust tõhusalt rakendada.</a:t>
            </a:r>
            <a:endParaRPr/>
          </a:p>
        </p:txBody>
      </p:sp>
      <p:sp>
        <p:nvSpPr>
          <p:cNvPr id="134" name="Google Shape;134;g39774a1af5c_0_37: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d841e4fa00_0_0: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d841e4fa00_0_0: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t-EE"/>
              <a:t>Õpetajate potentsiaalne pädevus hõlmab endasse hoiakuid, uskumusi, hinnanguväärtusi, motivatsiooni. Põhjaliku ülevaateanalüüsi põhjal (kuni 2009. aastani, kodeeritud 300 artiklit) õpetajate uskumuste kohta saab õpetajate uskumuste teemad jaotada järgmistesse kategooriatesse:</a:t>
            </a:r>
            <a:endParaRPr/>
          </a:p>
        </p:txBody>
      </p:sp>
      <p:sp>
        <p:nvSpPr>
          <p:cNvPr id="141" name="Google Shape;141;g3d841e4fa00_0_0: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9774a1af5c_0_18: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9774a1af5c_0_18: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48" name="Google Shape;148;g39774a1af5c_0_18: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d841e4fa00_0_8:notes"/>
          <p:cNvSpPr>
            <a:spLocks noGrp="1" noRot="1" noChangeAspect="1"/>
          </p:cNvSpPr>
          <p:nvPr>
            <p:ph type="sldImg" idx="2"/>
          </p:nvPr>
        </p:nvSpPr>
        <p:spPr>
          <a:xfrm>
            <a:off x="1373188" y="1143000"/>
            <a:ext cx="4105275" cy="3079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d841e4fa00_0_8:notes"/>
          <p:cNvSpPr txBox="1">
            <a:spLocks noGrp="1"/>
          </p:cNvSpPr>
          <p:nvPr>
            <p:ph type="body" idx="1"/>
          </p:nvPr>
        </p:nvSpPr>
        <p:spPr>
          <a:xfrm>
            <a:off x="685800" y="4400550"/>
            <a:ext cx="5480100" cy="35940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55" name="Google Shape;155;g3d841e4fa00_0_8:notes"/>
          <p:cNvSpPr txBox="1">
            <a:spLocks noGrp="1"/>
          </p:cNvSpPr>
          <p:nvPr>
            <p:ph type="sldNum" idx="12"/>
          </p:nvPr>
        </p:nvSpPr>
        <p:spPr>
          <a:xfrm>
            <a:off x="3884613" y="8685213"/>
            <a:ext cx="29655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t-E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827584" y="908720"/>
            <a:ext cx="7704856" cy="2664296"/>
          </a:xfrm>
          <a:prstGeom prst="rect">
            <a:avLst/>
          </a:prstGeom>
          <a:noFill/>
          <a:ln>
            <a:noFill/>
          </a:ln>
        </p:spPr>
        <p:txBody>
          <a:bodyPr spcFirstLastPara="1" wrap="square" lIns="91425" tIns="91425" rIns="91425" bIns="91425" anchor="b" anchorCtr="0">
            <a:noAutofit/>
          </a:bodyPr>
          <a:lstStyle>
            <a:lvl1pPr marL="0" marR="0" lvl="0" indent="0" algn="l" rtl="0">
              <a:lnSpc>
                <a:spcPct val="70000"/>
              </a:lnSpc>
              <a:spcBef>
                <a:spcPts val="0"/>
              </a:spcBef>
              <a:spcAft>
                <a:spcPts val="0"/>
              </a:spcAft>
              <a:buSzPts val="1400"/>
              <a:buNone/>
              <a:defRPr sz="8000" i="1" u="none" strike="noStrike" cap="none">
                <a:solidFill>
                  <a:srgbClr val="000000"/>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20" name="Google Shape;20;p2"/>
          <p:cNvSpPr txBox="1">
            <a:spLocks noGrp="1"/>
          </p:cNvSpPr>
          <p:nvPr>
            <p:ph type="subTitle" idx="1"/>
          </p:nvPr>
        </p:nvSpPr>
        <p:spPr>
          <a:xfrm>
            <a:off x="827584" y="4149080"/>
            <a:ext cx="7704856" cy="1296144"/>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3600"/>
              <a:buNone/>
              <a:defRPr sz="3600" i="0" u="none" strike="noStrike" cap="none">
                <a:solidFill>
                  <a:srgbClr val="000000"/>
                </a:solidFill>
              </a:defRPr>
            </a:lvl1pPr>
            <a:lvl2pPr marL="457200" marR="0" lvl="1" indent="0" algn="ctr" rtl="0">
              <a:lnSpc>
                <a:spcPct val="90000"/>
              </a:lnSpc>
              <a:spcBef>
                <a:spcPts val="375"/>
              </a:spcBef>
              <a:spcAft>
                <a:spcPts val="0"/>
              </a:spcAft>
              <a:buClr>
                <a:srgbClr val="B20533"/>
              </a:buClr>
              <a:buSzPts val="2000"/>
              <a:buFont typeface="Merriweather Sans"/>
              <a:buNone/>
              <a:defRPr sz="2000" b="0" i="0" u="none" strike="noStrike" cap="none">
                <a:solidFill>
                  <a:srgbClr val="000000"/>
                </a:solidFill>
                <a:latin typeface="EB Garamond"/>
                <a:ea typeface="EB Garamond"/>
                <a:cs typeface="EB Garamond"/>
                <a:sym typeface="EB Garamond"/>
              </a:defRPr>
            </a:lvl2pPr>
            <a:lvl3pPr marL="914400" marR="0" lvl="2" indent="0" algn="ctr" rtl="0">
              <a:lnSpc>
                <a:spcPct val="90000"/>
              </a:lnSpc>
              <a:spcBef>
                <a:spcPts val="375"/>
              </a:spcBef>
              <a:spcAft>
                <a:spcPts val="0"/>
              </a:spcAft>
              <a:buClr>
                <a:srgbClr val="B20533"/>
              </a:buClr>
              <a:buSzPts val="1800"/>
              <a:buFont typeface="Merriweather Sans"/>
              <a:buNone/>
              <a:defRPr sz="1800" b="0" i="0" u="none" strike="noStrike" cap="none">
                <a:solidFill>
                  <a:srgbClr val="000000"/>
                </a:solidFill>
                <a:latin typeface="EB Garamond"/>
                <a:ea typeface="EB Garamond"/>
                <a:cs typeface="EB Garamond"/>
                <a:sym typeface="EB Garamond"/>
              </a:defRPr>
            </a:lvl3pPr>
            <a:lvl4pPr marL="1371600" marR="0" lvl="3" indent="0" algn="ctr" rtl="0">
              <a:lnSpc>
                <a:spcPct val="90000"/>
              </a:lnSpc>
              <a:spcBef>
                <a:spcPts val="375"/>
              </a:spcBef>
              <a:spcAft>
                <a:spcPts val="0"/>
              </a:spcAft>
              <a:buClr>
                <a:srgbClr val="000000"/>
              </a:buClr>
              <a:buSzPts val="1600"/>
              <a:buFont typeface="Times New Roman"/>
              <a:buNone/>
              <a:defRPr sz="1600" b="0" i="0" u="none" strike="noStrike" cap="none">
                <a:solidFill>
                  <a:srgbClr val="000000"/>
                </a:solidFill>
                <a:latin typeface="EB Garamond"/>
                <a:ea typeface="EB Garamond"/>
                <a:cs typeface="EB Garamond"/>
                <a:sym typeface="EB Garamond"/>
              </a:defRPr>
            </a:lvl4pPr>
            <a:lvl5pPr marL="1828800" marR="0" lvl="4" indent="0" algn="ctr" rtl="0">
              <a:lnSpc>
                <a:spcPct val="90000"/>
              </a:lnSpc>
              <a:spcBef>
                <a:spcPts val="375"/>
              </a:spcBef>
              <a:spcAft>
                <a:spcPts val="0"/>
              </a:spcAft>
              <a:buClr>
                <a:srgbClr val="000000"/>
              </a:buClr>
              <a:buSzPts val="1600"/>
              <a:buFont typeface="Times New Roman"/>
              <a:buNone/>
              <a:defRPr sz="1600" b="0" i="0" u="none" strike="noStrike" cap="none">
                <a:solidFill>
                  <a:srgbClr val="000000"/>
                </a:solidFill>
                <a:latin typeface="EB Garamond"/>
                <a:ea typeface="EB Garamond"/>
                <a:cs typeface="EB Garamond"/>
                <a:sym typeface="EB Garamond"/>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457200" y="273050"/>
            <a:ext cx="8223250" cy="1138239"/>
          </a:xfrm>
          <a:prstGeom prst="rect">
            <a:avLst/>
          </a:prstGeom>
          <a:noFill/>
          <a:ln>
            <a:noFill/>
          </a:ln>
        </p:spPr>
        <p:txBody>
          <a:bodyPr spcFirstLastPara="1" wrap="square" lIns="91425" tIns="91425" rIns="91425" bIns="91425" anchor="ctr" anchorCtr="0">
            <a:noAutofit/>
          </a:bodyPr>
          <a:lstStyle>
            <a:lvl1pPr marL="0" marR="0" lvl="0" indent="0" algn="l" rtl="0">
              <a:lnSpc>
                <a:spcPct val="75000"/>
              </a:lnSpc>
              <a:spcBef>
                <a:spcPts val="0"/>
              </a:spcBef>
              <a:spcAft>
                <a:spcPts val="0"/>
              </a:spcAft>
              <a:buSzPts val="14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61" name="Google Shape;61;p11"/>
          <p:cNvSpPr txBox="1">
            <a:spLocks noGrp="1"/>
          </p:cNvSpPr>
          <p:nvPr>
            <p:ph type="body" idx="1"/>
          </p:nvPr>
        </p:nvSpPr>
        <p:spPr>
          <a:xfrm>
            <a:off x="457200" y="1604963"/>
            <a:ext cx="8223250" cy="3984277"/>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750"/>
              </a:spcBef>
              <a:spcAft>
                <a:spcPts val="0"/>
              </a:spcAft>
              <a:buClr>
                <a:srgbClr val="B20533"/>
              </a:buClr>
              <a:buSzPts val="2600"/>
              <a:buChar char="-"/>
              <a:defRPr sz="2600" i="1"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1"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1" u="none" strike="noStrike" cap="none">
                <a:solidFill>
                  <a:srgbClr val="000000"/>
                </a:solidFill>
              </a:defRPr>
            </a:lvl3pPr>
            <a:lvl4pPr marL="1828800" marR="0" lvl="3" indent="-228600" algn="l" rtl="0">
              <a:lnSpc>
                <a:spcPct val="90000"/>
              </a:lnSpc>
              <a:spcBef>
                <a:spcPts val="375"/>
              </a:spcBef>
              <a:spcAft>
                <a:spcPts val="0"/>
              </a:spcAft>
              <a:buSzPts val="1400"/>
              <a:buNone/>
              <a:defRPr sz="1300" i="1" u="none" strike="noStrike" cap="none">
                <a:solidFill>
                  <a:srgbClr val="000000"/>
                </a:solidFill>
              </a:defRPr>
            </a:lvl4pPr>
            <a:lvl5pPr marL="2286000" marR="0" lvl="4" indent="-228600" algn="l" rtl="0">
              <a:lnSpc>
                <a:spcPct val="90000"/>
              </a:lnSpc>
              <a:spcBef>
                <a:spcPts val="375"/>
              </a:spcBef>
              <a:spcAft>
                <a:spcPts val="0"/>
              </a:spcAft>
              <a:buSzPts val="1400"/>
              <a:buNone/>
              <a:defRPr sz="1300" i="1"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457200" y="273050"/>
            <a:ext cx="8223250" cy="1138239"/>
          </a:xfrm>
          <a:prstGeom prst="rect">
            <a:avLst/>
          </a:prstGeom>
          <a:noFill/>
          <a:ln>
            <a:noFill/>
          </a:ln>
        </p:spPr>
        <p:txBody>
          <a:bodyPr spcFirstLastPara="1" wrap="square" lIns="91425" tIns="91425" rIns="91425" bIns="91425" anchor="ctr" anchorCtr="0">
            <a:noAutofit/>
          </a:bodyPr>
          <a:lstStyle>
            <a:lvl1pPr marL="0" marR="0" lvl="0" indent="0" algn="l" rtl="0">
              <a:lnSpc>
                <a:spcPct val="75000"/>
              </a:lnSpc>
              <a:spcBef>
                <a:spcPts val="0"/>
              </a:spcBef>
              <a:spcAft>
                <a:spcPts val="0"/>
              </a:spcAft>
              <a:buSzPts val="14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i="0" u="none" strike="noStrike" cap="none">
                <a:solidFill>
                  <a:srgbClr val="000000"/>
                </a:solidFill>
              </a:defRPr>
            </a:lvl2pPr>
            <a:lvl3pPr marL="1143000" marR="0" lvl="2" indent="-228600" algn="l" rtl="0">
              <a:lnSpc>
                <a:spcPct val="90000"/>
              </a:lnSpc>
              <a:spcBef>
                <a:spcPts val="0"/>
              </a:spcBef>
              <a:spcAft>
                <a:spcPts val="0"/>
              </a:spcAft>
              <a:buSzPts val="1400"/>
              <a:buNone/>
              <a:defRPr sz="2400" i="0" u="none" strike="noStrike" cap="none">
                <a:solidFill>
                  <a:srgbClr val="000000"/>
                </a:solidFill>
              </a:defRPr>
            </a:lvl3pPr>
            <a:lvl4pPr marL="1600200" marR="0" lvl="3" indent="-228600" algn="l" rtl="0">
              <a:lnSpc>
                <a:spcPct val="90000"/>
              </a:lnSpc>
              <a:spcBef>
                <a:spcPts val="0"/>
              </a:spcBef>
              <a:spcAft>
                <a:spcPts val="0"/>
              </a:spcAft>
              <a:buSzPts val="1400"/>
              <a:buNone/>
              <a:defRPr sz="2400" i="0" u="none" strike="noStrike" cap="none">
                <a:solidFill>
                  <a:srgbClr val="000000"/>
                </a:solidFill>
              </a:defRPr>
            </a:lvl4pPr>
            <a:lvl5pPr marL="2057400" marR="0" lvl="4" indent="-228600" algn="l" rtl="0">
              <a:lnSpc>
                <a:spcPct val="90000"/>
              </a:lnSpc>
              <a:spcBef>
                <a:spcPts val="0"/>
              </a:spcBef>
              <a:spcAft>
                <a:spcPts val="0"/>
              </a:spcAft>
              <a:buSzPts val="1400"/>
              <a:buNone/>
              <a:defRPr sz="2400" i="0" u="none" strike="noStrike" cap="none">
                <a:solidFill>
                  <a:srgbClr val="000000"/>
                </a:solidFill>
              </a:defRPr>
            </a:lvl5pPr>
            <a:lvl6pPr marL="2514600" marR="0" lvl="5" indent="-228600" algn="l" rtl="0">
              <a:lnSpc>
                <a:spcPct val="90000"/>
              </a:lnSpc>
              <a:spcBef>
                <a:spcPts val="0"/>
              </a:spcBef>
              <a:spcAft>
                <a:spcPts val="0"/>
              </a:spcAft>
              <a:buSzPts val="1400"/>
              <a:buNone/>
              <a:defRPr sz="2400" i="0" u="none" strike="noStrike" cap="none">
                <a:solidFill>
                  <a:srgbClr val="000000"/>
                </a:solidFill>
              </a:defRPr>
            </a:lvl6pPr>
            <a:lvl7pPr marL="2971800" marR="0" lvl="6" indent="-228600" algn="l" rtl="0">
              <a:lnSpc>
                <a:spcPct val="90000"/>
              </a:lnSpc>
              <a:spcBef>
                <a:spcPts val="0"/>
              </a:spcBef>
              <a:spcAft>
                <a:spcPts val="0"/>
              </a:spcAft>
              <a:buSzPts val="1400"/>
              <a:buNone/>
              <a:defRPr sz="2400" i="0" u="none" strike="noStrike" cap="none">
                <a:solidFill>
                  <a:srgbClr val="000000"/>
                </a:solidFill>
              </a:defRPr>
            </a:lvl7pPr>
            <a:lvl8pPr marL="3429000" marR="0" lvl="7" indent="-228600" algn="l" rtl="0">
              <a:lnSpc>
                <a:spcPct val="90000"/>
              </a:lnSpc>
              <a:spcBef>
                <a:spcPts val="0"/>
              </a:spcBef>
              <a:spcAft>
                <a:spcPts val="0"/>
              </a:spcAft>
              <a:buSzPts val="1400"/>
              <a:buNone/>
              <a:defRPr sz="2400" i="0" u="none" strike="noStrike" cap="none">
                <a:solidFill>
                  <a:srgbClr val="000000"/>
                </a:solidFill>
              </a:defRPr>
            </a:lvl8pPr>
            <a:lvl9pPr marL="3886200" marR="0" lvl="8" indent="-228600" algn="l" rtl="0">
              <a:lnSpc>
                <a:spcPct val="90000"/>
              </a:lnSpc>
              <a:spcBef>
                <a:spcPts val="0"/>
              </a:spcBef>
              <a:spcAft>
                <a:spcPts val="0"/>
              </a:spcAft>
              <a:buSzPts val="1400"/>
              <a:buNone/>
              <a:defRPr sz="2400" i="0" u="none" strike="noStrike" cap="none">
                <a:solidFill>
                  <a:srgbClr val="000000"/>
                </a:solidFill>
              </a:defRPr>
            </a:lvl9pPr>
          </a:lstStyle>
          <a:p>
            <a:endParaRPr/>
          </a:p>
        </p:txBody>
      </p:sp>
      <p:sp>
        <p:nvSpPr>
          <p:cNvPr id="64" name="Google Shape;64;p12"/>
          <p:cNvSpPr txBox="1">
            <a:spLocks noGrp="1"/>
          </p:cNvSpPr>
          <p:nvPr>
            <p:ph type="body" idx="1"/>
          </p:nvPr>
        </p:nvSpPr>
        <p:spPr>
          <a:xfrm>
            <a:off x="457202" y="1604963"/>
            <a:ext cx="4035425" cy="391226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400"/>
              <a:buNone/>
              <a:defRPr sz="1300" i="0" u="none" strike="noStrike" cap="none">
                <a:solidFill>
                  <a:srgbClr val="000000"/>
                </a:solidFill>
              </a:defRPr>
            </a:lvl4pPr>
            <a:lvl5pPr marL="2286000" marR="0" lvl="4" indent="-228600" algn="l" rtl="0">
              <a:lnSpc>
                <a:spcPct val="90000"/>
              </a:lnSpc>
              <a:spcBef>
                <a:spcPts val="375"/>
              </a:spcBef>
              <a:spcAft>
                <a:spcPts val="0"/>
              </a:spcAft>
              <a:buSzPts val="14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
        <p:nvSpPr>
          <p:cNvPr id="65" name="Google Shape;65;p12"/>
          <p:cNvSpPr txBox="1">
            <a:spLocks noGrp="1"/>
          </p:cNvSpPr>
          <p:nvPr>
            <p:ph type="body" idx="2"/>
          </p:nvPr>
        </p:nvSpPr>
        <p:spPr>
          <a:xfrm>
            <a:off x="4645027" y="1604963"/>
            <a:ext cx="4035425" cy="391226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400"/>
              <a:buNone/>
              <a:defRPr sz="1300" i="0" u="none" strike="noStrike" cap="none">
                <a:solidFill>
                  <a:srgbClr val="000000"/>
                </a:solidFill>
              </a:defRPr>
            </a:lvl4pPr>
            <a:lvl5pPr marL="2286000" marR="0" lvl="4" indent="-228600" algn="l" rtl="0">
              <a:lnSpc>
                <a:spcPct val="90000"/>
              </a:lnSpc>
              <a:spcBef>
                <a:spcPts val="375"/>
              </a:spcBef>
              <a:spcAft>
                <a:spcPts val="0"/>
              </a:spcAft>
              <a:buSzPts val="14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66"/>
        <p:cNvGrpSpPr/>
        <p:nvPr/>
      </p:nvGrpSpPr>
      <p:grpSpPr>
        <a:xfrm>
          <a:off x="0" y="0"/>
          <a:ext cx="0" cy="0"/>
          <a:chOff x="0" y="0"/>
          <a:chExt cx="0" cy="0"/>
        </a:xfrm>
      </p:grpSpPr>
      <p:sp>
        <p:nvSpPr>
          <p:cNvPr id="67" name="Google Shape;67;p13"/>
          <p:cNvSpPr>
            <a:spLocks noGrp="1"/>
          </p:cNvSpPr>
          <p:nvPr>
            <p:ph type="pic" idx="2"/>
          </p:nvPr>
        </p:nvSpPr>
        <p:spPr>
          <a:xfrm>
            <a:off x="5832400" y="3033762"/>
            <a:ext cx="2340000" cy="2340000"/>
          </a:xfrm>
          <a:prstGeom prst="rect">
            <a:avLst/>
          </a:prstGeom>
          <a:noFill/>
          <a:ln>
            <a:noFill/>
          </a:ln>
        </p:spPr>
        <p:txBody>
          <a:bodyPr spcFirstLastPara="1" wrap="square" lIns="91425" tIns="91425" rIns="91425" bIns="91425" anchor="t" anchorCtr="0">
            <a:noAutofit/>
          </a:bodyPr>
          <a:lstStyle>
            <a:lvl1pPr marL="165600" marR="0" lvl="0" indent="-165600" algn="l" rtl="0">
              <a:lnSpc>
                <a:spcPct val="90000"/>
              </a:lnSpc>
              <a:spcBef>
                <a:spcPts val="750"/>
              </a:spcBef>
              <a:spcAft>
                <a:spcPts val="0"/>
              </a:spcAft>
              <a:buClr>
                <a:srgbClr val="B20533"/>
              </a:buClr>
              <a:buSzPts val="2600"/>
              <a:buFont typeface="Merriweather Sans"/>
              <a:buChar char="-"/>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8" name="Google Shape;68;p13"/>
          <p:cNvSpPr>
            <a:spLocks noGrp="1"/>
          </p:cNvSpPr>
          <p:nvPr>
            <p:ph type="pic" idx="3"/>
          </p:nvPr>
        </p:nvSpPr>
        <p:spPr>
          <a:xfrm>
            <a:off x="863277" y="548680"/>
            <a:ext cx="4824413" cy="4824413"/>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9" name="Google Shape;69;p13"/>
          <p:cNvSpPr>
            <a:spLocks noGrp="1"/>
          </p:cNvSpPr>
          <p:nvPr>
            <p:ph type="pic" idx="4"/>
          </p:nvPr>
        </p:nvSpPr>
        <p:spPr>
          <a:xfrm>
            <a:off x="5832400" y="549226"/>
            <a:ext cx="2340000" cy="2340000"/>
          </a:xfrm>
          <a:prstGeom prst="rect">
            <a:avLst/>
          </a:prstGeom>
          <a:noFill/>
          <a:ln>
            <a:noFill/>
          </a:ln>
        </p:spPr>
        <p:txBody>
          <a:bodyPr spcFirstLastPara="1" wrap="square" lIns="91425" tIns="91425" rIns="91425" bIns="91425" anchor="t" anchorCtr="0">
            <a:noAutofit/>
          </a:bodyPr>
          <a:lstStyle>
            <a:lvl1pPr marL="165600" marR="0" lvl="0" indent="-165600" algn="l" rtl="0">
              <a:lnSpc>
                <a:spcPct val="90000"/>
              </a:lnSpc>
              <a:spcBef>
                <a:spcPts val="750"/>
              </a:spcBef>
              <a:spcAft>
                <a:spcPts val="0"/>
              </a:spcAft>
              <a:buClr>
                <a:srgbClr val="B20533"/>
              </a:buClr>
              <a:buSzPts val="2600"/>
              <a:buFont typeface="Merriweather Sans"/>
              <a:buChar char="-"/>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5436096" y="476672"/>
            <a:ext cx="3168352" cy="1584176"/>
          </a:xfrm>
          <a:prstGeom prst="rect">
            <a:avLst/>
          </a:prstGeom>
          <a:noFill/>
          <a:ln>
            <a:noFill/>
          </a:ln>
        </p:spPr>
        <p:txBody>
          <a:bodyPr spcFirstLastPara="1" wrap="square" lIns="91425" tIns="91425" rIns="91425" bIns="91425" anchor="t" anchorCtr="0">
            <a:noAutofit/>
          </a:bodyPr>
          <a:lstStyle>
            <a:lvl1pPr marL="0" marR="0" lvl="0" indent="0" algn="l" rtl="0">
              <a:lnSpc>
                <a:spcPct val="75000"/>
              </a:lnSpc>
              <a:spcBef>
                <a:spcPts val="0"/>
              </a:spcBef>
              <a:spcAft>
                <a:spcPts val="0"/>
              </a:spcAft>
              <a:buSzPts val="1400"/>
              <a:buNone/>
              <a:defRPr sz="3200" i="1" u="none" strike="noStrike" cap="none">
                <a:solidFill>
                  <a:srgbClr val="000000"/>
                </a:solidFill>
              </a:defRPr>
            </a:lvl1pPr>
            <a:lvl2pPr marL="742950" marR="0" lvl="1" indent="-285750" algn="l" rtl="0">
              <a:lnSpc>
                <a:spcPct val="90000"/>
              </a:lnSpc>
              <a:spcBef>
                <a:spcPts val="0"/>
              </a:spcBef>
              <a:spcAft>
                <a:spcPts val="0"/>
              </a:spcAft>
              <a:buSzPts val="1400"/>
              <a:buNone/>
              <a:defRPr sz="2400" i="0" u="none" strike="noStrike" cap="none">
                <a:solidFill>
                  <a:srgbClr val="000000"/>
                </a:solidFill>
              </a:defRPr>
            </a:lvl2pPr>
            <a:lvl3pPr marL="1143000" marR="0" lvl="2" indent="-228600" algn="l" rtl="0">
              <a:lnSpc>
                <a:spcPct val="90000"/>
              </a:lnSpc>
              <a:spcBef>
                <a:spcPts val="0"/>
              </a:spcBef>
              <a:spcAft>
                <a:spcPts val="0"/>
              </a:spcAft>
              <a:buSzPts val="1400"/>
              <a:buNone/>
              <a:defRPr sz="2400" i="0" u="none" strike="noStrike" cap="none">
                <a:solidFill>
                  <a:srgbClr val="000000"/>
                </a:solidFill>
              </a:defRPr>
            </a:lvl3pPr>
            <a:lvl4pPr marL="1600200" marR="0" lvl="3" indent="-228600" algn="l" rtl="0">
              <a:lnSpc>
                <a:spcPct val="90000"/>
              </a:lnSpc>
              <a:spcBef>
                <a:spcPts val="0"/>
              </a:spcBef>
              <a:spcAft>
                <a:spcPts val="0"/>
              </a:spcAft>
              <a:buSzPts val="1400"/>
              <a:buNone/>
              <a:defRPr sz="2400" i="0" u="none" strike="noStrike" cap="none">
                <a:solidFill>
                  <a:srgbClr val="000000"/>
                </a:solidFill>
              </a:defRPr>
            </a:lvl4pPr>
            <a:lvl5pPr marL="2057400" marR="0" lvl="4" indent="-228600" algn="l" rtl="0">
              <a:lnSpc>
                <a:spcPct val="90000"/>
              </a:lnSpc>
              <a:spcBef>
                <a:spcPts val="0"/>
              </a:spcBef>
              <a:spcAft>
                <a:spcPts val="0"/>
              </a:spcAft>
              <a:buSzPts val="1400"/>
              <a:buNone/>
              <a:defRPr sz="2400" i="0" u="none" strike="noStrike" cap="none">
                <a:solidFill>
                  <a:srgbClr val="000000"/>
                </a:solidFill>
              </a:defRPr>
            </a:lvl5pPr>
            <a:lvl6pPr marL="2514600" marR="0" lvl="5" indent="-228600" algn="l" rtl="0">
              <a:lnSpc>
                <a:spcPct val="90000"/>
              </a:lnSpc>
              <a:spcBef>
                <a:spcPts val="0"/>
              </a:spcBef>
              <a:spcAft>
                <a:spcPts val="0"/>
              </a:spcAft>
              <a:buSzPts val="1400"/>
              <a:buNone/>
              <a:defRPr sz="2400" i="0" u="none" strike="noStrike" cap="none">
                <a:solidFill>
                  <a:srgbClr val="000000"/>
                </a:solidFill>
              </a:defRPr>
            </a:lvl6pPr>
            <a:lvl7pPr marL="2971800" marR="0" lvl="6" indent="-228600" algn="l" rtl="0">
              <a:lnSpc>
                <a:spcPct val="90000"/>
              </a:lnSpc>
              <a:spcBef>
                <a:spcPts val="0"/>
              </a:spcBef>
              <a:spcAft>
                <a:spcPts val="0"/>
              </a:spcAft>
              <a:buSzPts val="1400"/>
              <a:buNone/>
              <a:defRPr sz="2400" i="0" u="none" strike="noStrike" cap="none">
                <a:solidFill>
                  <a:srgbClr val="000000"/>
                </a:solidFill>
              </a:defRPr>
            </a:lvl7pPr>
            <a:lvl8pPr marL="3429000" marR="0" lvl="7" indent="-228600" algn="l" rtl="0">
              <a:lnSpc>
                <a:spcPct val="90000"/>
              </a:lnSpc>
              <a:spcBef>
                <a:spcPts val="0"/>
              </a:spcBef>
              <a:spcAft>
                <a:spcPts val="0"/>
              </a:spcAft>
              <a:buSzPts val="1400"/>
              <a:buNone/>
              <a:defRPr sz="2400" i="0" u="none" strike="noStrike" cap="none">
                <a:solidFill>
                  <a:srgbClr val="000000"/>
                </a:solidFill>
              </a:defRPr>
            </a:lvl8pPr>
            <a:lvl9pPr marL="3886200" marR="0" lvl="8" indent="-228600" algn="l" rtl="0">
              <a:lnSpc>
                <a:spcPct val="90000"/>
              </a:lnSpc>
              <a:spcBef>
                <a:spcPts val="0"/>
              </a:spcBef>
              <a:spcAft>
                <a:spcPts val="0"/>
              </a:spcAft>
              <a:buSzPts val="1400"/>
              <a:buNone/>
              <a:defRPr sz="2400" i="0" u="none" strike="noStrike" cap="none">
                <a:solidFill>
                  <a:srgbClr val="000000"/>
                </a:solidFill>
              </a:defRPr>
            </a:lvl9pPr>
          </a:lstStyle>
          <a:p>
            <a:endParaRPr/>
          </a:p>
        </p:txBody>
      </p:sp>
      <p:sp>
        <p:nvSpPr>
          <p:cNvPr id="72" name="Google Shape;72;p14"/>
          <p:cNvSpPr>
            <a:spLocks noGrp="1"/>
          </p:cNvSpPr>
          <p:nvPr>
            <p:ph type="pic" idx="2"/>
          </p:nvPr>
        </p:nvSpPr>
        <p:spPr>
          <a:xfrm>
            <a:off x="467544" y="476672"/>
            <a:ext cx="4629150" cy="4896544"/>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3200"/>
              <a:buFont typeface="Merriweather Sans"/>
              <a:buNone/>
              <a:defRPr sz="3200" b="0" i="0" u="none" strike="noStrike" cap="none">
                <a:solidFill>
                  <a:srgbClr val="000000"/>
                </a:solidFill>
                <a:latin typeface="EB Garamond"/>
                <a:ea typeface="EB Garamond"/>
                <a:cs typeface="EB Garamond"/>
                <a:sym typeface="EB Garamond"/>
              </a:defRPr>
            </a:lvl1pPr>
            <a:lvl2pPr marL="457200" marR="0" lvl="1" indent="0" algn="l" rtl="0">
              <a:lnSpc>
                <a:spcPct val="90000"/>
              </a:lnSpc>
              <a:spcBef>
                <a:spcPts val="375"/>
              </a:spcBef>
              <a:spcAft>
                <a:spcPts val="0"/>
              </a:spcAft>
              <a:buClr>
                <a:srgbClr val="B20533"/>
              </a:buClr>
              <a:buSzPts val="2800"/>
              <a:buFont typeface="Merriweather Sans"/>
              <a:buNone/>
              <a:defRPr sz="2800" b="0" i="0" u="none" strike="noStrike" cap="none">
                <a:solidFill>
                  <a:srgbClr val="000000"/>
                </a:solidFill>
                <a:latin typeface="EB Garamond"/>
                <a:ea typeface="EB Garamond"/>
                <a:cs typeface="EB Garamond"/>
                <a:sym typeface="EB Garamond"/>
              </a:defRPr>
            </a:lvl2pPr>
            <a:lvl3pPr marL="914400" marR="0" lvl="2" indent="0" algn="l" rtl="0">
              <a:lnSpc>
                <a:spcPct val="90000"/>
              </a:lnSpc>
              <a:spcBef>
                <a:spcPts val="375"/>
              </a:spcBef>
              <a:spcAft>
                <a:spcPts val="0"/>
              </a:spcAft>
              <a:buClr>
                <a:srgbClr val="B20533"/>
              </a:buClr>
              <a:buSzPts val="2400"/>
              <a:buFont typeface="Merriweather Sans"/>
              <a:buNone/>
              <a:defRPr sz="2400" b="0" i="0" u="none" strike="noStrike" cap="none">
                <a:solidFill>
                  <a:srgbClr val="000000"/>
                </a:solidFill>
                <a:latin typeface="EB Garamond"/>
                <a:ea typeface="EB Garamond"/>
                <a:cs typeface="EB Garamond"/>
                <a:sym typeface="EB Garamond"/>
              </a:defRPr>
            </a:lvl3pPr>
            <a:lvl4pPr marL="1371600" marR="0" lvl="3" indent="0" algn="l" rtl="0">
              <a:lnSpc>
                <a:spcPct val="90000"/>
              </a:lnSpc>
              <a:spcBef>
                <a:spcPts val="375"/>
              </a:spcBef>
              <a:spcAft>
                <a:spcPts val="0"/>
              </a:spcAft>
              <a:buClr>
                <a:srgbClr val="000000"/>
              </a:buClr>
              <a:buSzPts val="2000"/>
              <a:buFont typeface="Times New Roman"/>
              <a:buNone/>
              <a:defRPr sz="2000" b="0" i="0" u="none" strike="noStrike" cap="none">
                <a:solidFill>
                  <a:srgbClr val="000000"/>
                </a:solidFill>
                <a:latin typeface="EB Garamond"/>
                <a:ea typeface="EB Garamond"/>
                <a:cs typeface="EB Garamond"/>
                <a:sym typeface="EB Garamond"/>
              </a:defRPr>
            </a:lvl4pPr>
            <a:lvl5pPr marL="1828800" marR="0" lvl="4" indent="0" algn="l" rtl="0">
              <a:lnSpc>
                <a:spcPct val="90000"/>
              </a:lnSpc>
              <a:spcBef>
                <a:spcPts val="375"/>
              </a:spcBef>
              <a:spcAft>
                <a:spcPts val="0"/>
              </a:spcAft>
              <a:buClr>
                <a:srgbClr val="000000"/>
              </a:buClr>
              <a:buSzPts val="2000"/>
              <a:buFont typeface="Times New Roman"/>
              <a:buNone/>
              <a:defRPr sz="2000" b="0" i="0" u="none" strike="noStrike" cap="none">
                <a:solidFill>
                  <a:srgbClr val="000000"/>
                </a:solidFill>
                <a:latin typeface="EB Garamond"/>
                <a:ea typeface="EB Garamond"/>
                <a:cs typeface="EB Garamond"/>
                <a:sym typeface="EB Garamond"/>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3" name="Google Shape;73;p14"/>
          <p:cNvSpPr txBox="1">
            <a:spLocks noGrp="1"/>
          </p:cNvSpPr>
          <p:nvPr>
            <p:ph type="body" idx="1"/>
          </p:nvPr>
        </p:nvSpPr>
        <p:spPr>
          <a:xfrm>
            <a:off x="5436096" y="2276872"/>
            <a:ext cx="3168352" cy="3096344"/>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B20533"/>
              </a:buClr>
              <a:buSzPts val="2200"/>
              <a:buNone/>
              <a:defRPr sz="2200" i="0" u="none" strike="noStrike" cap="none">
                <a:solidFill>
                  <a:srgbClr val="000000"/>
                </a:solidFill>
              </a:defRPr>
            </a:lvl1pPr>
            <a:lvl2pPr marL="914400" marR="0" lvl="1" indent="-228600" algn="l" rtl="0">
              <a:lnSpc>
                <a:spcPct val="90000"/>
              </a:lnSpc>
              <a:spcBef>
                <a:spcPts val="375"/>
              </a:spcBef>
              <a:spcAft>
                <a:spcPts val="0"/>
              </a:spcAft>
              <a:buClr>
                <a:srgbClr val="B20533"/>
              </a:buClr>
              <a:buSzPts val="1400"/>
              <a:buNone/>
              <a:defRPr sz="1400" i="0" u="none" strike="noStrike" cap="none">
                <a:solidFill>
                  <a:srgbClr val="000000"/>
                </a:solidFill>
              </a:defRPr>
            </a:lvl2pPr>
            <a:lvl3pPr marL="1371600" marR="0" lvl="2" indent="-228600" algn="l" rtl="0">
              <a:lnSpc>
                <a:spcPct val="90000"/>
              </a:lnSpc>
              <a:spcBef>
                <a:spcPts val="375"/>
              </a:spcBef>
              <a:spcAft>
                <a:spcPts val="0"/>
              </a:spcAft>
              <a:buClr>
                <a:srgbClr val="B20533"/>
              </a:buClr>
              <a:buSzPts val="1200"/>
              <a:buNone/>
              <a:defRPr sz="1200" i="0" u="none" strike="noStrike" cap="none">
                <a:solidFill>
                  <a:srgbClr val="000000"/>
                </a:solidFill>
              </a:defRPr>
            </a:lvl3pPr>
            <a:lvl4pPr marL="1828800" marR="0" lvl="3" indent="-228600" algn="l" rtl="0">
              <a:lnSpc>
                <a:spcPct val="90000"/>
              </a:lnSpc>
              <a:spcBef>
                <a:spcPts val="375"/>
              </a:spcBef>
              <a:spcAft>
                <a:spcPts val="0"/>
              </a:spcAft>
              <a:buClr>
                <a:srgbClr val="000000"/>
              </a:buClr>
              <a:buSzPts val="1000"/>
              <a:buNone/>
              <a:defRPr sz="1000" i="0" u="none" strike="noStrike" cap="none">
                <a:solidFill>
                  <a:srgbClr val="000000"/>
                </a:solidFill>
              </a:defRPr>
            </a:lvl4pPr>
            <a:lvl5pPr marL="2286000" marR="0" lvl="4" indent="-228600" algn="l" rtl="0">
              <a:lnSpc>
                <a:spcPct val="90000"/>
              </a:lnSpc>
              <a:spcBef>
                <a:spcPts val="375"/>
              </a:spcBef>
              <a:spcAft>
                <a:spcPts val="0"/>
              </a:spcAft>
              <a:buClr>
                <a:srgbClr val="000000"/>
              </a:buClr>
              <a:buSzPts val="1000"/>
              <a:buNone/>
              <a:defRPr sz="1000" i="0" u="none" strike="noStrike" cap="none">
                <a:solidFill>
                  <a:srgbClr val="000000"/>
                </a:solidFill>
              </a:defRPr>
            </a:lvl5pPr>
            <a:lvl6pPr marL="2743200" marR="0" lvl="5" indent="-228600" algn="l" rtl="0">
              <a:lnSpc>
                <a:spcPct val="90000"/>
              </a:lnSpc>
              <a:spcBef>
                <a:spcPts val="500"/>
              </a:spcBef>
              <a:spcAft>
                <a:spcPts val="0"/>
              </a:spcAft>
              <a:buClr>
                <a:schemeClr val="dk1"/>
              </a:buClr>
              <a:buSzPts val="1000"/>
              <a:buNone/>
              <a:defRPr sz="1000" i="0" u="none" strike="noStrike" cap="none">
                <a:solidFill>
                  <a:schemeClr val="dk1"/>
                </a:solidFill>
              </a:defRPr>
            </a:lvl6pPr>
            <a:lvl7pPr marL="3200400" marR="0" lvl="6" indent="-228600" algn="l" rtl="0">
              <a:lnSpc>
                <a:spcPct val="90000"/>
              </a:lnSpc>
              <a:spcBef>
                <a:spcPts val="500"/>
              </a:spcBef>
              <a:spcAft>
                <a:spcPts val="0"/>
              </a:spcAft>
              <a:buClr>
                <a:schemeClr val="dk1"/>
              </a:buClr>
              <a:buSzPts val="1000"/>
              <a:buNone/>
              <a:defRPr sz="1000" i="0" u="none" strike="noStrike" cap="none">
                <a:solidFill>
                  <a:schemeClr val="dk1"/>
                </a:solidFill>
              </a:defRPr>
            </a:lvl7pPr>
            <a:lvl8pPr marL="3657600" marR="0" lvl="7" indent="-228600" algn="l" rtl="0">
              <a:lnSpc>
                <a:spcPct val="90000"/>
              </a:lnSpc>
              <a:spcBef>
                <a:spcPts val="500"/>
              </a:spcBef>
              <a:spcAft>
                <a:spcPts val="0"/>
              </a:spcAft>
              <a:buClr>
                <a:schemeClr val="dk1"/>
              </a:buClr>
              <a:buSzPts val="1000"/>
              <a:buNone/>
              <a:defRPr sz="1000" i="0" u="none" strike="noStrike" cap="none">
                <a:solidFill>
                  <a:schemeClr val="dk1"/>
                </a:solidFill>
              </a:defRPr>
            </a:lvl8pPr>
            <a:lvl9pPr marL="4114800" marR="0" lvl="8" indent="-228600" algn="l" rtl="0">
              <a:lnSpc>
                <a:spcPct val="90000"/>
              </a:lnSpc>
              <a:spcBef>
                <a:spcPts val="500"/>
              </a:spcBef>
              <a:spcAft>
                <a:spcPts val="0"/>
              </a:spcAft>
              <a:buClr>
                <a:schemeClr val="dk1"/>
              </a:buClr>
              <a:buSzPts val="1000"/>
              <a:buNone/>
              <a:defRPr sz="1000" i="0" u="none" strike="noStrike" cap="none">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el">
  <p:cSld name="Tabel">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57200" y="489048"/>
            <a:ext cx="8223250" cy="1138239"/>
          </a:xfrm>
          <a:prstGeom prst="rect">
            <a:avLst/>
          </a:prstGeom>
          <a:noFill/>
          <a:ln>
            <a:noFill/>
          </a:ln>
        </p:spPr>
        <p:txBody>
          <a:bodyPr spcFirstLastPara="1" wrap="square" lIns="91425" tIns="91425" rIns="91425" bIns="91425" anchor="t" anchorCtr="0">
            <a:noAutofit/>
          </a:bodyPr>
          <a:lstStyle>
            <a:lvl1pPr marL="0" marR="0" lvl="0" indent="0" algn="r" rtl="0">
              <a:lnSpc>
                <a:spcPct val="75000"/>
              </a:lnSpc>
              <a:spcBef>
                <a:spcPts val="0"/>
              </a:spcBef>
              <a:spcAft>
                <a:spcPts val="0"/>
              </a:spcAft>
              <a:buSzPts val="14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i="0" u="none" strike="noStrike" cap="none">
                <a:solidFill>
                  <a:srgbClr val="000000"/>
                </a:solidFill>
              </a:defRPr>
            </a:lvl2pPr>
            <a:lvl3pPr marL="1143000" marR="0" lvl="2" indent="-228600" algn="l" rtl="0">
              <a:lnSpc>
                <a:spcPct val="90000"/>
              </a:lnSpc>
              <a:spcBef>
                <a:spcPts val="0"/>
              </a:spcBef>
              <a:spcAft>
                <a:spcPts val="0"/>
              </a:spcAft>
              <a:buSzPts val="1400"/>
              <a:buNone/>
              <a:defRPr sz="2400" i="0" u="none" strike="noStrike" cap="none">
                <a:solidFill>
                  <a:srgbClr val="000000"/>
                </a:solidFill>
              </a:defRPr>
            </a:lvl3pPr>
            <a:lvl4pPr marL="1600200" marR="0" lvl="3" indent="-228600" algn="l" rtl="0">
              <a:lnSpc>
                <a:spcPct val="90000"/>
              </a:lnSpc>
              <a:spcBef>
                <a:spcPts val="0"/>
              </a:spcBef>
              <a:spcAft>
                <a:spcPts val="0"/>
              </a:spcAft>
              <a:buSzPts val="1400"/>
              <a:buNone/>
              <a:defRPr sz="2400" i="0" u="none" strike="noStrike" cap="none">
                <a:solidFill>
                  <a:srgbClr val="000000"/>
                </a:solidFill>
              </a:defRPr>
            </a:lvl4pPr>
            <a:lvl5pPr marL="2057400" marR="0" lvl="4" indent="-228600" algn="l" rtl="0">
              <a:lnSpc>
                <a:spcPct val="90000"/>
              </a:lnSpc>
              <a:spcBef>
                <a:spcPts val="0"/>
              </a:spcBef>
              <a:spcAft>
                <a:spcPts val="0"/>
              </a:spcAft>
              <a:buSzPts val="1400"/>
              <a:buNone/>
              <a:defRPr sz="2400" i="0" u="none" strike="noStrike" cap="none">
                <a:solidFill>
                  <a:srgbClr val="000000"/>
                </a:solidFill>
              </a:defRPr>
            </a:lvl5pPr>
            <a:lvl6pPr marL="2514600" marR="0" lvl="5" indent="-228600" algn="l" rtl="0">
              <a:lnSpc>
                <a:spcPct val="90000"/>
              </a:lnSpc>
              <a:spcBef>
                <a:spcPts val="0"/>
              </a:spcBef>
              <a:spcAft>
                <a:spcPts val="0"/>
              </a:spcAft>
              <a:buSzPts val="1400"/>
              <a:buNone/>
              <a:defRPr sz="2400" i="0" u="none" strike="noStrike" cap="none">
                <a:solidFill>
                  <a:srgbClr val="000000"/>
                </a:solidFill>
              </a:defRPr>
            </a:lvl6pPr>
            <a:lvl7pPr marL="2971800" marR="0" lvl="6" indent="-228600" algn="l" rtl="0">
              <a:lnSpc>
                <a:spcPct val="90000"/>
              </a:lnSpc>
              <a:spcBef>
                <a:spcPts val="0"/>
              </a:spcBef>
              <a:spcAft>
                <a:spcPts val="0"/>
              </a:spcAft>
              <a:buSzPts val="1400"/>
              <a:buNone/>
              <a:defRPr sz="2400" i="0" u="none" strike="noStrike" cap="none">
                <a:solidFill>
                  <a:srgbClr val="000000"/>
                </a:solidFill>
              </a:defRPr>
            </a:lvl7pPr>
            <a:lvl8pPr marL="3429000" marR="0" lvl="7" indent="-228600" algn="l" rtl="0">
              <a:lnSpc>
                <a:spcPct val="90000"/>
              </a:lnSpc>
              <a:spcBef>
                <a:spcPts val="0"/>
              </a:spcBef>
              <a:spcAft>
                <a:spcPts val="0"/>
              </a:spcAft>
              <a:buSzPts val="1400"/>
              <a:buNone/>
              <a:defRPr sz="2400" i="0" u="none" strike="noStrike" cap="none">
                <a:solidFill>
                  <a:srgbClr val="000000"/>
                </a:solidFill>
              </a:defRPr>
            </a:lvl8pPr>
            <a:lvl9pPr marL="3886200" marR="0" lvl="8" indent="-228600" algn="l" rtl="0">
              <a:lnSpc>
                <a:spcPct val="90000"/>
              </a:lnSpc>
              <a:spcBef>
                <a:spcPts val="0"/>
              </a:spcBef>
              <a:spcAft>
                <a:spcPts val="0"/>
              </a:spcAft>
              <a:buSzPts val="1400"/>
              <a:buNone/>
              <a:defRPr sz="2400" i="0" u="none" strike="noStrike" cap="none">
                <a:solidFill>
                  <a:srgbClr val="000000"/>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76"/>
        <p:cNvGrpSpPr/>
        <p:nvPr/>
      </p:nvGrpSpPr>
      <p:grpSpPr>
        <a:xfrm>
          <a:off x="0" y="0"/>
          <a:ext cx="0" cy="0"/>
          <a:chOff x="0" y="0"/>
          <a:chExt cx="0" cy="0"/>
        </a:xfrm>
      </p:grpSpPr>
      <p:sp>
        <p:nvSpPr>
          <p:cNvPr id="77" name="Google Shape;77;p16"/>
          <p:cNvSpPr/>
          <p:nvPr/>
        </p:nvSpPr>
        <p:spPr>
          <a:xfrm>
            <a:off x="6444208" y="0"/>
            <a:ext cx="2699792" cy="2780928"/>
          </a:xfrm>
          <a:prstGeom prst="rect">
            <a:avLst/>
          </a:prstGeom>
          <a:solidFill>
            <a:srgbClr val="B205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imes New Roman"/>
              <a:buNone/>
            </a:pPr>
            <a:endParaRPr sz="1800" b="0" i="0" u="none" strike="noStrike" cap="none">
              <a:solidFill>
                <a:schemeClr val="lt1"/>
              </a:solidFill>
              <a:latin typeface="Times New Roman"/>
              <a:ea typeface="Times New Roman"/>
              <a:cs typeface="Times New Roman"/>
              <a:sym typeface="Times New Roman"/>
            </a:endParaRPr>
          </a:p>
        </p:txBody>
      </p:sp>
      <p:sp>
        <p:nvSpPr>
          <p:cNvPr id="78" name="Google Shape;78;p16"/>
          <p:cNvSpPr txBox="1">
            <a:spLocks noGrp="1"/>
          </p:cNvSpPr>
          <p:nvPr>
            <p:ph type="body" idx="1"/>
          </p:nvPr>
        </p:nvSpPr>
        <p:spPr>
          <a:xfrm>
            <a:off x="611188" y="620688"/>
            <a:ext cx="5329237" cy="4896544"/>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400"/>
              <a:buNone/>
              <a:defRPr sz="1300" i="0" u="none" strike="noStrike" cap="none">
                <a:solidFill>
                  <a:srgbClr val="000000"/>
                </a:solidFill>
              </a:defRPr>
            </a:lvl4pPr>
            <a:lvl5pPr marL="2286000" marR="0" lvl="4" indent="-228600" algn="l" rtl="0">
              <a:lnSpc>
                <a:spcPct val="90000"/>
              </a:lnSpc>
              <a:spcBef>
                <a:spcPts val="375"/>
              </a:spcBef>
              <a:spcAft>
                <a:spcPts val="0"/>
              </a:spcAft>
              <a:buSzPts val="14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
        <p:nvSpPr>
          <p:cNvPr id="79" name="Google Shape;79;p16"/>
          <p:cNvSpPr>
            <a:spLocks noGrp="1"/>
          </p:cNvSpPr>
          <p:nvPr>
            <p:ph type="pic" idx="2"/>
          </p:nvPr>
        </p:nvSpPr>
        <p:spPr>
          <a:xfrm>
            <a:off x="6443663" y="2780928"/>
            <a:ext cx="2700337" cy="2700338"/>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0" name="Google Shape;80;p16"/>
          <p:cNvSpPr txBox="1">
            <a:spLocks noGrp="1"/>
          </p:cNvSpPr>
          <p:nvPr>
            <p:ph type="title"/>
          </p:nvPr>
        </p:nvSpPr>
        <p:spPr>
          <a:xfrm>
            <a:off x="6732240" y="260648"/>
            <a:ext cx="2088232" cy="2232248"/>
          </a:xfrm>
          <a:prstGeom prst="rect">
            <a:avLst/>
          </a:prstGeom>
          <a:noFill/>
          <a:ln>
            <a:noFill/>
          </a:ln>
        </p:spPr>
        <p:txBody>
          <a:bodyPr spcFirstLastPara="1" wrap="square" lIns="91425" tIns="91425" rIns="91425" bIns="91425" anchor="ctr" anchorCtr="0">
            <a:noAutofit/>
          </a:bodyPr>
          <a:lstStyle>
            <a:lvl1pPr marL="0" marR="0" lvl="0" indent="0" algn="l" rtl="0">
              <a:lnSpc>
                <a:spcPct val="75000"/>
              </a:lnSpc>
              <a:spcBef>
                <a:spcPts val="0"/>
              </a:spcBef>
              <a:spcAft>
                <a:spcPts val="0"/>
              </a:spcAft>
              <a:buSzPts val="1400"/>
              <a:buNone/>
              <a:defRPr sz="4800" i="1" u="none" strike="noStrike" cap="none">
                <a:solidFill>
                  <a:schemeClr val="lt1"/>
                </a:solidFill>
              </a:defRPr>
            </a:lvl1pPr>
            <a:lvl2pPr marL="742950" marR="0" lvl="1" indent="-285750" algn="l" rtl="0">
              <a:lnSpc>
                <a:spcPct val="90000"/>
              </a:lnSpc>
              <a:spcBef>
                <a:spcPts val="0"/>
              </a:spcBef>
              <a:spcAft>
                <a:spcPts val="0"/>
              </a:spcAft>
              <a:buSzPts val="1400"/>
              <a:buNone/>
              <a:defRPr sz="2400" i="0" u="none" strike="noStrike" cap="none">
                <a:solidFill>
                  <a:srgbClr val="000000"/>
                </a:solidFill>
              </a:defRPr>
            </a:lvl2pPr>
            <a:lvl3pPr marL="1143000" marR="0" lvl="2" indent="-228600" algn="l" rtl="0">
              <a:lnSpc>
                <a:spcPct val="90000"/>
              </a:lnSpc>
              <a:spcBef>
                <a:spcPts val="0"/>
              </a:spcBef>
              <a:spcAft>
                <a:spcPts val="0"/>
              </a:spcAft>
              <a:buSzPts val="1400"/>
              <a:buNone/>
              <a:defRPr sz="2400" i="0" u="none" strike="noStrike" cap="none">
                <a:solidFill>
                  <a:srgbClr val="000000"/>
                </a:solidFill>
              </a:defRPr>
            </a:lvl3pPr>
            <a:lvl4pPr marL="1600200" marR="0" lvl="3" indent="-228600" algn="l" rtl="0">
              <a:lnSpc>
                <a:spcPct val="90000"/>
              </a:lnSpc>
              <a:spcBef>
                <a:spcPts val="0"/>
              </a:spcBef>
              <a:spcAft>
                <a:spcPts val="0"/>
              </a:spcAft>
              <a:buSzPts val="1400"/>
              <a:buNone/>
              <a:defRPr sz="2400" i="0" u="none" strike="noStrike" cap="none">
                <a:solidFill>
                  <a:srgbClr val="000000"/>
                </a:solidFill>
              </a:defRPr>
            </a:lvl4pPr>
            <a:lvl5pPr marL="2057400" marR="0" lvl="4" indent="-228600" algn="l" rtl="0">
              <a:lnSpc>
                <a:spcPct val="90000"/>
              </a:lnSpc>
              <a:spcBef>
                <a:spcPts val="0"/>
              </a:spcBef>
              <a:spcAft>
                <a:spcPts val="0"/>
              </a:spcAft>
              <a:buSzPts val="1400"/>
              <a:buNone/>
              <a:defRPr sz="2400" i="0" u="none" strike="noStrike" cap="none">
                <a:solidFill>
                  <a:srgbClr val="000000"/>
                </a:solidFill>
              </a:defRPr>
            </a:lvl5pPr>
            <a:lvl6pPr marL="2514600" marR="0" lvl="5" indent="-228600" algn="l" rtl="0">
              <a:lnSpc>
                <a:spcPct val="90000"/>
              </a:lnSpc>
              <a:spcBef>
                <a:spcPts val="0"/>
              </a:spcBef>
              <a:spcAft>
                <a:spcPts val="0"/>
              </a:spcAft>
              <a:buSzPts val="1400"/>
              <a:buNone/>
              <a:defRPr sz="2400" i="0" u="none" strike="noStrike" cap="none">
                <a:solidFill>
                  <a:srgbClr val="000000"/>
                </a:solidFill>
              </a:defRPr>
            </a:lvl6pPr>
            <a:lvl7pPr marL="2971800" marR="0" lvl="6" indent="-228600" algn="l" rtl="0">
              <a:lnSpc>
                <a:spcPct val="90000"/>
              </a:lnSpc>
              <a:spcBef>
                <a:spcPts val="0"/>
              </a:spcBef>
              <a:spcAft>
                <a:spcPts val="0"/>
              </a:spcAft>
              <a:buSzPts val="1400"/>
              <a:buNone/>
              <a:defRPr sz="2400" i="0" u="none" strike="noStrike" cap="none">
                <a:solidFill>
                  <a:srgbClr val="000000"/>
                </a:solidFill>
              </a:defRPr>
            </a:lvl7pPr>
            <a:lvl8pPr marL="3429000" marR="0" lvl="7" indent="-228600" algn="l" rtl="0">
              <a:lnSpc>
                <a:spcPct val="90000"/>
              </a:lnSpc>
              <a:spcBef>
                <a:spcPts val="0"/>
              </a:spcBef>
              <a:spcAft>
                <a:spcPts val="0"/>
              </a:spcAft>
              <a:buSzPts val="1400"/>
              <a:buNone/>
              <a:defRPr sz="2400" i="0" u="none" strike="noStrike" cap="none">
                <a:solidFill>
                  <a:srgbClr val="000000"/>
                </a:solidFill>
              </a:defRPr>
            </a:lvl8pPr>
            <a:lvl9pPr marL="3886200" marR="0" lvl="8" indent="-228600" algn="l" rtl="0">
              <a:lnSpc>
                <a:spcPct val="90000"/>
              </a:lnSpc>
              <a:spcBef>
                <a:spcPts val="0"/>
              </a:spcBef>
              <a:spcAft>
                <a:spcPts val="0"/>
              </a:spcAft>
              <a:buSzPts val="1400"/>
              <a:buNone/>
              <a:defRPr sz="2400" i="0" u="none" strike="noStrike" cap="none">
                <a:solidFill>
                  <a:srgbClr val="000000"/>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860032" y="692696"/>
            <a:ext cx="3532386" cy="4608512"/>
          </a:xfrm>
          <a:prstGeom prst="rect">
            <a:avLst/>
          </a:prstGeom>
          <a:noFill/>
          <a:ln>
            <a:noFill/>
          </a:ln>
        </p:spPr>
        <p:txBody>
          <a:bodyPr spcFirstLastPara="1" wrap="square" lIns="91425" tIns="91425" rIns="91425" bIns="91425" anchor="ctr" anchorCtr="0">
            <a:noAutofit/>
          </a:bodyPr>
          <a:lstStyle>
            <a:lvl1pPr marL="0" marR="0" lvl="0" indent="0" algn="l" rtl="0">
              <a:lnSpc>
                <a:spcPct val="150000"/>
              </a:lnSpc>
              <a:spcBef>
                <a:spcPts val="0"/>
              </a:spcBef>
              <a:spcAft>
                <a:spcPts val="0"/>
              </a:spcAft>
              <a:buSzPts val="1400"/>
              <a:buNone/>
              <a:defRPr sz="2400" i="1" u="none" strike="noStrike" cap="none">
                <a:solidFill>
                  <a:srgbClr val="000000"/>
                </a:solidFill>
              </a:defRPr>
            </a:lvl1pPr>
            <a:lvl2pPr marL="742950" marR="0" lvl="1" indent="-285750" algn="l" rtl="0">
              <a:lnSpc>
                <a:spcPct val="90000"/>
              </a:lnSpc>
              <a:spcBef>
                <a:spcPts val="0"/>
              </a:spcBef>
              <a:spcAft>
                <a:spcPts val="0"/>
              </a:spcAft>
              <a:buSzPts val="1400"/>
              <a:buNone/>
              <a:defRPr sz="2400" i="0" u="none" strike="noStrike" cap="none">
                <a:solidFill>
                  <a:srgbClr val="000000"/>
                </a:solidFill>
              </a:defRPr>
            </a:lvl2pPr>
            <a:lvl3pPr marL="1143000" marR="0" lvl="2" indent="-228600" algn="l" rtl="0">
              <a:lnSpc>
                <a:spcPct val="90000"/>
              </a:lnSpc>
              <a:spcBef>
                <a:spcPts val="0"/>
              </a:spcBef>
              <a:spcAft>
                <a:spcPts val="0"/>
              </a:spcAft>
              <a:buSzPts val="1400"/>
              <a:buNone/>
              <a:defRPr sz="2400" i="0" u="none" strike="noStrike" cap="none">
                <a:solidFill>
                  <a:srgbClr val="000000"/>
                </a:solidFill>
              </a:defRPr>
            </a:lvl3pPr>
            <a:lvl4pPr marL="1600200" marR="0" lvl="3" indent="-228600" algn="l" rtl="0">
              <a:lnSpc>
                <a:spcPct val="90000"/>
              </a:lnSpc>
              <a:spcBef>
                <a:spcPts val="0"/>
              </a:spcBef>
              <a:spcAft>
                <a:spcPts val="0"/>
              </a:spcAft>
              <a:buSzPts val="1400"/>
              <a:buNone/>
              <a:defRPr sz="2400" i="0" u="none" strike="noStrike" cap="none">
                <a:solidFill>
                  <a:srgbClr val="000000"/>
                </a:solidFill>
              </a:defRPr>
            </a:lvl4pPr>
            <a:lvl5pPr marL="2057400" marR="0" lvl="4" indent="-228600" algn="l" rtl="0">
              <a:lnSpc>
                <a:spcPct val="90000"/>
              </a:lnSpc>
              <a:spcBef>
                <a:spcPts val="0"/>
              </a:spcBef>
              <a:spcAft>
                <a:spcPts val="0"/>
              </a:spcAft>
              <a:buSzPts val="1400"/>
              <a:buNone/>
              <a:defRPr sz="2400" i="0" u="none" strike="noStrike" cap="none">
                <a:solidFill>
                  <a:srgbClr val="000000"/>
                </a:solidFill>
              </a:defRPr>
            </a:lvl5pPr>
            <a:lvl6pPr marL="2514600" marR="0" lvl="5" indent="-228600" algn="l" rtl="0">
              <a:lnSpc>
                <a:spcPct val="90000"/>
              </a:lnSpc>
              <a:spcBef>
                <a:spcPts val="0"/>
              </a:spcBef>
              <a:spcAft>
                <a:spcPts val="0"/>
              </a:spcAft>
              <a:buSzPts val="1400"/>
              <a:buNone/>
              <a:defRPr sz="2400" i="0" u="none" strike="noStrike" cap="none">
                <a:solidFill>
                  <a:srgbClr val="000000"/>
                </a:solidFill>
              </a:defRPr>
            </a:lvl6pPr>
            <a:lvl7pPr marL="2971800" marR="0" lvl="6" indent="-228600" algn="l" rtl="0">
              <a:lnSpc>
                <a:spcPct val="90000"/>
              </a:lnSpc>
              <a:spcBef>
                <a:spcPts val="0"/>
              </a:spcBef>
              <a:spcAft>
                <a:spcPts val="0"/>
              </a:spcAft>
              <a:buSzPts val="1400"/>
              <a:buNone/>
              <a:defRPr sz="2400" i="0" u="none" strike="noStrike" cap="none">
                <a:solidFill>
                  <a:srgbClr val="000000"/>
                </a:solidFill>
              </a:defRPr>
            </a:lvl7pPr>
            <a:lvl8pPr marL="3429000" marR="0" lvl="7" indent="-228600" algn="l" rtl="0">
              <a:lnSpc>
                <a:spcPct val="90000"/>
              </a:lnSpc>
              <a:spcBef>
                <a:spcPts val="0"/>
              </a:spcBef>
              <a:spcAft>
                <a:spcPts val="0"/>
              </a:spcAft>
              <a:buSzPts val="1400"/>
              <a:buNone/>
              <a:defRPr sz="2400" i="0" u="none" strike="noStrike" cap="none">
                <a:solidFill>
                  <a:srgbClr val="000000"/>
                </a:solidFill>
              </a:defRPr>
            </a:lvl8pPr>
            <a:lvl9pPr marL="3886200" marR="0" lvl="8" indent="-228600" algn="l" rtl="0">
              <a:lnSpc>
                <a:spcPct val="90000"/>
              </a:lnSpc>
              <a:spcBef>
                <a:spcPts val="0"/>
              </a:spcBef>
              <a:spcAft>
                <a:spcPts val="0"/>
              </a:spcAft>
              <a:buSzPts val="1400"/>
              <a:buNone/>
              <a:defRPr sz="2400" i="0" u="none" strike="noStrike" cap="none">
                <a:solidFill>
                  <a:srgbClr val="000000"/>
                </a:solidFill>
              </a:defRPr>
            </a:lvl9pPr>
          </a:lstStyle>
          <a:p>
            <a:endParaRPr/>
          </a:p>
        </p:txBody>
      </p:sp>
      <p:pic>
        <p:nvPicPr>
          <p:cNvPr id="83" name="Google Shape;83;p17" descr="uutmoodi akadeemiline vektor.ai"/>
          <p:cNvPicPr preferRelativeResize="0"/>
          <p:nvPr/>
        </p:nvPicPr>
        <p:blipFill rotWithShape="1">
          <a:blip r:embed="rId2">
            <a:alphaModFix/>
          </a:blip>
          <a:srcRect/>
          <a:stretch/>
        </p:blipFill>
        <p:spPr>
          <a:xfrm>
            <a:off x="280934" y="548680"/>
            <a:ext cx="4569269" cy="53285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611560" y="1412776"/>
            <a:ext cx="7886700" cy="288032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0"/>
              </a:spcBef>
              <a:spcAft>
                <a:spcPts val="0"/>
              </a:spcAft>
              <a:buClr>
                <a:srgbClr val="B20533"/>
              </a:buClr>
              <a:buSzPts val="3600"/>
              <a:buNone/>
              <a:defRPr sz="3600" i="0" u="none" strike="noStrike" cap="none">
                <a:solidFill>
                  <a:srgbClr val="000000"/>
                </a:solidFill>
              </a:defRPr>
            </a:lvl1pPr>
            <a:lvl2pPr marL="914400" marR="0" lvl="1" indent="-228600" algn="l" rtl="0">
              <a:lnSpc>
                <a:spcPct val="90000"/>
              </a:lnSpc>
              <a:spcBef>
                <a:spcPts val="375"/>
              </a:spcBef>
              <a:spcAft>
                <a:spcPts val="0"/>
              </a:spcAft>
              <a:buClr>
                <a:srgbClr val="B20533"/>
              </a:buClr>
              <a:buSzPts val="2000"/>
              <a:buNone/>
              <a:defRPr sz="2000" i="0" u="none" strike="noStrike" cap="none">
                <a:solidFill>
                  <a:srgbClr val="000000"/>
                </a:solidFill>
              </a:defRPr>
            </a:lvl2pPr>
            <a:lvl3pPr marL="1371600" marR="0" lvl="2" indent="-228600" algn="l" rtl="0">
              <a:lnSpc>
                <a:spcPct val="90000"/>
              </a:lnSpc>
              <a:spcBef>
                <a:spcPts val="375"/>
              </a:spcBef>
              <a:spcAft>
                <a:spcPts val="0"/>
              </a:spcAft>
              <a:buClr>
                <a:srgbClr val="B20533"/>
              </a:buClr>
              <a:buSzPts val="1800"/>
              <a:buNone/>
              <a:defRPr sz="1800" i="0" u="none" strike="noStrike" cap="none">
                <a:solidFill>
                  <a:srgbClr val="000000"/>
                </a:solidFill>
              </a:defRPr>
            </a:lvl3pPr>
            <a:lvl4pPr marL="1828800" marR="0" lvl="3" indent="-228600" algn="l" rtl="0">
              <a:lnSpc>
                <a:spcPct val="90000"/>
              </a:lnSpc>
              <a:spcBef>
                <a:spcPts val="375"/>
              </a:spcBef>
              <a:spcAft>
                <a:spcPts val="0"/>
              </a:spcAft>
              <a:buClr>
                <a:srgbClr val="000000"/>
              </a:buClr>
              <a:buSzPts val="1600"/>
              <a:buNone/>
              <a:defRPr sz="1600" i="0" u="none" strike="noStrike" cap="none">
                <a:solidFill>
                  <a:srgbClr val="000000"/>
                </a:solidFill>
              </a:defRPr>
            </a:lvl4pPr>
            <a:lvl5pPr marL="2286000" marR="0" lvl="4" indent="-228600" algn="l" rtl="0">
              <a:lnSpc>
                <a:spcPct val="90000"/>
              </a:lnSpc>
              <a:spcBef>
                <a:spcPts val="375"/>
              </a:spcBef>
              <a:spcAft>
                <a:spcPts val="0"/>
              </a:spcAft>
              <a:buClr>
                <a:srgbClr val="000000"/>
              </a:buClr>
              <a:buSzPts val="1600"/>
              <a:buNone/>
              <a:defRPr sz="1600" i="0" u="none" strike="noStrike" cap="none">
                <a:solidFill>
                  <a:srgbClr val="000000"/>
                </a:solidFill>
              </a:defRPr>
            </a:lvl5pPr>
            <a:lvl6pPr marL="2743200" marR="0" lvl="5" indent="-228600" algn="l" rtl="0">
              <a:lnSpc>
                <a:spcPct val="90000"/>
              </a:lnSpc>
              <a:spcBef>
                <a:spcPts val="500"/>
              </a:spcBef>
              <a:spcAft>
                <a:spcPts val="0"/>
              </a:spcAft>
              <a:buClr>
                <a:schemeClr val="dk1"/>
              </a:buClr>
              <a:buSzPts val="1600"/>
              <a:buNone/>
              <a:defRPr sz="1600" i="0" u="none" strike="noStrike" cap="none">
                <a:solidFill>
                  <a:schemeClr val="dk1"/>
                </a:solidFill>
              </a:defRPr>
            </a:lvl6pPr>
            <a:lvl7pPr marL="3200400" marR="0" lvl="6" indent="-228600" algn="l" rtl="0">
              <a:lnSpc>
                <a:spcPct val="90000"/>
              </a:lnSpc>
              <a:spcBef>
                <a:spcPts val="500"/>
              </a:spcBef>
              <a:spcAft>
                <a:spcPts val="0"/>
              </a:spcAft>
              <a:buClr>
                <a:schemeClr val="dk1"/>
              </a:buClr>
              <a:buSzPts val="1600"/>
              <a:buNone/>
              <a:defRPr sz="1600" i="0" u="none" strike="noStrike" cap="none">
                <a:solidFill>
                  <a:schemeClr val="dk1"/>
                </a:solidFill>
              </a:defRPr>
            </a:lvl7pPr>
            <a:lvl8pPr marL="3657600" marR="0" lvl="7" indent="-228600" algn="l" rtl="0">
              <a:lnSpc>
                <a:spcPct val="90000"/>
              </a:lnSpc>
              <a:spcBef>
                <a:spcPts val="500"/>
              </a:spcBef>
              <a:spcAft>
                <a:spcPts val="0"/>
              </a:spcAft>
              <a:buClr>
                <a:schemeClr val="dk1"/>
              </a:buClr>
              <a:buSzPts val="1600"/>
              <a:buNone/>
              <a:defRPr sz="1600" i="0" u="none" strike="noStrike" cap="none">
                <a:solidFill>
                  <a:schemeClr val="dk1"/>
                </a:solidFill>
              </a:defRPr>
            </a:lvl8pPr>
            <a:lvl9pPr marL="4114800" marR="0" lvl="8" indent="-228600" algn="l" rtl="0">
              <a:lnSpc>
                <a:spcPct val="90000"/>
              </a:lnSpc>
              <a:spcBef>
                <a:spcPts val="500"/>
              </a:spcBef>
              <a:spcAft>
                <a:spcPts val="0"/>
              </a:spcAft>
              <a:buClr>
                <a:schemeClr val="dk1"/>
              </a:buClr>
              <a:buSzPts val="1600"/>
              <a:buNone/>
              <a:defRPr sz="1600" i="0" u="none" strike="noStrike" cap="none">
                <a:solidFill>
                  <a:schemeClr val="dk1"/>
                </a:solidFill>
              </a:defRPr>
            </a:lvl9pPr>
          </a:lstStyle>
          <a:p>
            <a:endParaRPr/>
          </a:p>
        </p:txBody>
      </p:sp>
      <p:cxnSp>
        <p:nvCxnSpPr>
          <p:cNvPr id="86" name="Google Shape;86;p18"/>
          <p:cNvCxnSpPr/>
          <p:nvPr/>
        </p:nvCxnSpPr>
        <p:spPr>
          <a:xfrm>
            <a:off x="611560" y="5157192"/>
            <a:ext cx="7896225" cy="1588"/>
          </a:xfrm>
          <a:prstGeom prst="straightConnector1">
            <a:avLst/>
          </a:prstGeom>
          <a:noFill/>
          <a:ln w="25550" cap="flat" cmpd="sng">
            <a:solidFill>
              <a:srgbClr val="B91319"/>
            </a:solidFill>
            <a:prstDash val="solid"/>
            <a:miter lim="800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630238" y="365125"/>
            <a:ext cx="78867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75000"/>
              </a:lnSpc>
              <a:spcBef>
                <a:spcPts val="0"/>
              </a:spcBef>
              <a:spcAft>
                <a:spcPts val="0"/>
              </a:spcAft>
              <a:buSzPts val="14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i="0" u="none" strike="noStrike" cap="none">
                <a:solidFill>
                  <a:srgbClr val="000000"/>
                </a:solidFill>
              </a:defRPr>
            </a:lvl2pPr>
            <a:lvl3pPr marL="1143000" marR="0" lvl="2" indent="-228600" algn="l" rtl="0">
              <a:lnSpc>
                <a:spcPct val="90000"/>
              </a:lnSpc>
              <a:spcBef>
                <a:spcPts val="0"/>
              </a:spcBef>
              <a:spcAft>
                <a:spcPts val="0"/>
              </a:spcAft>
              <a:buSzPts val="1400"/>
              <a:buNone/>
              <a:defRPr sz="2400" i="0" u="none" strike="noStrike" cap="none">
                <a:solidFill>
                  <a:srgbClr val="000000"/>
                </a:solidFill>
              </a:defRPr>
            </a:lvl3pPr>
            <a:lvl4pPr marL="1600200" marR="0" lvl="3" indent="-228600" algn="l" rtl="0">
              <a:lnSpc>
                <a:spcPct val="90000"/>
              </a:lnSpc>
              <a:spcBef>
                <a:spcPts val="0"/>
              </a:spcBef>
              <a:spcAft>
                <a:spcPts val="0"/>
              </a:spcAft>
              <a:buSzPts val="1400"/>
              <a:buNone/>
              <a:defRPr sz="2400" i="0" u="none" strike="noStrike" cap="none">
                <a:solidFill>
                  <a:srgbClr val="000000"/>
                </a:solidFill>
              </a:defRPr>
            </a:lvl4pPr>
            <a:lvl5pPr marL="2057400" marR="0" lvl="4" indent="-228600" algn="l" rtl="0">
              <a:lnSpc>
                <a:spcPct val="90000"/>
              </a:lnSpc>
              <a:spcBef>
                <a:spcPts val="0"/>
              </a:spcBef>
              <a:spcAft>
                <a:spcPts val="0"/>
              </a:spcAft>
              <a:buSzPts val="1400"/>
              <a:buNone/>
              <a:defRPr sz="2400" i="0" u="none" strike="noStrike" cap="none">
                <a:solidFill>
                  <a:srgbClr val="000000"/>
                </a:solidFill>
              </a:defRPr>
            </a:lvl5pPr>
            <a:lvl6pPr marL="2514600" marR="0" lvl="5" indent="-228600" algn="l" rtl="0">
              <a:lnSpc>
                <a:spcPct val="90000"/>
              </a:lnSpc>
              <a:spcBef>
                <a:spcPts val="0"/>
              </a:spcBef>
              <a:spcAft>
                <a:spcPts val="0"/>
              </a:spcAft>
              <a:buSzPts val="1400"/>
              <a:buNone/>
              <a:defRPr sz="2400" i="0" u="none" strike="noStrike" cap="none">
                <a:solidFill>
                  <a:srgbClr val="000000"/>
                </a:solidFill>
              </a:defRPr>
            </a:lvl6pPr>
            <a:lvl7pPr marL="2971800" marR="0" lvl="6" indent="-228600" algn="l" rtl="0">
              <a:lnSpc>
                <a:spcPct val="90000"/>
              </a:lnSpc>
              <a:spcBef>
                <a:spcPts val="0"/>
              </a:spcBef>
              <a:spcAft>
                <a:spcPts val="0"/>
              </a:spcAft>
              <a:buSzPts val="1400"/>
              <a:buNone/>
              <a:defRPr sz="2400" i="0" u="none" strike="noStrike" cap="none">
                <a:solidFill>
                  <a:srgbClr val="000000"/>
                </a:solidFill>
              </a:defRPr>
            </a:lvl7pPr>
            <a:lvl8pPr marL="3429000" marR="0" lvl="7" indent="-228600" algn="l" rtl="0">
              <a:lnSpc>
                <a:spcPct val="90000"/>
              </a:lnSpc>
              <a:spcBef>
                <a:spcPts val="0"/>
              </a:spcBef>
              <a:spcAft>
                <a:spcPts val="0"/>
              </a:spcAft>
              <a:buSzPts val="1400"/>
              <a:buNone/>
              <a:defRPr sz="2400" i="0" u="none" strike="noStrike" cap="none">
                <a:solidFill>
                  <a:srgbClr val="000000"/>
                </a:solidFill>
              </a:defRPr>
            </a:lvl8pPr>
            <a:lvl9pPr marL="3886200" marR="0" lvl="8" indent="-228600" algn="l" rtl="0">
              <a:lnSpc>
                <a:spcPct val="90000"/>
              </a:lnSpc>
              <a:spcBef>
                <a:spcPts val="0"/>
              </a:spcBef>
              <a:spcAft>
                <a:spcPts val="0"/>
              </a:spcAft>
              <a:buSzPts val="1400"/>
              <a:buNone/>
              <a:defRPr sz="2400" i="0" u="none" strike="noStrike" cap="none">
                <a:solidFill>
                  <a:srgbClr val="000000"/>
                </a:solidFill>
              </a:defRPr>
            </a:lvl9pPr>
          </a:lstStyle>
          <a:p>
            <a:endParaRPr/>
          </a:p>
        </p:txBody>
      </p:sp>
      <p:sp>
        <p:nvSpPr>
          <p:cNvPr id="89" name="Google Shape;89;p19"/>
          <p:cNvSpPr txBox="1">
            <a:spLocks noGrp="1"/>
          </p:cNvSpPr>
          <p:nvPr>
            <p:ph type="body" idx="1"/>
          </p:nvPr>
        </p:nvSpPr>
        <p:spPr>
          <a:xfrm>
            <a:off x="630240" y="1681163"/>
            <a:ext cx="3868737" cy="82391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B20533"/>
              </a:buClr>
              <a:buSzPts val="2600"/>
              <a:buNone/>
              <a:defRPr sz="2600" i="0" u="none" strike="noStrike" cap="none">
                <a:solidFill>
                  <a:srgbClr val="000000"/>
                </a:solidFill>
              </a:defRPr>
            </a:lvl1pPr>
            <a:lvl2pPr marL="914400" marR="0" lvl="1" indent="-228600" algn="l" rtl="0">
              <a:lnSpc>
                <a:spcPct val="90000"/>
              </a:lnSpc>
              <a:spcBef>
                <a:spcPts val="375"/>
              </a:spcBef>
              <a:spcAft>
                <a:spcPts val="0"/>
              </a:spcAft>
              <a:buClr>
                <a:srgbClr val="B20533"/>
              </a:buClr>
              <a:buSzPts val="2000"/>
              <a:buNone/>
              <a:defRPr sz="2000" b="1" i="0" u="none" strike="noStrike" cap="none">
                <a:solidFill>
                  <a:srgbClr val="000000"/>
                </a:solidFill>
              </a:defRPr>
            </a:lvl2pPr>
            <a:lvl3pPr marL="1371600" marR="0" lvl="2" indent="-228600" algn="l" rtl="0">
              <a:lnSpc>
                <a:spcPct val="90000"/>
              </a:lnSpc>
              <a:spcBef>
                <a:spcPts val="375"/>
              </a:spcBef>
              <a:spcAft>
                <a:spcPts val="0"/>
              </a:spcAft>
              <a:buClr>
                <a:srgbClr val="B20533"/>
              </a:buClr>
              <a:buSzPts val="1800"/>
              <a:buNone/>
              <a:defRPr sz="1800" b="1" i="0" u="none" strike="noStrike" cap="none">
                <a:solidFill>
                  <a:srgbClr val="000000"/>
                </a:solidFill>
              </a:defRPr>
            </a:lvl3pPr>
            <a:lvl4pPr marL="1828800" marR="0" lvl="3" indent="-228600" algn="l" rtl="0">
              <a:lnSpc>
                <a:spcPct val="90000"/>
              </a:lnSpc>
              <a:spcBef>
                <a:spcPts val="375"/>
              </a:spcBef>
              <a:spcAft>
                <a:spcPts val="0"/>
              </a:spcAft>
              <a:buClr>
                <a:srgbClr val="000000"/>
              </a:buClr>
              <a:buSzPts val="1600"/>
              <a:buNone/>
              <a:defRPr sz="1600" b="1" i="0" u="none" strike="noStrike" cap="none">
                <a:solidFill>
                  <a:srgbClr val="000000"/>
                </a:solidFill>
              </a:defRPr>
            </a:lvl4pPr>
            <a:lvl5pPr marL="2286000" marR="0" lvl="4" indent="-228600" algn="l" rtl="0">
              <a:lnSpc>
                <a:spcPct val="90000"/>
              </a:lnSpc>
              <a:spcBef>
                <a:spcPts val="375"/>
              </a:spcBef>
              <a:spcAft>
                <a:spcPts val="0"/>
              </a:spcAft>
              <a:buClr>
                <a:srgbClr val="000000"/>
              </a:buClr>
              <a:buSzPts val="1600"/>
              <a:buNone/>
              <a:defRPr sz="1600" b="1" i="0" u="none" strike="noStrike" cap="none">
                <a:solidFill>
                  <a:srgbClr val="000000"/>
                </a:solidFill>
              </a:defRPr>
            </a:lvl5pPr>
            <a:lvl6pPr marL="2743200" marR="0" lvl="5" indent="-228600" algn="l" rtl="0">
              <a:lnSpc>
                <a:spcPct val="90000"/>
              </a:lnSpc>
              <a:spcBef>
                <a:spcPts val="500"/>
              </a:spcBef>
              <a:spcAft>
                <a:spcPts val="0"/>
              </a:spcAft>
              <a:buClr>
                <a:schemeClr val="dk1"/>
              </a:buClr>
              <a:buSzPts val="1600"/>
              <a:buNone/>
              <a:defRPr sz="1600" b="1" i="0" u="none" strike="noStrike" cap="none">
                <a:solidFill>
                  <a:schemeClr val="dk1"/>
                </a:solidFill>
              </a:defRPr>
            </a:lvl6pPr>
            <a:lvl7pPr marL="3200400" marR="0" lvl="6" indent="-228600" algn="l" rtl="0">
              <a:lnSpc>
                <a:spcPct val="90000"/>
              </a:lnSpc>
              <a:spcBef>
                <a:spcPts val="500"/>
              </a:spcBef>
              <a:spcAft>
                <a:spcPts val="0"/>
              </a:spcAft>
              <a:buClr>
                <a:schemeClr val="dk1"/>
              </a:buClr>
              <a:buSzPts val="1600"/>
              <a:buNone/>
              <a:defRPr sz="1600" b="1" i="0" u="none" strike="noStrike" cap="none">
                <a:solidFill>
                  <a:schemeClr val="dk1"/>
                </a:solidFill>
              </a:defRPr>
            </a:lvl7pPr>
            <a:lvl8pPr marL="3657600" marR="0" lvl="7" indent="-228600" algn="l" rtl="0">
              <a:lnSpc>
                <a:spcPct val="90000"/>
              </a:lnSpc>
              <a:spcBef>
                <a:spcPts val="500"/>
              </a:spcBef>
              <a:spcAft>
                <a:spcPts val="0"/>
              </a:spcAft>
              <a:buClr>
                <a:schemeClr val="dk1"/>
              </a:buClr>
              <a:buSzPts val="1600"/>
              <a:buNone/>
              <a:defRPr sz="1600" b="1" i="0" u="none" strike="noStrike" cap="none">
                <a:solidFill>
                  <a:schemeClr val="dk1"/>
                </a:solidFill>
              </a:defRPr>
            </a:lvl8pPr>
            <a:lvl9pPr marL="4114800" marR="0" lvl="8" indent="-228600" algn="l" rtl="0">
              <a:lnSpc>
                <a:spcPct val="90000"/>
              </a:lnSpc>
              <a:spcBef>
                <a:spcPts val="500"/>
              </a:spcBef>
              <a:spcAft>
                <a:spcPts val="0"/>
              </a:spcAft>
              <a:buClr>
                <a:schemeClr val="dk1"/>
              </a:buClr>
              <a:buSzPts val="1600"/>
              <a:buNone/>
              <a:defRPr sz="1600" b="1" i="0" u="none" strike="noStrike" cap="none">
                <a:solidFill>
                  <a:schemeClr val="dk1"/>
                </a:solidFill>
              </a:defRPr>
            </a:lvl9pPr>
          </a:lstStyle>
          <a:p>
            <a:endParaRPr/>
          </a:p>
        </p:txBody>
      </p:sp>
      <p:sp>
        <p:nvSpPr>
          <p:cNvPr id="90" name="Google Shape;90;p19"/>
          <p:cNvSpPr txBox="1">
            <a:spLocks noGrp="1"/>
          </p:cNvSpPr>
          <p:nvPr>
            <p:ph type="body" idx="2"/>
          </p:nvPr>
        </p:nvSpPr>
        <p:spPr>
          <a:xfrm>
            <a:off x="630240" y="2505075"/>
            <a:ext cx="3868737" cy="3012157"/>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400"/>
              <a:buNone/>
              <a:defRPr sz="1300" i="0" u="none" strike="noStrike" cap="none">
                <a:solidFill>
                  <a:srgbClr val="000000"/>
                </a:solidFill>
              </a:defRPr>
            </a:lvl4pPr>
            <a:lvl5pPr marL="2286000" marR="0" lvl="4" indent="-228600" algn="l" rtl="0">
              <a:lnSpc>
                <a:spcPct val="90000"/>
              </a:lnSpc>
              <a:spcBef>
                <a:spcPts val="375"/>
              </a:spcBef>
              <a:spcAft>
                <a:spcPts val="0"/>
              </a:spcAft>
              <a:buSzPts val="14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
        <p:nvSpPr>
          <p:cNvPr id="91" name="Google Shape;91;p19"/>
          <p:cNvSpPr txBox="1">
            <a:spLocks noGrp="1"/>
          </p:cNvSpPr>
          <p:nvPr>
            <p:ph type="body" idx="3"/>
          </p:nvPr>
        </p:nvSpPr>
        <p:spPr>
          <a:xfrm>
            <a:off x="4629150" y="1681163"/>
            <a:ext cx="3887788" cy="82391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B20533"/>
              </a:buClr>
              <a:buSzPts val="2600"/>
              <a:buNone/>
              <a:defRPr sz="2600" i="0" u="none" strike="noStrike" cap="none">
                <a:solidFill>
                  <a:srgbClr val="000000"/>
                </a:solidFill>
              </a:defRPr>
            </a:lvl1pPr>
            <a:lvl2pPr marL="914400" marR="0" lvl="1" indent="-228600" algn="l" rtl="0">
              <a:lnSpc>
                <a:spcPct val="90000"/>
              </a:lnSpc>
              <a:spcBef>
                <a:spcPts val="375"/>
              </a:spcBef>
              <a:spcAft>
                <a:spcPts val="0"/>
              </a:spcAft>
              <a:buClr>
                <a:srgbClr val="B20533"/>
              </a:buClr>
              <a:buSzPts val="2000"/>
              <a:buNone/>
              <a:defRPr sz="2000" b="1" i="0" u="none" strike="noStrike" cap="none">
                <a:solidFill>
                  <a:srgbClr val="000000"/>
                </a:solidFill>
              </a:defRPr>
            </a:lvl2pPr>
            <a:lvl3pPr marL="1371600" marR="0" lvl="2" indent="-228600" algn="l" rtl="0">
              <a:lnSpc>
                <a:spcPct val="90000"/>
              </a:lnSpc>
              <a:spcBef>
                <a:spcPts val="375"/>
              </a:spcBef>
              <a:spcAft>
                <a:spcPts val="0"/>
              </a:spcAft>
              <a:buClr>
                <a:srgbClr val="B20533"/>
              </a:buClr>
              <a:buSzPts val="1800"/>
              <a:buNone/>
              <a:defRPr sz="1800" b="1" i="0" u="none" strike="noStrike" cap="none">
                <a:solidFill>
                  <a:srgbClr val="000000"/>
                </a:solidFill>
              </a:defRPr>
            </a:lvl3pPr>
            <a:lvl4pPr marL="1828800" marR="0" lvl="3" indent="-228600" algn="l" rtl="0">
              <a:lnSpc>
                <a:spcPct val="90000"/>
              </a:lnSpc>
              <a:spcBef>
                <a:spcPts val="375"/>
              </a:spcBef>
              <a:spcAft>
                <a:spcPts val="0"/>
              </a:spcAft>
              <a:buClr>
                <a:srgbClr val="000000"/>
              </a:buClr>
              <a:buSzPts val="1600"/>
              <a:buNone/>
              <a:defRPr sz="1600" b="1" i="0" u="none" strike="noStrike" cap="none">
                <a:solidFill>
                  <a:srgbClr val="000000"/>
                </a:solidFill>
              </a:defRPr>
            </a:lvl4pPr>
            <a:lvl5pPr marL="2286000" marR="0" lvl="4" indent="-228600" algn="l" rtl="0">
              <a:lnSpc>
                <a:spcPct val="90000"/>
              </a:lnSpc>
              <a:spcBef>
                <a:spcPts val="375"/>
              </a:spcBef>
              <a:spcAft>
                <a:spcPts val="0"/>
              </a:spcAft>
              <a:buClr>
                <a:srgbClr val="000000"/>
              </a:buClr>
              <a:buSzPts val="1600"/>
              <a:buNone/>
              <a:defRPr sz="1600" b="1" i="0" u="none" strike="noStrike" cap="none">
                <a:solidFill>
                  <a:srgbClr val="000000"/>
                </a:solidFill>
              </a:defRPr>
            </a:lvl5pPr>
            <a:lvl6pPr marL="2743200" marR="0" lvl="5" indent="-228600" algn="l" rtl="0">
              <a:lnSpc>
                <a:spcPct val="90000"/>
              </a:lnSpc>
              <a:spcBef>
                <a:spcPts val="500"/>
              </a:spcBef>
              <a:spcAft>
                <a:spcPts val="0"/>
              </a:spcAft>
              <a:buClr>
                <a:schemeClr val="dk1"/>
              </a:buClr>
              <a:buSzPts val="1600"/>
              <a:buNone/>
              <a:defRPr sz="1600" b="1" i="0" u="none" strike="noStrike" cap="none">
                <a:solidFill>
                  <a:schemeClr val="dk1"/>
                </a:solidFill>
              </a:defRPr>
            </a:lvl6pPr>
            <a:lvl7pPr marL="3200400" marR="0" lvl="6" indent="-228600" algn="l" rtl="0">
              <a:lnSpc>
                <a:spcPct val="90000"/>
              </a:lnSpc>
              <a:spcBef>
                <a:spcPts val="500"/>
              </a:spcBef>
              <a:spcAft>
                <a:spcPts val="0"/>
              </a:spcAft>
              <a:buClr>
                <a:schemeClr val="dk1"/>
              </a:buClr>
              <a:buSzPts val="1600"/>
              <a:buNone/>
              <a:defRPr sz="1600" b="1" i="0" u="none" strike="noStrike" cap="none">
                <a:solidFill>
                  <a:schemeClr val="dk1"/>
                </a:solidFill>
              </a:defRPr>
            </a:lvl7pPr>
            <a:lvl8pPr marL="3657600" marR="0" lvl="7" indent="-228600" algn="l" rtl="0">
              <a:lnSpc>
                <a:spcPct val="90000"/>
              </a:lnSpc>
              <a:spcBef>
                <a:spcPts val="500"/>
              </a:spcBef>
              <a:spcAft>
                <a:spcPts val="0"/>
              </a:spcAft>
              <a:buClr>
                <a:schemeClr val="dk1"/>
              </a:buClr>
              <a:buSzPts val="1600"/>
              <a:buNone/>
              <a:defRPr sz="1600" b="1" i="0" u="none" strike="noStrike" cap="none">
                <a:solidFill>
                  <a:schemeClr val="dk1"/>
                </a:solidFill>
              </a:defRPr>
            </a:lvl8pPr>
            <a:lvl9pPr marL="4114800" marR="0" lvl="8" indent="-228600" algn="l" rtl="0">
              <a:lnSpc>
                <a:spcPct val="90000"/>
              </a:lnSpc>
              <a:spcBef>
                <a:spcPts val="500"/>
              </a:spcBef>
              <a:spcAft>
                <a:spcPts val="0"/>
              </a:spcAft>
              <a:buClr>
                <a:schemeClr val="dk1"/>
              </a:buClr>
              <a:buSzPts val="1600"/>
              <a:buNone/>
              <a:defRPr sz="1600" b="1" i="0" u="none" strike="noStrike" cap="none">
                <a:solidFill>
                  <a:schemeClr val="dk1"/>
                </a:solidFill>
              </a:defRPr>
            </a:lvl9pPr>
          </a:lstStyle>
          <a:p>
            <a:endParaRPr/>
          </a:p>
        </p:txBody>
      </p:sp>
      <p:sp>
        <p:nvSpPr>
          <p:cNvPr id="92" name="Google Shape;92;p19"/>
          <p:cNvSpPr txBox="1">
            <a:spLocks noGrp="1"/>
          </p:cNvSpPr>
          <p:nvPr>
            <p:ph type="body" idx="4"/>
          </p:nvPr>
        </p:nvSpPr>
        <p:spPr>
          <a:xfrm>
            <a:off x="4629150" y="2505075"/>
            <a:ext cx="3887788" cy="3012157"/>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400"/>
              <a:buNone/>
              <a:defRPr sz="1300" i="0" u="none" strike="noStrike" cap="none">
                <a:solidFill>
                  <a:srgbClr val="000000"/>
                </a:solidFill>
              </a:defRPr>
            </a:lvl4pPr>
            <a:lvl5pPr marL="2286000" marR="0" lvl="4" indent="-228600" algn="l" rtl="0">
              <a:lnSpc>
                <a:spcPct val="90000"/>
              </a:lnSpc>
              <a:spcBef>
                <a:spcPts val="375"/>
              </a:spcBef>
              <a:spcAft>
                <a:spcPts val="0"/>
              </a:spcAft>
              <a:buSzPts val="14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630240" y="457200"/>
            <a:ext cx="2949575" cy="1600200"/>
          </a:xfrm>
          <a:prstGeom prst="rect">
            <a:avLst/>
          </a:prstGeom>
          <a:noFill/>
          <a:ln>
            <a:noFill/>
          </a:ln>
        </p:spPr>
        <p:txBody>
          <a:bodyPr spcFirstLastPara="1" wrap="square" lIns="91425" tIns="91425" rIns="91425" bIns="91425" anchor="t" anchorCtr="0">
            <a:noAutofit/>
          </a:bodyPr>
          <a:lstStyle>
            <a:lvl1pPr marL="0" marR="0" lvl="0" indent="0" algn="l" rtl="0">
              <a:lnSpc>
                <a:spcPct val="75000"/>
              </a:lnSpc>
              <a:spcBef>
                <a:spcPts val="0"/>
              </a:spcBef>
              <a:spcAft>
                <a:spcPts val="0"/>
              </a:spcAft>
              <a:buSzPts val="1400"/>
              <a:buNone/>
              <a:defRPr sz="3200" i="1" u="none" strike="noStrike" cap="none">
                <a:solidFill>
                  <a:srgbClr val="000000"/>
                </a:solidFill>
              </a:defRPr>
            </a:lvl1pPr>
            <a:lvl2pPr marL="742950" marR="0" lvl="1" indent="-285750" algn="l" rtl="0">
              <a:lnSpc>
                <a:spcPct val="90000"/>
              </a:lnSpc>
              <a:spcBef>
                <a:spcPts val="0"/>
              </a:spcBef>
              <a:spcAft>
                <a:spcPts val="0"/>
              </a:spcAft>
              <a:buSzPts val="1400"/>
              <a:buNone/>
              <a:defRPr sz="2400" i="0" u="none" strike="noStrike" cap="none">
                <a:solidFill>
                  <a:srgbClr val="000000"/>
                </a:solidFill>
              </a:defRPr>
            </a:lvl2pPr>
            <a:lvl3pPr marL="1143000" marR="0" lvl="2" indent="-228600" algn="l" rtl="0">
              <a:lnSpc>
                <a:spcPct val="90000"/>
              </a:lnSpc>
              <a:spcBef>
                <a:spcPts val="0"/>
              </a:spcBef>
              <a:spcAft>
                <a:spcPts val="0"/>
              </a:spcAft>
              <a:buSzPts val="1400"/>
              <a:buNone/>
              <a:defRPr sz="2400" i="0" u="none" strike="noStrike" cap="none">
                <a:solidFill>
                  <a:srgbClr val="000000"/>
                </a:solidFill>
              </a:defRPr>
            </a:lvl3pPr>
            <a:lvl4pPr marL="1600200" marR="0" lvl="3" indent="-228600" algn="l" rtl="0">
              <a:lnSpc>
                <a:spcPct val="90000"/>
              </a:lnSpc>
              <a:spcBef>
                <a:spcPts val="0"/>
              </a:spcBef>
              <a:spcAft>
                <a:spcPts val="0"/>
              </a:spcAft>
              <a:buSzPts val="1400"/>
              <a:buNone/>
              <a:defRPr sz="2400" i="0" u="none" strike="noStrike" cap="none">
                <a:solidFill>
                  <a:srgbClr val="000000"/>
                </a:solidFill>
              </a:defRPr>
            </a:lvl4pPr>
            <a:lvl5pPr marL="2057400" marR="0" lvl="4" indent="-228600" algn="l" rtl="0">
              <a:lnSpc>
                <a:spcPct val="90000"/>
              </a:lnSpc>
              <a:spcBef>
                <a:spcPts val="0"/>
              </a:spcBef>
              <a:spcAft>
                <a:spcPts val="0"/>
              </a:spcAft>
              <a:buSzPts val="1400"/>
              <a:buNone/>
              <a:defRPr sz="2400" i="0" u="none" strike="noStrike" cap="none">
                <a:solidFill>
                  <a:srgbClr val="000000"/>
                </a:solidFill>
              </a:defRPr>
            </a:lvl5pPr>
            <a:lvl6pPr marL="2514600" marR="0" lvl="5" indent="-228600" algn="l" rtl="0">
              <a:lnSpc>
                <a:spcPct val="90000"/>
              </a:lnSpc>
              <a:spcBef>
                <a:spcPts val="0"/>
              </a:spcBef>
              <a:spcAft>
                <a:spcPts val="0"/>
              </a:spcAft>
              <a:buSzPts val="1400"/>
              <a:buNone/>
              <a:defRPr sz="2400" i="0" u="none" strike="noStrike" cap="none">
                <a:solidFill>
                  <a:srgbClr val="000000"/>
                </a:solidFill>
              </a:defRPr>
            </a:lvl6pPr>
            <a:lvl7pPr marL="2971800" marR="0" lvl="6" indent="-228600" algn="l" rtl="0">
              <a:lnSpc>
                <a:spcPct val="90000"/>
              </a:lnSpc>
              <a:spcBef>
                <a:spcPts val="0"/>
              </a:spcBef>
              <a:spcAft>
                <a:spcPts val="0"/>
              </a:spcAft>
              <a:buSzPts val="1400"/>
              <a:buNone/>
              <a:defRPr sz="2400" i="0" u="none" strike="noStrike" cap="none">
                <a:solidFill>
                  <a:srgbClr val="000000"/>
                </a:solidFill>
              </a:defRPr>
            </a:lvl7pPr>
            <a:lvl8pPr marL="3429000" marR="0" lvl="7" indent="-228600" algn="l" rtl="0">
              <a:lnSpc>
                <a:spcPct val="90000"/>
              </a:lnSpc>
              <a:spcBef>
                <a:spcPts val="0"/>
              </a:spcBef>
              <a:spcAft>
                <a:spcPts val="0"/>
              </a:spcAft>
              <a:buSzPts val="1400"/>
              <a:buNone/>
              <a:defRPr sz="2400" i="0" u="none" strike="noStrike" cap="none">
                <a:solidFill>
                  <a:srgbClr val="000000"/>
                </a:solidFill>
              </a:defRPr>
            </a:lvl8pPr>
            <a:lvl9pPr marL="3886200" marR="0" lvl="8" indent="-228600" algn="l" rtl="0">
              <a:lnSpc>
                <a:spcPct val="90000"/>
              </a:lnSpc>
              <a:spcBef>
                <a:spcPts val="0"/>
              </a:spcBef>
              <a:spcAft>
                <a:spcPts val="0"/>
              </a:spcAft>
              <a:buSzPts val="1400"/>
              <a:buNone/>
              <a:defRPr sz="2400" i="0" u="none" strike="noStrike" cap="none">
                <a:solidFill>
                  <a:srgbClr val="000000"/>
                </a:solidFill>
              </a:defRPr>
            </a:lvl9pPr>
          </a:lstStyle>
          <a:p>
            <a:endParaRPr/>
          </a:p>
        </p:txBody>
      </p:sp>
      <p:sp>
        <p:nvSpPr>
          <p:cNvPr id="95" name="Google Shape;95;p20"/>
          <p:cNvSpPr txBox="1">
            <a:spLocks noGrp="1"/>
          </p:cNvSpPr>
          <p:nvPr>
            <p:ph type="body" idx="1"/>
          </p:nvPr>
        </p:nvSpPr>
        <p:spPr>
          <a:xfrm>
            <a:off x="3851920" y="457200"/>
            <a:ext cx="4629150" cy="5204048"/>
          </a:xfrm>
          <a:prstGeom prst="rect">
            <a:avLst/>
          </a:prstGeom>
          <a:noFill/>
          <a:ln>
            <a:noFill/>
          </a:ln>
        </p:spPr>
        <p:txBody>
          <a:bodyPr spcFirstLastPara="1" wrap="square" lIns="91425" tIns="91425" rIns="91425" bIns="91425" anchor="ctr" anchorCtr="0">
            <a:noAutofit/>
          </a:bodyPr>
          <a:lstStyle>
            <a:lvl1pPr marL="457200" marR="0" lvl="0" indent="-431800" algn="l" rtl="0">
              <a:lnSpc>
                <a:spcPct val="90000"/>
              </a:lnSpc>
              <a:spcBef>
                <a:spcPts val="750"/>
              </a:spcBef>
              <a:spcAft>
                <a:spcPts val="0"/>
              </a:spcAft>
              <a:buClr>
                <a:srgbClr val="B20533"/>
              </a:buClr>
              <a:buSzPts val="3200"/>
              <a:buChar char="-"/>
              <a:defRPr sz="3200" i="0" u="none" strike="noStrike" cap="none">
                <a:solidFill>
                  <a:srgbClr val="000000"/>
                </a:solidFill>
              </a:defRPr>
            </a:lvl1pPr>
            <a:lvl2pPr marL="914400" marR="0" lvl="1" indent="-406400" algn="l" rtl="0">
              <a:lnSpc>
                <a:spcPct val="90000"/>
              </a:lnSpc>
              <a:spcBef>
                <a:spcPts val="375"/>
              </a:spcBef>
              <a:spcAft>
                <a:spcPts val="0"/>
              </a:spcAft>
              <a:buClr>
                <a:srgbClr val="B20533"/>
              </a:buClr>
              <a:buSzPts val="2800"/>
              <a:buChar char="-"/>
              <a:defRPr sz="2800" i="0" u="none" strike="noStrike" cap="none">
                <a:solidFill>
                  <a:srgbClr val="000000"/>
                </a:solidFill>
              </a:defRPr>
            </a:lvl2pPr>
            <a:lvl3pPr marL="1371600" marR="0" lvl="2" indent="-381000" algn="l" rtl="0">
              <a:lnSpc>
                <a:spcPct val="90000"/>
              </a:lnSpc>
              <a:spcBef>
                <a:spcPts val="375"/>
              </a:spcBef>
              <a:spcAft>
                <a:spcPts val="0"/>
              </a:spcAft>
              <a:buClr>
                <a:srgbClr val="B20533"/>
              </a:buClr>
              <a:buSzPts val="2400"/>
              <a:buChar char="-"/>
              <a:defRPr sz="2400" i="0" u="none" strike="noStrike" cap="none">
                <a:solidFill>
                  <a:srgbClr val="000000"/>
                </a:solidFill>
              </a:defRPr>
            </a:lvl3pPr>
            <a:lvl4pPr marL="1828800" marR="0" lvl="3" indent="-228600" algn="l" rtl="0">
              <a:lnSpc>
                <a:spcPct val="90000"/>
              </a:lnSpc>
              <a:spcBef>
                <a:spcPts val="375"/>
              </a:spcBef>
              <a:spcAft>
                <a:spcPts val="0"/>
              </a:spcAft>
              <a:buSzPts val="1400"/>
              <a:buNone/>
              <a:defRPr sz="2000" i="0" u="none" strike="noStrike" cap="none">
                <a:solidFill>
                  <a:srgbClr val="000000"/>
                </a:solidFill>
              </a:defRPr>
            </a:lvl4pPr>
            <a:lvl5pPr marL="2286000" marR="0" lvl="4" indent="-228600" algn="l" rtl="0">
              <a:lnSpc>
                <a:spcPct val="90000"/>
              </a:lnSpc>
              <a:spcBef>
                <a:spcPts val="375"/>
              </a:spcBef>
              <a:spcAft>
                <a:spcPts val="0"/>
              </a:spcAft>
              <a:buSzPts val="1400"/>
              <a:buNone/>
              <a:defRPr sz="2000" i="0" u="none" strike="noStrike" cap="none">
                <a:solidFill>
                  <a:srgbClr val="000000"/>
                </a:solidFill>
              </a:defRPr>
            </a:lvl5pPr>
            <a:lvl6pPr marL="2743200" marR="0" lvl="5" indent="-355600" algn="l" rtl="0">
              <a:lnSpc>
                <a:spcPct val="90000"/>
              </a:lnSpc>
              <a:spcBef>
                <a:spcPts val="500"/>
              </a:spcBef>
              <a:spcAft>
                <a:spcPts val="0"/>
              </a:spcAft>
              <a:buClr>
                <a:schemeClr val="dk1"/>
              </a:buClr>
              <a:buSzPts val="2000"/>
              <a:buChar char="•"/>
              <a:defRPr sz="2000" i="0" u="none" strike="noStrike" cap="none">
                <a:solidFill>
                  <a:schemeClr val="dk1"/>
                </a:solidFill>
              </a:defRPr>
            </a:lvl6pPr>
            <a:lvl7pPr marL="3200400" marR="0" lvl="6" indent="-355600" algn="l" rtl="0">
              <a:lnSpc>
                <a:spcPct val="90000"/>
              </a:lnSpc>
              <a:spcBef>
                <a:spcPts val="500"/>
              </a:spcBef>
              <a:spcAft>
                <a:spcPts val="0"/>
              </a:spcAft>
              <a:buClr>
                <a:schemeClr val="dk1"/>
              </a:buClr>
              <a:buSzPts val="2000"/>
              <a:buChar char="•"/>
              <a:defRPr sz="2000" i="0" u="none" strike="noStrike" cap="none">
                <a:solidFill>
                  <a:schemeClr val="dk1"/>
                </a:solidFill>
              </a:defRPr>
            </a:lvl7pPr>
            <a:lvl8pPr marL="3657600" marR="0" lvl="7" indent="-355600" algn="l" rtl="0">
              <a:lnSpc>
                <a:spcPct val="90000"/>
              </a:lnSpc>
              <a:spcBef>
                <a:spcPts val="500"/>
              </a:spcBef>
              <a:spcAft>
                <a:spcPts val="0"/>
              </a:spcAft>
              <a:buClr>
                <a:schemeClr val="dk1"/>
              </a:buClr>
              <a:buSzPts val="2000"/>
              <a:buChar char="•"/>
              <a:defRPr sz="2000" i="0" u="none" strike="noStrike" cap="none">
                <a:solidFill>
                  <a:schemeClr val="dk1"/>
                </a:solidFill>
              </a:defRPr>
            </a:lvl8pPr>
            <a:lvl9pPr marL="4114800" marR="0" lvl="8" indent="-355600" algn="l" rtl="0">
              <a:lnSpc>
                <a:spcPct val="90000"/>
              </a:lnSpc>
              <a:spcBef>
                <a:spcPts val="500"/>
              </a:spcBef>
              <a:spcAft>
                <a:spcPts val="0"/>
              </a:spcAft>
              <a:buClr>
                <a:schemeClr val="dk1"/>
              </a:buClr>
              <a:buSzPts val="2000"/>
              <a:buChar char="•"/>
              <a:defRPr sz="2000" i="0" u="none" strike="noStrike" cap="none">
                <a:solidFill>
                  <a:schemeClr val="dk1"/>
                </a:solidFill>
              </a:defRPr>
            </a:lvl9pPr>
          </a:lstStyle>
          <a:p>
            <a:endParaRPr/>
          </a:p>
        </p:txBody>
      </p:sp>
      <p:sp>
        <p:nvSpPr>
          <p:cNvPr id="96" name="Google Shape;96;p20"/>
          <p:cNvSpPr txBox="1">
            <a:spLocks noGrp="1"/>
          </p:cNvSpPr>
          <p:nvPr>
            <p:ph type="body" idx="2"/>
          </p:nvPr>
        </p:nvSpPr>
        <p:spPr>
          <a:xfrm>
            <a:off x="630240" y="2057401"/>
            <a:ext cx="2949575" cy="360384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B20533"/>
              </a:buClr>
              <a:buSzPts val="2400"/>
              <a:buNone/>
              <a:defRPr sz="2400" i="0" u="none" strike="noStrike" cap="none">
                <a:solidFill>
                  <a:srgbClr val="000000"/>
                </a:solidFill>
              </a:defRPr>
            </a:lvl1pPr>
            <a:lvl2pPr marL="914400" marR="0" lvl="1" indent="-228600" algn="l" rtl="0">
              <a:lnSpc>
                <a:spcPct val="90000"/>
              </a:lnSpc>
              <a:spcBef>
                <a:spcPts val="375"/>
              </a:spcBef>
              <a:spcAft>
                <a:spcPts val="0"/>
              </a:spcAft>
              <a:buClr>
                <a:srgbClr val="B20533"/>
              </a:buClr>
              <a:buSzPts val="1400"/>
              <a:buNone/>
              <a:defRPr sz="1400" i="0" u="none" strike="noStrike" cap="none">
                <a:solidFill>
                  <a:srgbClr val="000000"/>
                </a:solidFill>
              </a:defRPr>
            </a:lvl2pPr>
            <a:lvl3pPr marL="1371600" marR="0" lvl="2" indent="-228600" algn="l" rtl="0">
              <a:lnSpc>
                <a:spcPct val="90000"/>
              </a:lnSpc>
              <a:spcBef>
                <a:spcPts val="375"/>
              </a:spcBef>
              <a:spcAft>
                <a:spcPts val="0"/>
              </a:spcAft>
              <a:buClr>
                <a:srgbClr val="B20533"/>
              </a:buClr>
              <a:buSzPts val="1200"/>
              <a:buNone/>
              <a:defRPr sz="1200" i="0" u="none" strike="noStrike" cap="none">
                <a:solidFill>
                  <a:srgbClr val="000000"/>
                </a:solidFill>
              </a:defRPr>
            </a:lvl3pPr>
            <a:lvl4pPr marL="1828800" marR="0" lvl="3" indent="-228600" algn="l" rtl="0">
              <a:lnSpc>
                <a:spcPct val="90000"/>
              </a:lnSpc>
              <a:spcBef>
                <a:spcPts val="375"/>
              </a:spcBef>
              <a:spcAft>
                <a:spcPts val="0"/>
              </a:spcAft>
              <a:buClr>
                <a:srgbClr val="000000"/>
              </a:buClr>
              <a:buSzPts val="1000"/>
              <a:buNone/>
              <a:defRPr sz="1000" i="0" u="none" strike="noStrike" cap="none">
                <a:solidFill>
                  <a:srgbClr val="000000"/>
                </a:solidFill>
              </a:defRPr>
            </a:lvl4pPr>
            <a:lvl5pPr marL="2286000" marR="0" lvl="4" indent="-228600" algn="l" rtl="0">
              <a:lnSpc>
                <a:spcPct val="90000"/>
              </a:lnSpc>
              <a:spcBef>
                <a:spcPts val="375"/>
              </a:spcBef>
              <a:spcAft>
                <a:spcPts val="0"/>
              </a:spcAft>
              <a:buClr>
                <a:srgbClr val="000000"/>
              </a:buClr>
              <a:buSzPts val="1000"/>
              <a:buNone/>
              <a:defRPr sz="1000" i="0" u="none" strike="noStrike" cap="none">
                <a:solidFill>
                  <a:srgbClr val="000000"/>
                </a:solidFill>
              </a:defRPr>
            </a:lvl5pPr>
            <a:lvl6pPr marL="2743200" marR="0" lvl="5" indent="-228600" algn="l" rtl="0">
              <a:lnSpc>
                <a:spcPct val="90000"/>
              </a:lnSpc>
              <a:spcBef>
                <a:spcPts val="500"/>
              </a:spcBef>
              <a:spcAft>
                <a:spcPts val="0"/>
              </a:spcAft>
              <a:buClr>
                <a:schemeClr val="dk1"/>
              </a:buClr>
              <a:buSzPts val="1000"/>
              <a:buNone/>
              <a:defRPr sz="1000" i="0" u="none" strike="noStrike" cap="none">
                <a:solidFill>
                  <a:schemeClr val="dk1"/>
                </a:solidFill>
              </a:defRPr>
            </a:lvl6pPr>
            <a:lvl7pPr marL="3200400" marR="0" lvl="6" indent="-228600" algn="l" rtl="0">
              <a:lnSpc>
                <a:spcPct val="90000"/>
              </a:lnSpc>
              <a:spcBef>
                <a:spcPts val="500"/>
              </a:spcBef>
              <a:spcAft>
                <a:spcPts val="0"/>
              </a:spcAft>
              <a:buClr>
                <a:schemeClr val="dk1"/>
              </a:buClr>
              <a:buSzPts val="1000"/>
              <a:buNone/>
              <a:defRPr sz="1000" i="0" u="none" strike="noStrike" cap="none">
                <a:solidFill>
                  <a:schemeClr val="dk1"/>
                </a:solidFill>
              </a:defRPr>
            </a:lvl7pPr>
            <a:lvl8pPr marL="3657600" marR="0" lvl="7" indent="-228600" algn="l" rtl="0">
              <a:lnSpc>
                <a:spcPct val="90000"/>
              </a:lnSpc>
              <a:spcBef>
                <a:spcPts val="500"/>
              </a:spcBef>
              <a:spcAft>
                <a:spcPts val="0"/>
              </a:spcAft>
              <a:buClr>
                <a:schemeClr val="dk1"/>
              </a:buClr>
              <a:buSzPts val="1000"/>
              <a:buNone/>
              <a:defRPr sz="1000" i="0" u="none" strike="noStrike" cap="none">
                <a:solidFill>
                  <a:schemeClr val="dk1"/>
                </a:solidFill>
              </a:defRPr>
            </a:lvl8pPr>
            <a:lvl9pPr marL="4114800" marR="0" lvl="8" indent="-228600" algn="l" rtl="0">
              <a:lnSpc>
                <a:spcPct val="90000"/>
              </a:lnSpc>
              <a:spcBef>
                <a:spcPts val="500"/>
              </a:spcBef>
              <a:spcAft>
                <a:spcPts val="0"/>
              </a:spcAft>
              <a:buClr>
                <a:schemeClr val="dk1"/>
              </a:buClr>
              <a:buSzPts val="1000"/>
              <a:buNone/>
              <a:defRPr sz="1000" i="0" u="none" strike="noStrike" cap="none">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94047" y="476672"/>
            <a:ext cx="7886700" cy="3384376"/>
          </a:xfrm>
          <a:prstGeom prst="rect">
            <a:avLst/>
          </a:prstGeom>
          <a:noFill/>
          <a:ln>
            <a:noFill/>
          </a:ln>
        </p:spPr>
        <p:txBody>
          <a:bodyPr spcFirstLastPara="1" wrap="square" lIns="91425" tIns="91425" rIns="91425" bIns="91425" anchor="b" anchorCtr="0">
            <a:noAutofit/>
          </a:bodyPr>
          <a:lstStyle>
            <a:lvl1pPr marL="0" marR="0" lvl="0" indent="0" algn="ctr" rtl="0">
              <a:lnSpc>
                <a:spcPct val="75000"/>
              </a:lnSpc>
              <a:spcBef>
                <a:spcPts val="0"/>
              </a:spcBef>
              <a:spcAft>
                <a:spcPts val="0"/>
              </a:spcAft>
              <a:buSzPts val="1400"/>
              <a:buNone/>
              <a:defRPr sz="8000" i="1" u="none" strike="noStrike" cap="none">
                <a:solidFill>
                  <a:srgbClr val="000000"/>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23" name="Google Shape;23;p3"/>
          <p:cNvSpPr txBox="1">
            <a:spLocks noGrp="1"/>
          </p:cNvSpPr>
          <p:nvPr>
            <p:ph type="body" idx="1"/>
          </p:nvPr>
        </p:nvSpPr>
        <p:spPr>
          <a:xfrm>
            <a:off x="594047" y="4581129"/>
            <a:ext cx="7886700" cy="864096"/>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90000"/>
              </a:lnSpc>
              <a:spcBef>
                <a:spcPts val="750"/>
              </a:spcBef>
              <a:spcAft>
                <a:spcPts val="0"/>
              </a:spcAft>
              <a:buClr>
                <a:srgbClr val="B20533"/>
              </a:buClr>
              <a:buSzPts val="2400"/>
              <a:buNone/>
              <a:defRPr sz="2400" i="0" u="none" strike="noStrike" cap="none">
                <a:solidFill>
                  <a:srgbClr val="000000"/>
                </a:solidFill>
              </a:defRPr>
            </a:lvl1pPr>
            <a:lvl2pPr marL="914400" marR="0" lvl="1" indent="-228600" algn="l" rtl="0">
              <a:lnSpc>
                <a:spcPct val="90000"/>
              </a:lnSpc>
              <a:spcBef>
                <a:spcPts val="375"/>
              </a:spcBef>
              <a:spcAft>
                <a:spcPts val="0"/>
              </a:spcAft>
              <a:buClr>
                <a:srgbClr val="B20533"/>
              </a:buClr>
              <a:buSzPts val="2000"/>
              <a:buNone/>
              <a:defRPr sz="2000" i="0" u="none" strike="noStrike" cap="none">
                <a:solidFill>
                  <a:srgbClr val="000000"/>
                </a:solidFill>
              </a:defRPr>
            </a:lvl2pPr>
            <a:lvl3pPr marL="1371600" marR="0" lvl="2" indent="-228600" algn="l" rtl="0">
              <a:lnSpc>
                <a:spcPct val="90000"/>
              </a:lnSpc>
              <a:spcBef>
                <a:spcPts val="375"/>
              </a:spcBef>
              <a:spcAft>
                <a:spcPts val="0"/>
              </a:spcAft>
              <a:buClr>
                <a:srgbClr val="B20533"/>
              </a:buClr>
              <a:buSzPts val="1800"/>
              <a:buNone/>
              <a:defRPr sz="1800" i="0" u="none" strike="noStrike" cap="none">
                <a:solidFill>
                  <a:srgbClr val="000000"/>
                </a:solidFill>
              </a:defRPr>
            </a:lvl3pPr>
            <a:lvl4pPr marL="1828800" marR="0" lvl="3" indent="-228600" algn="l" rtl="0">
              <a:lnSpc>
                <a:spcPct val="90000"/>
              </a:lnSpc>
              <a:spcBef>
                <a:spcPts val="375"/>
              </a:spcBef>
              <a:spcAft>
                <a:spcPts val="0"/>
              </a:spcAft>
              <a:buClr>
                <a:srgbClr val="000000"/>
              </a:buClr>
              <a:buSzPts val="1600"/>
              <a:buNone/>
              <a:defRPr sz="1600" i="0" u="none" strike="noStrike" cap="none">
                <a:solidFill>
                  <a:srgbClr val="000000"/>
                </a:solidFill>
              </a:defRPr>
            </a:lvl4pPr>
            <a:lvl5pPr marL="2286000" marR="0" lvl="4" indent="-228600" algn="l" rtl="0">
              <a:lnSpc>
                <a:spcPct val="90000"/>
              </a:lnSpc>
              <a:spcBef>
                <a:spcPts val="375"/>
              </a:spcBef>
              <a:spcAft>
                <a:spcPts val="0"/>
              </a:spcAft>
              <a:buClr>
                <a:srgbClr val="000000"/>
              </a:buClr>
              <a:buSzPts val="1600"/>
              <a:buNone/>
              <a:defRPr sz="1600" i="0" u="none" strike="noStrike" cap="none">
                <a:solidFill>
                  <a:srgbClr val="000000"/>
                </a:solidFill>
              </a:defRPr>
            </a:lvl5pPr>
            <a:lvl6pPr marL="2743200" marR="0" lvl="5" indent="-228600" algn="l" rtl="0">
              <a:lnSpc>
                <a:spcPct val="90000"/>
              </a:lnSpc>
              <a:spcBef>
                <a:spcPts val="500"/>
              </a:spcBef>
              <a:spcAft>
                <a:spcPts val="0"/>
              </a:spcAft>
              <a:buClr>
                <a:schemeClr val="dk1"/>
              </a:buClr>
              <a:buSzPts val="1600"/>
              <a:buNone/>
              <a:defRPr sz="1600" i="0" u="none" strike="noStrike" cap="none">
                <a:solidFill>
                  <a:schemeClr val="dk1"/>
                </a:solidFill>
              </a:defRPr>
            </a:lvl6pPr>
            <a:lvl7pPr marL="3200400" marR="0" lvl="6" indent="-228600" algn="l" rtl="0">
              <a:lnSpc>
                <a:spcPct val="90000"/>
              </a:lnSpc>
              <a:spcBef>
                <a:spcPts val="500"/>
              </a:spcBef>
              <a:spcAft>
                <a:spcPts val="0"/>
              </a:spcAft>
              <a:buClr>
                <a:schemeClr val="dk1"/>
              </a:buClr>
              <a:buSzPts val="1600"/>
              <a:buNone/>
              <a:defRPr sz="1600" i="0" u="none" strike="noStrike" cap="none">
                <a:solidFill>
                  <a:schemeClr val="dk1"/>
                </a:solidFill>
              </a:defRPr>
            </a:lvl7pPr>
            <a:lvl8pPr marL="3657600" marR="0" lvl="7" indent="-228600" algn="l" rtl="0">
              <a:lnSpc>
                <a:spcPct val="90000"/>
              </a:lnSpc>
              <a:spcBef>
                <a:spcPts val="500"/>
              </a:spcBef>
              <a:spcAft>
                <a:spcPts val="0"/>
              </a:spcAft>
              <a:buClr>
                <a:schemeClr val="dk1"/>
              </a:buClr>
              <a:buSzPts val="1600"/>
              <a:buNone/>
              <a:defRPr sz="1600" i="0" u="none" strike="noStrike" cap="none">
                <a:solidFill>
                  <a:schemeClr val="dk1"/>
                </a:solidFill>
              </a:defRPr>
            </a:lvl8pPr>
            <a:lvl9pPr marL="4114800" marR="0" lvl="8" indent="-228600" algn="l" rtl="0">
              <a:lnSpc>
                <a:spcPct val="90000"/>
              </a:lnSpc>
              <a:spcBef>
                <a:spcPts val="500"/>
              </a:spcBef>
              <a:spcAft>
                <a:spcPts val="0"/>
              </a:spcAft>
              <a:buClr>
                <a:schemeClr val="dk1"/>
              </a:buClr>
              <a:buSzPts val="1600"/>
              <a:buNone/>
              <a:defRPr sz="1600" i="0" u="none" strike="noStrike" cap="none">
                <a:solidFill>
                  <a:schemeClr val="dk1"/>
                </a:solidFill>
              </a:defRPr>
            </a:lvl9pPr>
          </a:lstStyle>
          <a:p>
            <a:endParaRPr/>
          </a:p>
        </p:txBody>
      </p:sp>
      <p:cxnSp>
        <p:nvCxnSpPr>
          <p:cNvPr id="24" name="Google Shape;24;p3"/>
          <p:cNvCxnSpPr/>
          <p:nvPr/>
        </p:nvCxnSpPr>
        <p:spPr>
          <a:xfrm>
            <a:off x="589287" y="4149081"/>
            <a:ext cx="7896225" cy="1588"/>
          </a:xfrm>
          <a:prstGeom prst="straightConnector1">
            <a:avLst/>
          </a:prstGeom>
          <a:noFill/>
          <a:ln w="25550" cap="flat" cmpd="sng">
            <a:solidFill>
              <a:srgbClr val="B91319"/>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4"/>
          <p:cNvSpPr txBox="1"/>
          <p:nvPr/>
        </p:nvSpPr>
        <p:spPr>
          <a:xfrm>
            <a:off x="457200" y="2132857"/>
            <a:ext cx="8223250" cy="216024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20533"/>
              </a:buClr>
              <a:buSzPts val="3400"/>
              <a:buFont typeface="Merriweather Sans"/>
              <a:buNone/>
            </a:pPr>
            <a:endParaRPr sz="3400" i="1">
              <a:solidFill>
                <a:srgbClr val="000000"/>
              </a:solidFill>
              <a:latin typeface="EB Garamond"/>
              <a:ea typeface="EB Garamond"/>
              <a:cs typeface="EB Garamond"/>
              <a:sym typeface="EB Garamo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
        <p:cNvGrpSpPr/>
        <p:nvPr/>
      </p:nvGrpSpPr>
      <p:grpSpPr>
        <a:xfrm>
          <a:off x="0" y="0"/>
          <a:ext cx="0" cy="0"/>
          <a:chOff x="0" y="0"/>
          <a:chExt cx="0" cy="0"/>
        </a:xfrm>
      </p:grpSpPr>
      <p:sp>
        <p:nvSpPr>
          <p:cNvPr id="28" name="Google Shape;28;p5"/>
          <p:cNvSpPr>
            <a:spLocks noGrp="1"/>
          </p:cNvSpPr>
          <p:nvPr>
            <p:ph type="pic" idx="2"/>
          </p:nvPr>
        </p:nvSpPr>
        <p:spPr>
          <a:xfrm>
            <a:off x="6146800" y="188640"/>
            <a:ext cx="2997200" cy="29972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9" name="Google Shape;29;p5"/>
          <p:cNvSpPr txBox="1">
            <a:spLocks noGrp="1"/>
          </p:cNvSpPr>
          <p:nvPr>
            <p:ph type="title"/>
          </p:nvPr>
        </p:nvSpPr>
        <p:spPr>
          <a:xfrm>
            <a:off x="683568" y="548680"/>
            <a:ext cx="4978896" cy="576064"/>
          </a:xfrm>
          <a:prstGeom prst="rect">
            <a:avLst/>
          </a:prstGeom>
          <a:noFill/>
          <a:ln>
            <a:noFill/>
          </a:ln>
        </p:spPr>
        <p:txBody>
          <a:bodyPr spcFirstLastPara="1" wrap="square" lIns="91425" tIns="91425" rIns="91425" bIns="91425" anchor="t" anchorCtr="0">
            <a:noAutofit/>
          </a:bodyPr>
          <a:lstStyle>
            <a:lvl1pPr marL="0" marR="0" lvl="0" indent="0" algn="l" rtl="0">
              <a:lnSpc>
                <a:spcPct val="75000"/>
              </a:lnSpc>
              <a:spcBef>
                <a:spcPts val="0"/>
              </a:spcBef>
              <a:spcAft>
                <a:spcPts val="0"/>
              </a:spcAft>
              <a:buSzPts val="1400"/>
              <a:buNone/>
              <a:defRPr sz="4800" i="1" u="none" strike="noStrike" cap="none">
                <a:solidFill>
                  <a:srgbClr val="B20533"/>
                </a:solidFill>
              </a:defRPr>
            </a:lvl1pPr>
            <a:lvl2pPr marL="742950" marR="0" lvl="1" indent="-28575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2pPr>
            <a:lvl3pPr marL="1143000" marR="0" lvl="2"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3pPr>
            <a:lvl4pPr marL="1600200" marR="0" lvl="3"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4pPr>
            <a:lvl5pPr marL="2057400" marR="0" lvl="4"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5pPr>
            <a:lvl6pPr marL="2514600" marR="0" lvl="5"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6pPr>
            <a:lvl7pPr marL="2971800" marR="0" lvl="6"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7pPr>
            <a:lvl8pPr marL="3429000" marR="0" lvl="7"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8pPr>
            <a:lvl9pPr marL="3886200" marR="0" lvl="8" indent="-228600" algn="l" rtl="0">
              <a:lnSpc>
                <a:spcPct val="90000"/>
              </a:lnSpc>
              <a:spcBef>
                <a:spcPts val="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30" name="Google Shape;30;p5"/>
          <p:cNvSpPr txBox="1">
            <a:spLocks noGrp="1"/>
          </p:cNvSpPr>
          <p:nvPr>
            <p:ph type="body" idx="1"/>
          </p:nvPr>
        </p:nvSpPr>
        <p:spPr>
          <a:xfrm>
            <a:off x="682590" y="1484784"/>
            <a:ext cx="4967287" cy="3888432"/>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400"/>
              <a:buNone/>
              <a:defRPr sz="1300" i="0" u="none" strike="noStrike" cap="none">
                <a:solidFill>
                  <a:srgbClr val="000000"/>
                </a:solidFill>
              </a:defRPr>
            </a:lvl4pPr>
            <a:lvl5pPr marL="2286000" marR="0" lvl="4" indent="-228600" algn="l" rtl="0">
              <a:lnSpc>
                <a:spcPct val="90000"/>
              </a:lnSpc>
              <a:spcBef>
                <a:spcPts val="375"/>
              </a:spcBef>
              <a:spcAft>
                <a:spcPts val="0"/>
              </a:spcAft>
              <a:buSzPts val="14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number_box">
  <p:cSld name="1_number_box">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755576" y="692696"/>
            <a:ext cx="2340000" cy="2340000"/>
          </a:xfrm>
          <a:prstGeom prst="rect">
            <a:avLst/>
          </a:prstGeom>
          <a:solidFill>
            <a:srgbClr val="B20533"/>
          </a:solid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1"/>
              </a:buClr>
              <a:buSzPts val="7560"/>
              <a:buNone/>
              <a:defRPr sz="3600" i="1" u="none" strike="noStrike" cap="none">
                <a:solidFill>
                  <a:schemeClr val="lt1"/>
                </a:solidFill>
              </a:defRPr>
            </a:lvl1pPr>
            <a:lvl2pPr marL="742950" marR="0" lvl="1" indent="-285750" algn="l" rtl="0">
              <a:lnSpc>
                <a:spcPct val="90000"/>
              </a:lnSpc>
              <a:spcBef>
                <a:spcPts val="0"/>
              </a:spcBef>
              <a:spcAft>
                <a:spcPts val="0"/>
              </a:spcAft>
              <a:buSzPts val="1400"/>
              <a:buNone/>
              <a:defRPr sz="2400" i="0" u="none" strike="noStrike" cap="none">
                <a:solidFill>
                  <a:srgbClr val="000000"/>
                </a:solidFill>
              </a:defRPr>
            </a:lvl2pPr>
            <a:lvl3pPr marL="1143000" marR="0" lvl="2" indent="-228600" algn="l" rtl="0">
              <a:lnSpc>
                <a:spcPct val="90000"/>
              </a:lnSpc>
              <a:spcBef>
                <a:spcPts val="0"/>
              </a:spcBef>
              <a:spcAft>
                <a:spcPts val="0"/>
              </a:spcAft>
              <a:buSzPts val="1400"/>
              <a:buNone/>
              <a:defRPr sz="2400" i="0" u="none" strike="noStrike" cap="none">
                <a:solidFill>
                  <a:srgbClr val="000000"/>
                </a:solidFill>
              </a:defRPr>
            </a:lvl3pPr>
            <a:lvl4pPr marL="1600200" marR="0" lvl="3" indent="-228600" algn="l" rtl="0">
              <a:lnSpc>
                <a:spcPct val="90000"/>
              </a:lnSpc>
              <a:spcBef>
                <a:spcPts val="0"/>
              </a:spcBef>
              <a:spcAft>
                <a:spcPts val="0"/>
              </a:spcAft>
              <a:buSzPts val="1400"/>
              <a:buNone/>
              <a:defRPr sz="2400" i="0" u="none" strike="noStrike" cap="none">
                <a:solidFill>
                  <a:srgbClr val="000000"/>
                </a:solidFill>
              </a:defRPr>
            </a:lvl4pPr>
            <a:lvl5pPr marL="2057400" marR="0" lvl="4" indent="-228600" algn="l" rtl="0">
              <a:lnSpc>
                <a:spcPct val="90000"/>
              </a:lnSpc>
              <a:spcBef>
                <a:spcPts val="0"/>
              </a:spcBef>
              <a:spcAft>
                <a:spcPts val="0"/>
              </a:spcAft>
              <a:buSzPts val="1400"/>
              <a:buNone/>
              <a:defRPr sz="2400" i="0" u="none" strike="noStrike" cap="none">
                <a:solidFill>
                  <a:srgbClr val="000000"/>
                </a:solidFill>
              </a:defRPr>
            </a:lvl5pPr>
            <a:lvl6pPr marL="2514600" marR="0" lvl="5" indent="-228600" algn="l" rtl="0">
              <a:lnSpc>
                <a:spcPct val="90000"/>
              </a:lnSpc>
              <a:spcBef>
                <a:spcPts val="0"/>
              </a:spcBef>
              <a:spcAft>
                <a:spcPts val="0"/>
              </a:spcAft>
              <a:buSzPts val="1400"/>
              <a:buNone/>
              <a:defRPr sz="2400" i="0" u="none" strike="noStrike" cap="none">
                <a:solidFill>
                  <a:srgbClr val="000000"/>
                </a:solidFill>
              </a:defRPr>
            </a:lvl6pPr>
            <a:lvl7pPr marL="2971800" marR="0" lvl="6" indent="-228600" algn="l" rtl="0">
              <a:lnSpc>
                <a:spcPct val="90000"/>
              </a:lnSpc>
              <a:spcBef>
                <a:spcPts val="0"/>
              </a:spcBef>
              <a:spcAft>
                <a:spcPts val="0"/>
              </a:spcAft>
              <a:buSzPts val="1400"/>
              <a:buNone/>
              <a:defRPr sz="2400" i="0" u="none" strike="noStrike" cap="none">
                <a:solidFill>
                  <a:srgbClr val="000000"/>
                </a:solidFill>
              </a:defRPr>
            </a:lvl7pPr>
            <a:lvl8pPr marL="3429000" marR="0" lvl="7" indent="-228600" algn="l" rtl="0">
              <a:lnSpc>
                <a:spcPct val="90000"/>
              </a:lnSpc>
              <a:spcBef>
                <a:spcPts val="0"/>
              </a:spcBef>
              <a:spcAft>
                <a:spcPts val="0"/>
              </a:spcAft>
              <a:buSzPts val="1400"/>
              <a:buNone/>
              <a:defRPr sz="2400" i="0" u="none" strike="noStrike" cap="none">
                <a:solidFill>
                  <a:srgbClr val="000000"/>
                </a:solidFill>
              </a:defRPr>
            </a:lvl8pPr>
            <a:lvl9pPr marL="3886200" marR="0" lvl="8" indent="-228600" algn="l" rtl="0">
              <a:lnSpc>
                <a:spcPct val="90000"/>
              </a:lnSpc>
              <a:spcBef>
                <a:spcPts val="0"/>
              </a:spcBef>
              <a:spcAft>
                <a:spcPts val="0"/>
              </a:spcAft>
              <a:buSzPts val="1400"/>
              <a:buNone/>
              <a:defRPr sz="2400" i="0" u="none" strike="noStrike" cap="none">
                <a:solidFill>
                  <a:srgbClr val="000000"/>
                </a:solidFill>
              </a:defRPr>
            </a:lvl9pPr>
          </a:lstStyle>
          <a:p>
            <a:endParaRPr/>
          </a:p>
        </p:txBody>
      </p:sp>
      <p:sp>
        <p:nvSpPr>
          <p:cNvPr id="33" name="Google Shape;33;p6"/>
          <p:cNvSpPr>
            <a:spLocks noGrp="1"/>
          </p:cNvSpPr>
          <p:nvPr>
            <p:ph type="pic" idx="2"/>
          </p:nvPr>
        </p:nvSpPr>
        <p:spPr>
          <a:xfrm>
            <a:off x="3455876" y="692696"/>
            <a:ext cx="2340000" cy="2340000"/>
          </a:xfrm>
          <a:prstGeom prst="rect">
            <a:avLst/>
          </a:prstGeom>
          <a:noFill/>
          <a:ln>
            <a:noFill/>
          </a:ln>
        </p:spPr>
        <p:txBody>
          <a:bodyPr spcFirstLastPara="1" wrap="square" lIns="91425" tIns="91425" rIns="91425" bIns="91425" anchor="t" anchorCtr="0">
            <a:noAutofit/>
          </a:bodyPr>
          <a:lstStyle>
            <a:lvl1pPr marL="165600" marR="0" lvl="0" indent="-165600" algn="l" rtl="0">
              <a:lnSpc>
                <a:spcPct val="90000"/>
              </a:lnSpc>
              <a:spcBef>
                <a:spcPts val="750"/>
              </a:spcBef>
              <a:spcAft>
                <a:spcPts val="0"/>
              </a:spcAft>
              <a:buClr>
                <a:srgbClr val="B20533"/>
              </a:buClr>
              <a:buSzPts val="2600"/>
              <a:buFont typeface="Merriweather Sans"/>
              <a:buChar char="-"/>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4" name="Google Shape;34;p6"/>
          <p:cNvSpPr>
            <a:spLocks noGrp="1"/>
          </p:cNvSpPr>
          <p:nvPr>
            <p:ph type="pic" idx="3"/>
          </p:nvPr>
        </p:nvSpPr>
        <p:spPr>
          <a:xfrm>
            <a:off x="6156176" y="692696"/>
            <a:ext cx="2340000" cy="2340000"/>
          </a:xfrm>
          <a:prstGeom prst="rect">
            <a:avLst/>
          </a:prstGeom>
          <a:noFill/>
          <a:ln>
            <a:noFill/>
          </a:ln>
        </p:spPr>
        <p:txBody>
          <a:bodyPr spcFirstLastPara="1" wrap="square" lIns="91425" tIns="91425" rIns="91425" bIns="91425" anchor="t" anchorCtr="0">
            <a:noAutofit/>
          </a:bodyPr>
          <a:lstStyle>
            <a:lvl1pPr marL="165600" marR="0" lvl="0" indent="-165600" algn="l" rtl="0">
              <a:lnSpc>
                <a:spcPct val="90000"/>
              </a:lnSpc>
              <a:spcBef>
                <a:spcPts val="750"/>
              </a:spcBef>
              <a:spcAft>
                <a:spcPts val="0"/>
              </a:spcAft>
              <a:buClr>
                <a:srgbClr val="B20533"/>
              </a:buClr>
              <a:buSzPts val="2600"/>
              <a:buFont typeface="Merriweather Sans"/>
              <a:buChar char="-"/>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5" name="Google Shape;35;p6"/>
          <p:cNvSpPr txBox="1">
            <a:spLocks noGrp="1"/>
          </p:cNvSpPr>
          <p:nvPr>
            <p:ph type="body" idx="1"/>
          </p:nvPr>
        </p:nvSpPr>
        <p:spPr>
          <a:xfrm>
            <a:off x="755652" y="3284983"/>
            <a:ext cx="7704780" cy="201622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B20533"/>
              </a:buClr>
              <a:buSzPts val="2200"/>
              <a:buNone/>
              <a:defRPr sz="2200" i="1"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400"/>
              <a:buNone/>
              <a:defRPr sz="1300" i="0" u="none" strike="noStrike" cap="none">
                <a:solidFill>
                  <a:srgbClr val="000000"/>
                </a:solidFill>
              </a:defRPr>
            </a:lvl4pPr>
            <a:lvl5pPr marL="2286000" marR="0" lvl="4" indent="-228600" algn="l" rtl="0">
              <a:lnSpc>
                <a:spcPct val="90000"/>
              </a:lnSpc>
              <a:spcBef>
                <a:spcPts val="375"/>
              </a:spcBef>
              <a:spcAft>
                <a:spcPts val="0"/>
              </a:spcAft>
              <a:buSzPts val="14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
        <p:nvSpPr>
          <p:cNvPr id="36" name="Google Shape;36;p6"/>
          <p:cNvSpPr txBox="1"/>
          <p:nvPr/>
        </p:nvSpPr>
        <p:spPr>
          <a:xfrm>
            <a:off x="755576" y="836712"/>
            <a:ext cx="1656184" cy="864096"/>
          </a:xfrm>
          <a:prstGeom prst="rect">
            <a:avLst/>
          </a:prstGeom>
          <a:solidFill>
            <a:srgbClr val="B20533"/>
          </a:solid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Times New Roman"/>
              <a:buNone/>
            </a:pPr>
            <a:r>
              <a:rPr lang="et-EE" sz="6600" i="1">
                <a:solidFill>
                  <a:schemeClr val="lt1"/>
                </a:solidFill>
                <a:latin typeface="Crimson Text"/>
                <a:ea typeface="Crimson Text"/>
                <a:cs typeface="Crimson Text"/>
                <a:sym typeface="Crimson Text"/>
              </a:rPr>
              <a:t>1.</a:t>
            </a:r>
            <a:endParaRPr sz="6600" i="1">
              <a:solidFill>
                <a:schemeClr val="lt1"/>
              </a:solidFill>
              <a:latin typeface="Crimson Text"/>
              <a:ea typeface="Crimson Text"/>
              <a:cs typeface="Crimson Text"/>
              <a:sym typeface="Crimson Tex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number_box">
  <p:cSld name="2_number_box">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456136" y="692696"/>
            <a:ext cx="2340000" cy="2340000"/>
          </a:xfrm>
          <a:prstGeom prst="rect">
            <a:avLst/>
          </a:prstGeom>
          <a:solidFill>
            <a:srgbClr val="B20533"/>
          </a:solid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1"/>
              </a:buClr>
              <a:buSzPts val="7560"/>
              <a:buNone/>
              <a:defRPr sz="3600" i="1" u="none" strike="noStrike" cap="none">
                <a:solidFill>
                  <a:schemeClr val="lt1"/>
                </a:solidFill>
              </a:defRPr>
            </a:lvl1pPr>
            <a:lvl2pPr marL="742950" marR="0" lvl="1" indent="-285750" algn="l" rtl="0">
              <a:lnSpc>
                <a:spcPct val="90000"/>
              </a:lnSpc>
              <a:spcBef>
                <a:spcPts val="0"/>
              </a:spcBef>
              <a:spcAft>
                <a:spcPts val="0"/>
              </a:spcAft>
              <a:buSzPts val="1400"/>
              <a:buNone/>
              <a:defRPr sz="2400" i="0" u="none" strike="noStrike" cap="none">
                <a:solidFill>
                  <a:srgbClr val="000000"/>
                </a:solidFill>
              </a:defRPr>
            </a:lvl2pPr>
            <a:lvl3pPr marL="1143000" marR="0" lvl="2" indent="-228600" algn="l" rtl="0">
              <a:lnSpc>
                <a:spcPct val="90000"/>
              </a:lnSpc>
              <a:spcBef>
                <a:spcPts val="0"/>
              </a:spcBef>
              <a:spcAft>
                <a:spcPts val="0"/>
              </a:spcAft>
              <a:buSzPts val="1400"/>
              <a:buNone/>
              <a:defRPr sz="2400" i="0" u="none" strike="noStrike" cap="none">
                <a:solidFill>
                  <a:srgbClr val="000000"/>
                </a:solidFill>
              </a:defRPr>
            </a:lvl3pPr>
            <a:lvl4pPr marL="1600200" marR="0" lvl="3" indent="-228600" algn="l" rtl="0">
              <a:lnSpc>
                <a:spcPct val="90000"/>
              </a:lnSpc>
              <a:spcBef>
                <a:spcPts val="0"/>
              </a:spcBef>
              <a:spcAft>
                <a:spcPts val="0"/>
              </a:spcAft>
              <a:buSzPts val="1400"/>
              <a:buNone/>
              <a:defRPr sz="2400" i="0" u="none" strike="noStrike" cap="none">
                <a:solidFill>
                  <a:srgbClr val="000000"/>
                </a:solidFill>
              </a:defRPr>
            </a:lvl4pPr>
            <a:lvl5pPr marL="2057400" marR="0" lvl="4" indent="-228600" algn="l" rtl="0">
              <a:lnSpc>
                <a:spcPct val="90000"/>
              </a:lnSpc>
              <a:spcBef>
                <a:spcPts val="0"/>
              </a:spcBef>
              <a:spcAft>
                <a:spcPts val="0"/>
              </a:spcAft>
              <a:buSzPts val="1400"/>
              <a:buNone/>
              <a:defRPr sz="2400" i="0" u="none" strike="noStrike" cap="none">
                <a:solidFill>
                  <a:srgbClr val="000000"/>
                </a:solidFill>
              </a:defRPr>
            </a:lvl5pPr>
            <a:lvl6pPr marL="2514600" marR="0" lvl="5" indent="-228600" algn="l" rtl="0">
              <a:lnSpc>
                <a:spcPct val="90000"/>
              </a:lnSpc>
              <a:spcBef>
                <a:spcPts val="0"/>
              </a:spcBef>
              <a:spcAft>
                <a:spcPts val="0"/>
              </a:spcAft>
              <a:buSzPts val="1400"/>
              <a:buNone/>
              <a:defRPr sz="2400" i="0" u="none" strike="noStrike" cap="none">
                <a:solidFill>
                  <a:srgbClr val="000000"/>
                </a:solidFill>
              </a:defRPr>
            </a:lvl6pPr>
            <a:lvl7pPr marL="2971800" marR="0" lvl="6" indent="-228600" algn="l" rtl="0">
              <a:lnSpc>
                <a:spcPct val="90000"/>
              </a:lnSpc>
              <a:spcBef>
                <a:spcPts val="0"/>
              </a:spcBef>
              <a:spcAft>
                <a:spcPts val="0"/>
              </a:spcAft>
              <a:buSzPts val="1400"/>
              <a:buNone/>
              <a:defRPr sz="2400" i="0" u="none" strike="noStrike" cap="none">
                <a:solidFill>
                  <a:srgbClr val="000000"/>
                </a:solidFill>
              </a:defRPr>
            </a:lvl7pPr>
            <a:lvl8pPr marL="3429000" marR="0" lvl="7" indent="-228600" algn="l" rtl="0">
              <a:lnSpc>
                <a:spcPct val="90000"/>
              </a:lnSpc>
              <a:spcBef>
                <a:spcPts val="0"/>
              </a:spcBef>
              <a:spcAft>
                <a:spcPts val="0"/>
              </a:spcAft>
              <a:buSzPts val="1400"/>
              <a:buNone/>
              <a:defRPr sz="2400" i="0" u="none" strike="noStrike" cap="none">
                <a:solidFill>
                  <a:srgbClr val="000000"/>
                </a:solidFill>
              </a:defRPr>
            </a:lvl8pPr>
            <a:lvl9pPr marL="3886200" marR="0" lvl="8" indent="-228600" algn="l" rtl="0">
              <a:lnSpc>
                <a:spcPct val="90000"/>
              </a:lnSpc>
              <a:spcBef>
                <a:spcPts val="0"/>
              </a:spcBef>
              <a:spcAft>
                <a:spcPts val="0"/>
              </a:spcAft>
              <a:buSzPts val="1400"/>
              <a:buNone/>
              <a:defRPr sz="2400" i="0" u="none" strike="noStrike" cap="none">
                <a:solidFill>
                  <a:srgbClr val="000000"/>
                </a:solidFill>
              </a:defRPr>
            </a:lvl9pPr>
          </a:lstStyle>
          <a:p>
            <a:endParaRPr/>
          </a:p>
        </p:txBody>
      </p:sp>
      <p:sp>
        <p:nvSpPr>
          <p:cNvPr id="39" name="Google Shape;39;p7"/>
          <p:cNvSpPr>
            <a:spLocks noGrp="1"/>
          </p:cNvSpPr>
          <p:nvPr>
            <p:ph type="pic" idx="2"/>
          </p:nvPr>
        </p:nvSpPr>
        <p:spPr>
          <a:xfrm>
            <a:off x="755576" y="692696"/>
            <a:ext cx="2340000" cy="2340000"/>
          </a:xfrm>
          <a:prstGeom prst="rect">
            <a:avLst/>
          </a:prstGeom>
          <a:noFill/>
          <a:ln>
            <a:noFill/>
          </a:ln>
        </p:spPr>
        <p:txBody>
          <a:bodyPr spcFirstLastPara="1" wrap="square" lIns="91425" tIns="91425" rIns="91425" bIns="91425" anchor="t" anchorCtr="0">
            <a:noAutofit/>
          </a:bodyPr>
          <a:lstStyle>
            <a:lvl1pPr marL="165600" marR="0" lvl="0" indent="-165600" algn="l" rtl="0">
              <a:lnSpc>
                <a:spcPct val="90000"/>
              </a:lnSpc>
              <a:spcBef>
                <a:spcPts val="750"/>
              </a:spcBef>
              <a:spcAft>
                <a:spcPts val="0"/>
              </a:spcAft>
              <a:buClr>
                <a:srgbClr val="B20533"/>
              </a:buClr>
              <a:buSzPts val="2600"/>
              <a:buFont typeface="Merriweather Sans"/>
              <a:buChar char="-"/>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7"/>
          <p:cNvSpPr>
            <a:spLocks noGrp="1"/>
          </p:cNvSpPr>
          <p:nvPr>
            <p:ph type="pic" idx="3"/>
          </p:nvPr>
        </p:nvSpPr>
        <p:spPr>
          <a:xfrm>
            <a:off x="6156176" y="692696"/>
            <a:ext cx="2340000" cy="2340000"/>
          </a:xfrm>
          <a:prstGeom prst="rect">
            <a:avLst/>
          </a:prstGeom>
          <a:noFill/>
          <a:ln>
            <a:noFill/>
          </a:ln>
        </p:spPr>
        <p:txBody>
          <a:bodyPr spcFirstLastPara="1" wrap="square" lIns="91425" tIns="91425" rIns="91425" bIns="91425" anchor="t" anchorCtr="0">
            <a:noAutofit/>
          </a:bodyPr>
          <a:lstStyle>
            <a:lvl1pPr marL="165600" marR="0" lvl="0" indent="-165600" algn="l" rtl="0">
              <a:lnSpc>
                <a:spcPct val="90000"/>
              </a:lnSpc>
              <a:spcBef>
                <a:spcPts val="750"/>
              </a:spcBef>
              <a:spcAft>
                <a:spcPts val="0"/>
              </a:spcAft>
              <a:buClr>
                <a:srgbClr val="B20533"/>
              </a:buClr>
              <a:buSzPts val="2600"/>
              <a:buFont typeface="Merriweather Sans"/>
              <a:buChar char="-"/>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1" name="Google Shape;41;p7"/>
          <p:cNvSpPr txBox="1">
            <a:spLocks noGrp="1"/>
          </p:cNvSpPr>
          <p:nvPr>
            <p:ph type="body" idx="1"/>
          </p:nvPr>
        </p:nvSpPr>
        <p:spPr>
          <a:xfrm>
            <a:off x="755652" y="3284983"/>
            <a:ext cx="7704780" cy="201622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B20533"/>
              </a:buClr>
              <a:buSzPts val="2200"/>
              <a:buNone/>
              <a:defRPr sz="2200" i="1"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400"/>
              <a:buNone/>
              <a:defRPr sz="1300" i="0" u="none" strike="noStrike" cap="none">
                <a:solidFill>
                  <a:srgbClr val="000000"/>
                </a:solidFill>
              </a:defRPr>
            </a:lvl4pPr>
            <a:lvl5pPr marL="2286000" marR="0" lvl="4" indent="-228600" algn="l" rtl="0">
              <a:lnSpc>
                <a:spcPct val="90000"/>
              </a:lnSpc>
              <a:spcBef>
                <a:spcPts val="375"/>
              </a:spcBef>
              <a:spcAft>
                <a:spcPts val="0"/>
              </a:spcAft>
              <a:buSzPts val="14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
        <p:nvSpPr>
          <p:cNvPr id="42" name="Google Shape;42;p7"/>
          <p:cNvSpPr txBox="1"/>
          <p:nvPr/>
        </p:nvSpPr>
        <p:spPr>
          <a:xfrm>
            <a:off x="3456136" y="836712"/>
            <a:ext cx="1656184" cy="864096"/>
          </a:xfrm>
          <a:prstGeom prst="rect">
            <a:avLst/>
          </a:prstGeom>
          <a:solidFill>
            <a:srgbClr val="B20533"/>
          </a:solid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Times New Roman"/>
              <a:buNone/>
            </a:pPr>
            <a:r>
              <a:rPr lang="et-EE" sz="6600" i="1">
                <a:solidFill>
                  <a:schemeClr val="lt1"/>
                </a:solidFill>
                <a:latin typeface="Crimson Text"/>
                <a:ea typeface="Crimson Text"/>
                <a:cs typeface="Crimson Text"/>
                <a:sym typeface="Crimson Text"/>
              </a:rPr>
              <a:t>2.</a:t>
            </a:r>
            <a:endParaRPr sz="6600" i="1">
              <a:solidFill>
                <a:schemeClr val="lt1"/>
              </a:solidFill>
              <a:latin typeface="Crimson Text"/>
              <a:ea typeface="Crimson Text"/>
              <a:cs typeface="Crimson Text"/>
              <a:sym typeface="Crimson Tex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number_box">
  <p:cSld name="3_number_box">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6120432" y="692696"/>
            <a:ext cx="2340000" cy="2340000"/>
          </a:xfrm>
          <a:prstGeom prst="rect">
            <a:avLst/>
          </a:prstGeom>
          <a:solidFill>
            <a:srgbClr val="B20533"/>
          </a:solid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1"/>
              </a:buClr>
              <a:buSzPts val="7560"/>
              <a:buNone/>
              <a:defRPr sz="3600" i="1" u="none" strike="noStrike" cap="none">
                <a:solidFill>
                  <a:schemeClr val="lt1"/>
                </a:solidFill>
              </a:defRPr>
            </a:lvl1pPr>
            <a:lvl2pPr marL="742950" marR="0" lvl="1" indent="-285750" algn="l" rtl="0">
              <a:lnSpc>
                <a:spcPct val="90000"/>
              </a:lnSpc>
              <a:spcBef>
                <a:spcPts val="0"/>
              </a:spcBef>
              <a:spcAft>
                <a:spcPts val="0"/>
              </a:spcAft>
              <a:buSzPts val="1400"/>
              <a:buNone/>
              <a:defRPr sz="2400" i="0" u="none" strike="noStrike" cap="none">
                <a:solidFill>
                  <a:srgbClr val="000000"/>
                </a:solidFill>
              </a:defRPr>
            </a:lvl2pPr>
            <a:lvl3pPr marL="1143000" marR="0" lvl="2" indent="-228600" algn="l" rtl="0">
              <a:lnSpc>
                <a:spcPct val="90000"/>
              </a:lnSpc>
              <a:spcBef>
                <a:spcPts val="0"/>
              </a:spcBef>
              <a:spcAft>
                <a:spcPts val="0"/>
              </a:spcAft>
              <a:buSzPts val="1400"/>
              <a:buNone/>
              <a:defRPr sz="2400" i="0" u="none" strike="noStrike" cap="none">
                <a:solidFill>
                  <a:srgbClr val="000000"/>
                </a:solidFill>
              </a:defRPr>
            </a:lvl3pPr>
            <a:lvl4pPr marL="1600200" marR="0" lvl="3" indent="-228600" algn="l" rtl="0">
              <a:lnSpc>
                <a:spcPct val="90000"/>
              </a:lnSpc>
              <a:spcBef>
                <a:spcPts val="0"/>
              </a:spcBef>
              <a:spcAft>
                <a:spcPts val="0"/>
              </a:spcAft>
              <a:buSzPts val="1400"/>
              <a:buNone/>
              <a:defRPr sz="2400" i="0" u="none" strike="noStrike" cap="none">
                <a:solidFill>
                  <a:srgbClr val="000000"/>
                </a:solidFill>
              </a:defRPr>
            </a:lvl4pPr>
            <a:lvl5pPr marL="2057400" marR="0" lvl="4" indent="-228600" algn="l" rtl="0">
              <a:lnSpc>
                <a:spcPct val="90000"/>
              </a:lnSpc>
              <a:spcBef>
                <a:spcPts val="0"/>
              </a:spcBef>
              <a:spcAft>
                <a:spcPts val="0"/>
              </a:spcAft>
              <a:buSzPts val="1400"/>
              <a:buNone/>
              <a:defRPr sz="2400" i="0" u="none" strike="noStrike" cap="none">
                <a:solidFill>
                  <a:srgbClr val="000000"/>
                </a:solidFill>
              </a:defRPr>
            </a:lvl5pPr>
            <a:lvl6pPr marL="2514600" marR="0" lvl="5" indent="-228600" algn="l" rtl="0">
              <a:lnSpc>
                <a:spcPct val="90000"/>
              </a:lnSpc>
              <a:spcBef>
                <a:spcPts val="0"/>
              </a:spcBef>
              <a:spcAft>
                <a:spcPts val="0"/>
              </a:spcAft>
              <a:buSzPts val="1400"/>
              <a:buNone/>
              <a:defRPr sz="2400" i="0" u="none" strike="noStrike" cap="none">
                <a:solidFill>
                  <a:srgbClr val="000000"/>
                </a:solidFill>
              </a:defRPr>
            </a:lvl6pPr>
            <a:lvl7pPr marL="2971800" marR="0" lvl="6" indent="-228600" algn="l" rtl="0">
              <a:lnSpc>
                <a:spcPct val="90000"/>
              </a:lnSpc>
              <a:spcBef>
                <a:spcPts val="0"/>
              </a:spcBef>
              <a:spcAft>
                <a:spcPts val="0"/>
              </a:spcAft>
              <a:buSzPts val="1400"/>
              <a:buNone/>
              <a:defRPr sz="2400" i="0" u="none" strike="noStrike" cap="none">
                <a:solidFill>
                  <a:srgbClr val="000000"/>
                </a:solidFill>
              </a:defRPr>
            </a:lvl7pPr>
            <a:lvl8pPr marL="3429000" marR="0" lvl="7" indent="-228600" algn="l" rtl="0">
              <a:lnSpc>
                <a:spcPct val="90000"/>
              </a:lnSpc>
              <a:spcBef>
                <a:spcPts val="0"/>
              </a:spcBef>
              <a:spcAft>
                <a:spcPts val="0"/>
              </a:spcAft>
              <a:buSzPts val="1400"/>
              <a:buNone/>
              <a:defRPr sz="2400" i="0" u="none" strike="noStrike" cap="none">
                <a:solidFill>
                  <a:srgbClr val="000000"/>
                </a:solidFill>
              </a:defRPr>
            </a:lvl8pPr>
            <a:lvl9pPr marL="3886200" marR="0" lvl="8" indent="-228600" algn="l" rtl="0">
              <a:lnSpc>
                <a:spcPct val="90000"/>
              </a:lnSpc>
              <a:spcBef>
                <a:spcPts val="0"/>
              </a:spcBef>
              <a:spcAft>
                <a:spcPts val="0"/>
              </a:spcAft>
              <a:buSzPts val="1400"/>
              <a:buNone/>
              <a:defRPr sz="2400" i="0" u="none" strike="noStrike" cap="none">
                <a:solidFill>
                  <a:srgbClr val="000000"/>
                </a:solidFill>
              </a:defRPr>
            </a:lvl9pPr>
          </a:lstStyle>
          <a:p>
            <a:endParaRPr/>
          </a:p>
        </p:txBody>
      </p:sp>
      <p:sp>
        <p:nvSpPr>
          <p:cNvPr id="45" name="Google Shape;45;p8"/>
          <p:cNvSpPr>
            <a:spLocks noGrp="1"/>
          </p:cNvSpPr>
          <p:nvPr>
            <p:ph type="pic" idx="2"/>
          </p:nvPr>
        </p:nvSpPr>
        <p:spPr>
          <a:xfrm>
            <a:off x="755576" y="692696"/>
            <a:ext cx="2340000" cy="2340000"/>
          </a:xfrm>
          <a:prstGeom prst="rect">
            <a:avLst/>
          </a:prstGeom>
          <a:noFill/>
          <a:ln>
            <a:noFill/>
          </a:ln>
        </p:spPr>
        <p:txBody>
          <a:bodyPr spcFirstLastPara="1" wrap="square" lIns="91425" tIns="91425" rIns="91425" bIns="91425" anchor="t" anchorCtr="0">
            <a:noAutofit/>
          </a:bodyPr>
          <a:lstStyle>
            <a:lvl1pPr marL="165600" marR="0" lvl="0" indent="-165600" algn="l" rtl="0">
              <a:lnSpc>
                <a:spcPct val="90000"/>
              </a:lnSpc>
              <a:spcBef>
                <a:spcPts val="750"/>
              </a:spcBef>
              <a:spcAft>
                <a:spcPts val="0"/>
              </a:spcAft>
              <a:buClr>
                <a:srgbClr val="B20533"/>
              </a:buClr>
              <a:buSzPts val="2600"/>
              <a:buFont typeface="Merriweather Sans"/>
              <a:buChar char="-"/>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6" name="Google Shape;46;p8"/>
          <p:cNvSpPr>
            <a:spLocks noGrp="1"/>
          </p:cNvSpPr>
          <p:nvPr>
            <p:ph type="pic" idx="3"/>
          </p:nvPr>
        </p:nvSpPr>
        <p:spPr>
          <a:xfrm>
            <a:off x="3456136" y="692696"/>
            <a:ext cx="2340000" cy="2340000"/>
          </a:xfrm>
          <a:prstGeom prst="rect">
            <a:avLst/>
          </a:prstGeom>
          <a:noFill/>
          <a:ln>
            <a:noFill/>
          </a:ln>
        </p:spPr>
        <p:txBody>
          <a:bodyPr spcFirstLastPara="1" wrap="square" lIns="91425" tIns="91425" rIns="91425" bIns="91425" anchor="t" anchorCtr="0">
            <a:noAutofit/>
          </a:bodyPr>
          <a:lstStyle>
            <a:lvl1pPr marL="165600" marR="0" lvl="0" indent="-165600" algn="l" rtl="0">
              <a:lnSpc>
                <a:spcPct val="90000"/>
              </a:lnSpc>
              <a:spcBef>
                <a:spcPts val="750"/>
              </a:spcBef>
              <a:spcAft>
                <a:spcPts val="0"/>
              </a:spcAft>
              <a:buClr>
                <a:srgbClr val="B20533"/>
              </a:buClr>
              <a:buSzPts val="2600"/>
              <a:buFont typeface="Merriweather Sans"/>
              <a:buChar char="-"/>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7" name="Google Shape;47;p8"/>
          <p:cNvSpPr txBox="1">
            <a:spLocks noGrp="1"/>
          </p:cNvSpPr>
          <p:nvPr>
            <p:ph type="body" idx="1"/>
          </p:nvPr>
        </p:nvSpPr>
        <p:spPr>
          <a:xfrm>
            <a:off x="755652" y="3284983"/>
            <a:ext cx="7704780" cy="201622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B20533"/>
              </a:buClr>
              <a:buSzPts val="2200"/>
              <a:buNone/>
              <a:defRPr sz="2200" i="1"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400"/>
              <a:buNone/>
              <a:defRPr sz="1300" i="0" u="none" strike="noStrike" cap="none">
                <a:solidFill>
                  <a:srgbClr val="000000"/>
                </a:solidFill>
              </a:defRPr>
            </a:lvl4pPr>
            <a:lvl5pPr marL="2286000" marR="0" lvl="4" indent="-228600" algn="l" rtl="0">
              <a:lnSpc>
                <a:spcPct val="90000"/>
              </a:lnSpc>
              <a:spcBef>
                <a:spcPts val="375"/>
              </a:spcBef>
              <a:spcAft>
                <a:spcPts val="0"/>
              </a:spcAft>
              <a:buSzPts val="14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
        <p:nvSpPr>
          <p:cNvPr id="48" name="Google Shape;48;p8"/>
          <p:cNvSpPr txBox="1"/>
          <p:nvPr/>
        </p:nvSpPr>
        <p:spPr>
          <a:xfrm>
            <a:off x="6120432" y="836712"/>
            <a:ext cx="1656184" cy="864096"/>
          </a:xfrm>
          <a:prstGeom prst="rect">
            <a:avLst/>
          </a:prstGeom>
          <a:solidFill>
            <a:srgbClr val="B20533"/>
          </a:solid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Times New Roman"/>
              <a:buNone/>
            </a:pPr>
            <a:r>
              <a:rPr lang="et-EE" sz="6600" i="1">
                <a:solidFill>
                  <a:schemeClr val="lt1"/>
                </a:solidFill>
                <a:latin typeface="Crimson Text"/>
                <a:ea typeface="Crimson Text"/>
                <a:cs typeface="Crimson Text"/>
                <a:sym typeface="Crimson Text"/>
              </a:rPr>
              <a:t>3.</a:t>
            </a:r>
            <a:endParaRPr sz="6600" i="1">
              <a:solidFill>
                <a:schemeClr val="lt1"/>
              </a:solidFill>
              <a:latin typeface="Crimson Text"/>
              <a:ea typeface="Crimson Text"/>
              <a:cs typeface="Crimson Text"/>
              <a:sym typeface="Crimson Tex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9"/>
        <p:cNvGrpSpPr/>
        <p:nvPr/>
      </p:nvGrpSpPr>
      <p:grpSpPr>
        <a:xfrm>
          <a:off x="0" y="0"/>
          <a:ext cx="0" cy="0"/>
          <a:chOff x="0" y="0"/>
          <a:chExt cx="0" cy="0"/>
        </a:xfrm>
      </p:grpSpPr>
      <p:sp>
        <p:nvSpPr>
          <p:cNvPr id="50" name="Google Shape;50;p9"/>
          <p:cNvSpPr txBox="1">
            <a:spLocks noGrp="1"/>
          </p:cNvSpPr>
          <p:nvPr>
            <p:ph type="body" idx="1"/>
          </p:nvPr>
        </p:nvSpPr>
        <p:spPr>
          <a:xfrm>
            <a:off x="616320" y="4653136"/>
            <a:ext cx="7886700" cy="100811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B20533"/>
              </a:buClr>
              <a:buSzPts val="2400"/>
              <a:buNone/>
              <a:defRPr sz="2400" i="1" u="none" strike="noStrike" cap="none">
                <a:solidFill>
                  <a:srgbClr val="000000"/>
                </a:solidFill>
              </a:defRPr>
            </a:lvl1pPr>
            <a:lvl2pPr marL="914400" marR="0" lvl="1" indent="-228600" algn="l" rtl="0">
              <a:lnSpc>
                <a:spcPct val="90000"/>
              </a:lnSpc>
              <a:spcBef>
                <a:spcPts val="375"/>
              </a:spcBef>
              <a:spcAft>
                <a:spcPts val="0"/>
              </a:spcAft>
              <a:buClr>
                <a:srgbClr val="B20533"/>
              </a:buClr>
              <a:buSzPts val="2000"/>
              <a:buNone/>
              <a:defRPr sz="2000" i="0" u="none" strike="noStrike" cap="none">
                <a:solidFill>
                  <a:srgbClr val="000000"/>
                </a:solidFill>
              </a:defRPr>
            </a:lvl2pPr>
            <a:lvl3pPr marL="1371600" marR="0" lvl="2" indent="-228600" algn="l" rtl="0">
              <a:lnSpc>
                <a:spcPct val="90000"/>
              </a:lnSpc>
              <a:spcBef>
                <a:spcPts val="375"/>
              </a:spcBef>
              <a:spcAft>
                <a:spcPts val="0"/>
              </a:spcAft>
              <a:buClr>
                <a:srgbClr val="B20533"/>
              </a:buClr>
              <a:buSzPts val="1800"/>
              <a:buNone/>
              <a:defRPr sz="1800" i="0" u="none" strike="noStrike" cap="none">
                <a:solidFill>
                  <a:srgbClr val="000000"/>
                </a:solidFill>
              </a:defRPr>
            </a:lvl3pPr>
            <a:lvl4pPr marL="1828800" marR="0" lvl="3" indent="-228600" algn="l" rtl="0">
              <a:lnSpc>
                <a:spcPct val="90000"/>
              </a:lnSpc>
              <a:spcBef>
                <a:spcPts val="375"/>
              </a:spcBef>
              <a:spcAft>
                <a:spcPts val="0"/>
              </a:spcAft>
              <a:buClr>
                <a:srgbClr val="000000"/>
              </a:buClr>
              <a:buSzPts val="1600"/>
              <a:buNone/>
              <a:defRPr sz="1600" i="0" u="none" strike="noStrike" cap="none">
                <a:solidFill>
                  <a:srgbClr val="000000"/>
                </a:solidFill>
              </a:defRPr>
            </a:lvl4pPr>
            <a:lvl5pPr marL="2286000" marR="0" lvl="4" indent="-228600" algn="l" rtl="0">
              <a:lnSpc>
                <a:spcPct val="90000"/>
              </a:lnSpc>
              <a:spcBef>
                <a:spcPts val="375"/>
              </a:spcBef>
              <a:spcAft>
                <a:spcPts val="0"/>
              </a:spcAft>
              <a:buClr>
                <a:srgbClr val="000000"/>
              </a:buClr>
              <a:buSzPts val="1600"/>
              <a:buNone/>
              <a:defRPr sz="1600" i="0" u="none" strike="noStrike" cap="none">
                <a:solidFill>
                  <a:srgbClr val="000000"/>
                </a:solidFill>
              </a:defRPr>
            </a:lvl5pPr>
            <a:lvl6pPr marL="2743200" marR="0" lvl="5" indent="-228600" algn="l" rtl="0">
              <a:lnSpc>
                <a:spcPct val="90000"/>
              </a:lnSpc>
              <a:spcBef>
                <a:spcPts val="500"/>
              </a:spcBef>
              <a:spcAft>
                <a:spcPts val="0"/>
              </a:spcAft>
              <a:buClr>
                <a:schemeClr val="dk1"/>
              </a:buClr>
              <a:buSzPts val="1600"/>
              <a:buNone/>
              <a:defRPr sz="1600" i="0" u="none" strike="noStrike" cap="none">
                <a:solidFill>
                  <a:schemeClr val="dk1"/>
                </a:solidFill>
              </a:defRPr>
            </a:lvl6pPr>
            <a:lvl7pPr marL="3200400" marR="0" lvl="6" indent="-228600" algn="l" rtl="0">
              <a:lnSpc>
                <a:spcPct val="90000"/>
              </a:lnSpc>
              <a:spcBef>
                <a:spcPts val="500"/>
              </a:spcBef>
              <a:spcAft>
                <a:spcPts val="0"/>
              </a:spcAft>
              <a:buClr>
                <a:schemeClr val="dk1"/>
              </a:buClr>
              <a:buSzPts val="1600"/>
              <a:buNone/>
              <a:defRPr sz="1600" i="0" u="none" strike="noStrike" cap="none">
                <a:solidFill>
                  <a:schemeClr val="dk1"/>
                </a:solidFill>
              </a:defRPr>
            </a:lvl7pPr>
            <a:lvl8pPr marL="3657600" marR="0" lvl="7" indent="-228600" algn="l" rtl="0">
              <a:lnSpc>
                <a:spcPct val="90000"/>
              </a:lnSpc>
              <a:spcBef>
                <a:spcPts val="500"/>
              </a:spcBef>
              <a:spcAft>
                <a:spcPts val="0"/>
              </a:spcAft>
              <a:buClr>
                <a:schemeClr val="dk1"/>
              </a:buClr>
              <a:buSzPts val="1600"/>
              <a:buNone/>
              <a:defRPr sz="1600" i="0" u="none" strike="noStrike" cap="none">
                <a:solidFill>
                  <a:schemeClr val="dk1"/>
                </a:solidFill>
              </a:defRPr>
            </a:lvl8pPr>
            <a:lvl9pPr marL="4114800" marR="0" lvl="8" indent="-228600" algn="l" rtl="0">
              <a:lnSpc>
                <a:spcPct val="90000"/>
              </a:lnSpc>
              <a:spcBef>
                <a:spcPts val="500"/>
              </a:spcBef>
              <a:spcAft>
                <a:spcPts val="0"/>
              </a:spcAft>
              <a:buClr>
                <a:schemeClr val="dk1"/>
              </a:buClr>
              <a:buSzPts val="1600"/>
              <a:buNone/>
              <a:defRPr sz="1600" i="0" u="none" strike="noStrike" cap="none">
                <a:solidFill>
                  <a:schemeClr val="dk1"/>
                </a:solidFill>
              </a:defRPr>
            </a:lvl9pPr>
          </a:lstStyle>
          <a:p>
            <a:endParaRPr/>
          </a:p>
        </p:txBody>
      </p:sp>
      <p:cxnSp>
        <p:nvCxnSpPr>
          <p:cNvPr id="51" name="Google Shape;51;p9"/>
          <p:cNvCxnSpPr/>
          <p:nvPr/>
        </p:nvCxnSpPr>
        <p:spPr>
          <a:xfrm>
            <a:off x="611560" y="4365104"/>
            <a:ext cx="7896225" cy="1588"/>
          </a:xfrm>
          <a:prstGeom prst="straightConnector1">
            <a:avLst/>
          </a:prstGeom>
          <a:noFill/>
          <a:ln w="25550" cap="flat" cmpd="sng">
            <a:solidFill>
              <a:srgbClr val="B91319"/>
            </a:solidFill>
            <a:prstDash val="solid"/>
            <a:miter lim="800000"/>
            <a:headEnd type="none" w="sm" len="sm"/>
            <a:tailEnd type="none" w="sm" len="sm"/>
          </a:ln>
        </p:spPr>
      </p:cxnSp>
      <p:sp>
        <p:nvSpPr>
          <p:cNvPr id="52" name="Google Shape;52;p9"/>
          <p:cNvSpPr txBox="1">
            <a:spLocks noGrp="1"/>
          </p:cNvSpPr>
          <p:nvPr>
            <p:ph type="body" idx="2"/>
          </p:nvPr>
        </p:nvSpPr>
        <p:spPr>
          <a:xfrm>
            <a:off x="4788023" y="692075"/>
            <a:ext cx="3744416" cy="3457005"/>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400"/>
              <a:buNone/>
              <a:defRPr sz="1300" i="0" u="none" strike="noStrike" cap="none">
                <a:solidFill>
                  <a:srgbClr val="000000"/>
                </a:solidFill>
              </a:defRPr>
            </a:lvl4pPr>
            <a:lvl5pPr marL="2286000" marR="0" lvl="4" indent="-228600" algn="l" rtl="0">
              <a:lnSpc>
                <a:spcPct val="90000"/>
              </a:lnSpc>
              <a:spcBef>
                <a:spcPts val="375"/>
              </a:spcBef>
              <a:spcAft>
                <a:spcPts val="0"/>
              </a:spcAft>
              <a:buSzPts val="14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
        <p:nvSpPr>
          <p:cNvPr id="53" name="Google Shape;53;p9"/>
          <p:cNvSpPr txBox="1">
            <a:spLocks noGrp="1"/>
          </p:cNvSpPr>
          <p:nvPr>
            <p:ph type="body" idx="3"/>
          </p:nvPr>
        </p:nvSpPr>
        <p:spPr>
          <a:xfrm>
            <a:off x="611560" y="692075"/>
            <a:ext cx="3745048" cy="3457005"/>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400"/>
              <a:buNone/>
              <a:defRPr sz="1300" i="0" u="none" strike="noStrike" cap="none">
                <a:solidFill>
                  <a:srgbClr val="000000"/>
                </a:solidFill>
              </a:defRPr>
            </a:lvl4pPr>
            <a:lvl5pPr marL="2286000" marR="0" lvl="4" indent="-228600" algn="l" rtl="0">
              <a:lnSpc>
                <a:spcPct val="90000"/>
              </a:lnSpc>
              <a:spcBef>
                <a:spcPts val="375"/>
              </a:spcBef>
              <a:spcAft>
                <a:spcPts val="0"/>
              </a:spcAft>
              <a:buSzPts val="14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fade">
                                      <p:cBhvr>
                                        <p:cTn id="7" dur="5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xEl>
                                              <p:pRg st="1" end="1"/>
                                            </p:txEl>
                                          </p:spTgt>
                                        </p:tgtEl>
                                        <p:attrNameLst>
                                          <p:attrName>style.visibility</p:attrName>
                                        </p:attrNameLst>
                                      </p:cBhvr>
                                      <p:to>
                                        <p:strVal val="visible"/>
                                      </p:to>
                                    </p:set>
                                    <p:animEffect transition="in" filter="fade">
                                      <p:cBhvr>
                                        <p:cTn id="12" dur="500"/>
                                        <p:tgtEl>
                                          <p:spTgt spid="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xEl>
                                              <p:pRg st="3" end="3"/>
                                            </p:txEl>
                                          </p:spTgt>
                                        </p:tgtEl>
                                        <p:attrNameLst>
                                          <p:attrName>style.visibility</p:attrName>
                                        </p:attrNameLst>
                                      </p:cBhvr>
                                      <p:to>
                                        <p:strVal val="visible"/>
                                      </p:to>
                                    </p:set>
                                    <p:animEffect transition="in" filter="fade">
                                      <p:cBhvr>
                                        <p:cTn id="22" dur="500"/>
                                        <p:tgtEl>
                                          <p:spTgt spid="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xEl>
                                              <p:pRg st="4" end="4"/>
                                            </p:txEl>
                                          </p:spTgt>
                                        </p:tgtEl>
                                        <p:attrNameLst>
                                          <p:attrName>style.visibility</p:attrName>
                                        </p:attrNameLst>
                                      </p:cBhvr>
                                      <p:to>
                                        <p:strVal val="visible"/>
                                      </p:to>
                                    </p:set>
                                    <p:animEffect transition="in" filter="fade">
                                      <p:cBhvr>
                                        <p:cTn id="27" dur="500"/>
                                        <p:tgtEl>
                                          <p:spTgt spid="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
                                            <p:txEl>
                                              <p:pRg st="6" end="6"/>
                                            </p:txEl>
                                          </p:spTgt>
                                        </p:tgtEl>
                                        <p:attrNameLst>
                                          <p:attrName>style.visibility</p:attrName>
                                        </p:attrNameLst>
                                      </p:cBhvr>
                                      <p:to>
                                        <p:strVal val="visible"/>
                                      </p:to>
                                    </p:set>
                                    <p:animEffect transition="in" filter="fade">
                                      <p:cBhvr>
                                        <p:cTn id="37" dur="500"/>
                                        <p:tgtEl>
                                          <p:spTgt spid="5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
                                            <p:txEl>
                                              <p:pRg st="7" end="7"/>
                                            </p:txEl>
                                          </p:spTgt>
                                        </p:tgtEl>
                                        <p:attrNameLst>
                                          <p:attrName>style.visibility</p:attrName>
                                        </p:attrNameLst>
                                      </p:cBhvr>
                                      <p:to>
                                        <p:strVal val="visible"/>
                                      </p:to>
                                    </p:set>
                                    <p:animEffect transition="in" filter="fade">
                                      <p:cBhvr>
                                        <p:cTn id="42" dur="500"/>
                                        <p:tgtEl>
                                          <p:spTgt spid="5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2">
                                            <p:txEl>
                                              <p:pRg st="8" end="8"/>
                                            </p:txEl>
                                          </p:spTgt>
                                        </p:tgtEl>
                                        <p:attrNameLst>
                                          <p:attrName>style.visibility</p:attrName>
                                        </p:attrNameLst>
                                      </p:cBhvr>
                                      <p:to>
                                        <p:strVal val="visible"/>
                                      </p:to>
                                    </p:set>
                                    <p:animEffect transition="in" filter="fade">
                                      <p:cBhvr>
                                        <p:cTn id="47" dur="500"/>
                                        <p:tgtEl>
                                          <p:spTgt spid="5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616320" y="4653136"/>
            <a:ext cx="7886700" cy="100811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B20533"/>
              </a:buClr>
              <a:buSzPts val="2400"/>
              <a:buNone/>
              <a:defRPr sz="2400" i="1" u="none" strike="noStrike" cap="none">
                <a:solidFill>
                  <a:srgbClr val="000000"/>
                </a:solidFill>
              </a:defRPr>
            </a:lvl1pPr>
            <a:lvl2pPr marL="914400" marR="0" lvl="1" indent="-228600" algn="l" rtl="0">
              <a:lnSpc>
                <a:spcPct val="90000"/>
              </a:lnSpc>
              <a:spcBef>
                <a:spcPts val="375"/>
              </a:spcBef>
              <a:spcAft>
                <a:spcPts val="0"/>
              </a:spcAft>
              <a:buClr>
                <a:srgbClr val="B20533"/>
              </a:buClr>
              <a:buSzPts val="2000"/>
              <a:buNone/>
              <a:defRPr sz="2000" i="0" u="none" strike="noStrike" cap="none">
                <a:solidFill>
                  <a:srgbClr val="000000"/>
                </a:solidFill>
              </a:defRPr>
            </a:lvl2pPr>
            <a:lvl3pPr marL="1371600" marR="0" lvl="2" indent="-228600" algn="l" rtl="0">
              <a:lnSpc>
                <a:spcPct val="90000"/>
              </a:lnSpc>
              <a:spcBef>
                <a:spcPts val="375"/>
              </a:spcBef>
              <a:spcAft>
                <a:spcPts val="0"/>
              </a:spcAft>
              <a:buClr>
                <a:srgbClr val="B20533"/>
              </a:buClr>
              <a:buSzPts val="1800"/>
              <a:buNone/>
              <a:defRPr sz="1800" i="0" u="none" strike="noStrike" cap="none">
                <a:solidFill>
                  <a:srgbClr val="000000"/>
                </a:solidFill>
              </a:defRPr>
            </a:lvl3pPr>
            <a:lvl4pPr marL="1828800" marR="0" lvl="3" indent="-228600" algn="l" rtl="0">
              <a:lnSpc>
                <a:spcPct val="90000"/>
              </a:lnSpc>
              <a:spcBef>
                <a:spcPts val="375"/>
              </a:spcBef>
              <a:spcAft>
                <a:spcPts val="0"/>
              </a:spcAft>
              <a:buClr>
                <a:srgbClr val="000000"/>
              </a:buClr>
              <a:buSzPts val="1600"/>
              <a:buNone/>
              <a:defRPr sz="1600" i="0" u="none" strike="noStrike" cap="none">
                <a:solidFill>
                  <a:srgbClr val="000000"/>
                </a:solidFill>
              </a:defRPr>
            </a:lvl4pPr>
            <a:lvl5pPr marL="2286000" marR="0" lvl="4" indent="-228600" algn="l" rtl="0">
              <a:lnSpc>
                <a:spcPct val="90000"/>
              </a:lnSpc>
              <a:spcBef>
                <a:spcPts val="375"/>
              </a:spcBef>
              <a:spcAft>
                <a:spcPts val="0"/>
              </a:spcAft>
              <a:buClr>
                <a:srgbClr val="000000"/>
              </a:buClr>
              <a:buSzPts val="1600"/>
              <a:buNone/>
              <a:defRPr sz="1600" i="0" u="none" strike="noStrike" cap="none">
                <a:solidFill>
                  <a:srgbClr val="000000"/>
                </a:solidFill>
              </a:defRPr>
            </a:lvl5pPr>
            <a:lvl6pPr marL="2743200" marR="0" lvl="5" indent="-228600" algn="l" rtl="0">
              <a:lnSpc>
                <a:spcPct val="90000"/>
              </a:lnSpc>
              <a:spcBef>
                <a:spcPts val="500"/>
              </a:spcBef>
              <a:spcAft>
                <a:spcPts val="0"/>
              </a:spcAft>
              <a:buClr>
                <a:schemeClr val="dk1"/>
              </a:buClr>
              <a:buSzPts val="1600"/>
              <a:buNone/>
              <a:defRPr sz="1600" i="0" u="none" strike="noStrike" cap="none">
                <a:solidFill>
                  <a:schemeClr val="dk1"/>
                </a:solidFill>
              </a:defRPr>
            </a:lvl6pPr>
            <a:lvl7pPr marL="3200400" marR="0" lvl="6" indent="-228600" algn="l" rtl="0">
              <a:lnSpc>
                <a:spcPct val="90000"/>
              </a:lnSpc>
              <a:spcBef>
                <a:spcPts val="500"/>
              </a:spcBef>
              <a:spcAft>
                <a:spcPts val="0"/>
              </a:spcAft>
              <a:buClr>
                <a:schemeClr val="dk1"/>
              </a:buClr>
              <a:buSzPts val="1600"/>
              <a:buNone/>
              <a:defRPr sz="1600" i="0" u="none" strike="noStrike" cap="none">
                <a:solidFill>
                  <a:schemeClr val="dk1"/>
                </a:solidFill>
              </a:defRPr>
            </a:lvl7pPr>
            <a:lvl8pPr marL="3657600" marR="0" lvl="7" indent="-228600" algn="l" rtl="0">
              <a:lnSpc>
                <a:spcPct val="90000"/>
              </a:lnSpc>
              <a:spcBef>
                <a:spcPts val="500"/>
              </a:spcBef>
              <a:spcAft>
                <a:spcPts val="0"/>
              </a:spcAft>
              <a:buClr>
                <a:schemeClr val="dk1"/>
              </a:buClr>
              <a:buSzPts val="1600"/>
              <a:buNone/>
              <a:defRPr sz="1600" i="0" u="none" strike="noStrike" cap="none">
                <a:solidFill>
                  <a:schemeClr val="dk1"/>
                </a:solidFill>
              </a:defRPr>
            </a:lvl8pPr>
            <a:lvl9pPr marL="4114800" marR="0" lvl="8" indent="-228600" algn="l" rtl="0">
              <a:lnSpc>
                <a:spcPct val="90000"/>
              </a:lnSpc>
              <a:spcBef>
                <a:spcPts val="500"/>
              </a:spcBef>
              <a:spcAft>
                <a:spcPts val="0"/>
              </a:spcAft>
              <a:buClr>
                <a:schemeClr val="dk1"/>
              </a:buClr>
              <a:buSzPts val="1600"/>
              <a:buNone/>
              <a:defRPr sz="1600" i="0" u="none" strike="noStrike" cap="none">
                <a:solidFill>
                  <a:schemeClr val="dk1"/>
                </a:solidFill>
              </a:defRPr>
            </a:lvl9pPr>
          </a:lstStyle>
          <a:p>
            <a:endParaRPr/>
          </a:p>
        </p:txBody>
      </p:sp>
      <p:cxnSp>
        <p:nvCxnSpPr>
          <p:cNvPr id="56" name="Google Shape;56;p10"/>
          <p:cNvCxnSpPr/>
          <p:nvPr/>
        </p:nvCxnSpPr>
        <p:spPr>
          <a:xfrm>
            <a:off x="611560" y="4365104"/>
            <a:ext cx="7896225" cy="1588"/>
          </a:xfrm>
          <a:prstGeom prst="straightConnector1">
            <a:avLst/>
          </a:prstGeom>
          <a:noFill/>
          <a:ln w="25550" cap="flat" cmpd="sng">
            <a:solidFill>
              <a:srgbClr val="B91319"/>
            </a:solidFill>
            <a:prstDash val="solid"/>
            <a:miter lim="800000"/>
            <a:headEnd type="none" w="sm" len="sm"/>
            <a:tailEnd type="none" w="sm" len="sm"/>
          </a:ln>
        </p:spPr>
      </p:cxnSp>
      <p:sp>
        <p:nvSpPr>
          <p:cNvPr id="57" name="Google Shape;57;p10"/>
          <p:cNvSpPr>
            <a:spLocks noGrp="1"/>
          </p:cNvSpPr>
          <p:nvPr>
            <p:ph type="pic" idx="2"/>
          </p:nvPr>
        </p:nvSpPr>
        <p:spPr>
          <a:xfrm>
            <a:off x="611188" y="548059"/>
            <a:ext cx="3529012" cy="3529013"/>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B20533"/>
              </a:buClr>
              <a:buSzPts val="2600"/>
              <a:buFont typeface="Merriweather Sans"/>
              <a:buNone/>
              <a:defRPr sz="2600" b="0" i="0" u="none" strike="noStrike" cap="none">
                <a:solidFill>
                  <a:srgbClr val="000000"/>
                </a:solidFill>
                <a:latin typeface="EB Garamond"/>
                <a:ea typeface="EB Garamond"/>
                <a:cs typeface="EB Garamond"/>
                <a:sym typeface="EB Garamond"/>
              </a:defRPr>
            </a:lvl1pPr>
            <a:lvl2pPr marL="800100" marR="0" lvl="1" indent="-342900" algn="l" rtl="0">
              <a:lnSpc>
                <a:spcPct val="90000"/>
              </a:lnSpc>
              <a:spcBef>
                <a:spcPts val="375"/>
              </a:spcBef>
              <a:spcAft>
                <a:spcPts val="0"/>
              </a:spcAft>
              <a:buClr>
                <a:srgbClr val="B20533"/>
              </a:buClr>
              <a:buSzPts val="2200"/>
              <a:buFont typeface="Merriweather Sans"/>
              <a:buChar char="-"/>
              <a:defRPr sz="2200" b="0" i="0" u="none" strike="noStrike" cap="none">
                <a:solidFill>
                  <a:srgbClr val="000000"/>
                </a:solidFill>
                <a:latin typeface="EB Garamond"/>
                <a:ea typeface="EB Garamond"/>
                <a:cs typeface="EB Garamond"/>
                <a:sym typeface="EB Garamond"/>
              </a:defRPr>
            </a:lvl2pPr>
            <a:lvl3pPr marL="1200150" marR="0" lvl="2" indent="-285750" algn="l" rtl="0">
              <a:lnSpc>
                <a:spcPct val="90000"/>
              </a:lnSpc>
              <a:spcBef>
                <a:spcPts val="375"/>
              </a:spcBef>
              <a:spcAft>
                <a:spcPts val="0"/>
              </a:spcAft>
              <a:buClr>
                <a:srgbClr val="B20533"/>
              </a:buClr>
              <a:buSzPts val="1800"/>
              <a:buFont typeface="Merriweather Sans"/>
              <a:buChar char="-"/>
              <a:defRPr sz="1800" b="0" i="0" u="none" strike="noStrike" cap="none">
                <a:solidFill>
                  <a:srgbClr val="000000"/>
                </a:solidFill>
                <a:latin typeface="EB Garamond"/>
                <a:ea typeface="EB Garamond"/>
                <a:cs typeface="EB Garamond"/>
                <a:sym typeface="EB Garamond"/>
              </a:defRPr>
            </a:lvl3pPr>
            <a:lvl4pPr marL="1600200" marR="0" lvl="3"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4pPr>
            <a:lvl5pPr marL="2057400" marR="0" lvl="4" indent="-228600" algn="l" rtl="0">
              <a:lnSpc>
                <a:spcPct val="90000"/>
              </a:lnSpc>
              <a:spcBef>
                <a:spcPts val="375"/>
              </a:spcBef>
              <a:spcAft>
                <a:spcPts val="0"/>
              </a:spcAft>
              <a:buSzPts val="1400"/>
              <a:buNone/>
              <a:defRPr sz="1300" b="0" i="0" u="none" strike="noStrike" cap="none">
                <a:solidFill>
                  <a:srgbClr val="000000"/>
                </a:solidFill>
                <a:latin typeface="EB Garamond"/>
                <a:ea typeface="EB Garamond"/>
                <a:cs typeface="EB Garamond"/>
                <a:sym typeface="EB Garamond"/>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8" name="Google Shape;58;p10"/>
          <p:cNvSpPr txBox="1">
            <a:spLocks noGrp="1"/>
          </p:cNvSpPr>
          <p:nvPr>
            <p:ph type="body" idx="3"/>
          </p:nvPr>
        </p:nvSpPr>
        <p:spPr>
          <a:xfrm>
            <a:off x="4500563" y="548059"/>
            <a:ext cx="3959225" cy="3529013"/>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750"/>
              </a:spcBef>
              <a:spcAft>
                <a:spcPts val="0"/>
              </a:spcAft>
              <a:buClr>
                <a:srgbClr val="B20533"/>
              </a:buClr>
              <a:buSzPts val="2600"/>
              <a:buChar char="-"/>
              <a:defRPr sz="2600" i="0" u="none" strike="noStrike" cap="none">
                <a:solidFill>
                  <a:srgbClr val="000000"/>
                </a:solidFill>
              </a:defRPr>
            </a:lvl1pPr>
            <a:lvl2pPr marL="914400" marR="0" lvl="1" indent="-368300" algn="l" rtl="0">
              <a:lnSpc>
                <a:spcPct val="90000"/>
              </a:lnSpc>
              <a:spcBef>
                <a:spcPts val="375"/>
              </a:spcBef>
              <a:spcAft>
                <a:spcPts val="0"/>
              </a:spcAft>
              <a:buClr>
                <a:srgbClr val="B20533"/>
              </a:buClr>
              <a:buSzPts val="2200"/>
              <a:buChar char="-"/>
              <a:defRPr sz="2200" i="0" u="none" strike="noStrike" cap="none">
                <a:solidFill>
                  <a:srgbClr val="000000"/>
                </a:solidFill>
              </a:defRPr>
            </a:lvl2pPr>
            <a:lvl3pPr marL="1371600" marR="0" lvl="2" indent="-342900" algn="l" rtl="0">
              <a:lnSpc>
                <a:spcPct val="90000"/>
              </a:lnSpc>
              <a:spcBef>
                <a:spcPts val="375"/>
              </a:spcBef>
              <a:spcAft>
                <a:spcPts val="0"/>
              </a:spcAft>
              <a:buClr>
                <a:srgbClr val="B20533"/>
              </a:buClr>
              <a:buSzPts val="1800"/>
              <a:buChar char="-"/>
              <a:defRPr sz="1800" i="0" u="none" strike="noStrike" cap="none">
                <a:solidFill>
                  <a:srgbClr val="000000"/>
                </a:solidFill>
              </a:defRPr>
            </a:lvl3pPr>
            <a:lvl4pPr marL="1828800" marR="0" lvl="3" indent="-228600" algn="l" rtl="0">
              <a:lnSpc>
                <a:spcPct val="90000"/>
              </a:lnSpc>
              <a:spcBef>
                <a:spcPts val="375"/>
              </a:spcBef>
              <a:spcAft>
                <a:spcPts val="0"/>
              </a:spcAft>
              <a:buSzPts val="1400"/>
              <a:buNone/>
              <a:defRPr sz="1300" i="0" u="none" strike="noStrike" cap="none">
                <a:solidFill>
                  <a:srgbClr val="000000"/>
                </a:solidFill>
              </a:defRPr>
            </a:lvl4pPr>
            <a:lvl5pPr marL="2286000" marR="0" lvl="4" indent="-228600" algn="l" rtl="0">
              <a:lnSpc>
                <a:spcPct val="90000"/>
              </a:lnSpc>
              <a:spcBef>
                <a:spcPts val="375"/>
              </a:spcBef>
              <a:spcAft>
                <a:spcPts val="0"/>
              </a:spcAft>
              <a:buSzPts val="1400"/>
              <a:buNone/>
              <a:defRPr sz="1300" i="0" u="none" strike="noStrike" cap="none">
                <a:solidFill>
                  <a:srgbClr val="000000"/>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pic>
        <p:nvPicPr>
          <p:cNvPr id="14" name="Google Shape;14;p1"/>
          <p:cNvPicPr preferRelativeResize="0"/>
          <p:nvPr/>
        </p:nvPicPr>
        <p:blipFill rotWithShape="1">
          <a:blip r:embed="rId21">
            <a:alphaModFix/>
          </a:blip>
          <a:srcRect/>
          <a:stretch/>
        </p:blipFill>
        <p:spPr>
          <a:xfrm>
            <a:off x="5370515" y="5400677"/>
            <a:ext cx="3773487" cy="1450975"/>
          </a:xfrm>
          <a:prstGeom prst="rect">
            <a:avLst/>
          </a:prstGeom>
          <a:noFill/>
          <a:ln>
            <a:noFill/>
          </a:ln>
        </p:spPr>
      </p:pic>
      <p:sp>
        <p:nvSpPr>
          <p:cNvPr id="15" name="Google Shape;15;p1"/>
          <p:cNvSpPr/>
          <p:nvPr/>
        </p:nvSpPr>
        <p:spPr>
          <a:xfrm>
            <a:off x="3486150" y="1"/>
            <a:ext cx="5670550" cy="188640"/>
          </a:xfrm>
          <a:prstGeom prst="rect">
            <a:avLst/>
          </a:prstGeom>
          <a:solidFill>
            <a:srgbClr val="B205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6" name="Google Shape;16;p1"/>
          <p:cNvSpPr txBox="1">
            <a:spLocks noGrp="1"/>
          </p:cNvSpPr>
          <p:nvPr>
            <p:ph type="title"/>
          </p:nvPr>
        </p:nvSpPr>
        <p:spPr>
          <a:xfrm>
            <a:off x="457200" y="273050"/>
            <a:ext cx="8223250" cy="1138239"/>
          </a:xfrm>
          <a:prstGeom prst="rect">
            <a:avLst/>
          </a:prstGeom>
          <a:noFill/>
          <a:ln>
            <a:noFill/>
          </a:ln>
        </p:spPr>
        <p:txBody>
          <a:bodyPr spcFirstLastPara="1" wrap="square" lIns="91425" tIns="91425" rIns="91425" bIns="91425" anchor="ctr" anchorCtr="0">
            <a:noAutofit/>
          </a:bodyPr>
          <a:lstStyle>
            <a:lvl1pPr marL="0" marR="0" lvl="0" indent="0" algn="l" rtl="0">
              <a:lnSpc>
                <a:spcPct val="75000"/>
              </a:lnSpc>
              <a:spcBef>
                <a:spcPts val="0"/>
              </a:spcBef>
              <a:spcAft>
                <a:spcPts val="0"/>
              </a:spcAft>
              <a:buSzPts val="1400"/>
              <a:buFont typeface="Crimson Text"/>
              <a:buNone/>
              <a:defRPr sz="4800" i="1" u="none" strike="noStrike" cap="none">
                <a:solidFill>
                  <a:srgbClr val="000000"/>
                </a:solidFill>
                <a:latin typeface="Crimson Text"/>
                <a:ea typeface="Crimson Text"/>
                <a:cs typeface="Crimson Text"/>
                <a:sym typeface="Crimson Text"/>
              </a:defRPr>
            </a:lvl1pPr>
            <a:lvl2pPr marL="742950" marR="0" lvl="1" indent="-285750" algn="l" rtl="0">
              <a:lnSpc>
                <a:spcPct val="90000"/>
              </a:lnSpc>
              <a:spcBef>
                <a:spcPts val="0"/>
              </a:spcBef>
              <a:spcAft>
                <a:spcPts val="0"/>
              </a:spcAft>
              <a:buSzPts val="1400"/>
              <a:buFont typeface="Crimson Text"/>
              <a:buNone/>
              <a:defRPr sz="2400" b="1" i="0" u="none" strike="noStrike" cap="none">
                <a:solidFill>
                  <a:srgbClr val="000000"/>
                </a:solidFill>
                <a:latin typeface="Crimson Text"/>
                <a:ea typeface="Crimson Text"/>
                <a:cs typeface="Crimson Text"/>
                <a:sym typeface="Crimson Text"/>
              </a:defRPr>
            </a:lvl2pPr>
            <a:lvl3pPr marL="1143000" marR="0" lvl="2" indent="-228600" algn="l" rtl="0">
              <a:lnSpc>
                <a:spcPct val="90000"/>
              </a:lnSpc>
              <a:spcBef>
                <a:spcPts val="0"/>
              </a:spcBef>
              <a:spcAft>
                <a:spcPts val="0"/>
              </a:spcAft>
              <a:buSzPts val="1400"/>
              <a:buFont typeface="Crimson Text"/>
              <a:buNone/>
              <a:defRPr sz="2400" b="1" i="0" u="none" strike="noStrike" cap="none">
                <a:solidFill>
                  <a:srgbClr val="000000"/>
                </a:solidFill>
                <a:latin typeface="Crimson Text"/>
                <a:ea typeface="Crimson Text"/>
                <a:cs typeface="Crimson Text"/>
                <a:sym typeface="Crimson Text"/>
              </a:defRPr>
            </a:lvl3pPr>
            <a:lvl4pPr marL="1600200" marR="0" lvl="3" indent="-228600" algn="l" rtl="0">
              <a:lnSpc>
                <a:spcPct val="90000"/>
              </a:lnSpc>
              <a:spcBef>
                <a:spcPts val="0"/>
              </a:spcBef>
              <a:spcAft>
                <a:spcPts val="0"/>
              </a:spcAft>
              <a:buSzPts val="1400"/>
              <a:buFont typeface="Crimson Text"/>
              <a:buNone/>
              <a:defRPr sz="2400" b="1" i="0" u="none" strike="noStrike" cap="none">
                <a:solidFill>
                  <a:srgbClr val="000000"/>
                </a:solidFill>
                <a:latin typeface="Crimson Text"/>
                <a:ea typeface="Crimson Text"/>
                <a:cs typeface="Crimson Text"/>
                <a:sym typeface="Crimson Text"/>
              </a:defRPr>
            </a:lvl4pPr>
            <a:lvl5pPr marL="2057400" marR="0" lvl="4" indent="-228600" algn="l" rtl="0">
              <a:lnSpc>
                <a:spcPct val="90000"/>
              </a:lnSpc>
              <a:spcBef>
                <a:spcPts val="0"/>
              </a:spcBef>
              <a:spcAft>
                <a:spcPts val="0"/>
              </a:spcAft>
              <a:buSzPts val="1400"/>
              <a:buFont typeface="Crimson Text"/>
              <a:buNone/>
              <a:defRPr sz="2400" b="1" i="0" u="none" strike="noStrike" cap="none">
                <a:solidFill>
                  <a:srgbClr val="000000"/>
                </a:solidFill>
                <a:latin typeface="Crimson Text"/>
                <a:ea typeface="Crimson Text"/>
                <a:cs typeface="Crimson Text"/>
                <a:sym typeface="Crimson Text"/>
              </a:defRPr>
            </a:lvl5pPr>
            <a:lvl6pPr marL="2514600" marR="0" lvl="5" indent="-228600" algn="l" rtl="0">
              <a:lnSpc>
                <a:spcPct val="90000"/>
              </a:lnSpc>
              <a:spcBef>
                <a:spcPts val="0"/>
              </a:spcBef>
              <a:spcAft>
                <a:spcPts val="0"/>
              </a:spcAft>
              <a:buSzPts val="1400"/>
              <a:buFont typeface="Crimson Text"/>
              <a:buNone/>
              <a:defRPr sz="2400" b="1" i="0" u="none" strike="noStrike" cap="none">
                <a:solidFill>
                  <a:srgbClr val="000000"/>
                </a:solidFill>
                <a:latin typeface="Crimson Text"/>
                <a:ea typeface="Crimson Text"/>
                <a:cs typeface="Crimson Text"/>
                <a:sym typeface="Crimson Text"/>
              </a:defRPr>
            </a:lvl6pPr>
            <a:lvl7pPr marL="2971800" marR="0" lvl="6" indent="-228600" algn="l" rtl="0">
              <a:lnSpc>
                <a:spcPct val="90000"/>
              </a:lnSpc>
              <a:spcBef>
                <a:spcPts val="0"/>
              </a:spcBef>
              <a:spcAft>
                <a:spcPts val="0"/>
              </a:spcAft>
              <a:buSzPts val="1400"/>
              <a:buFont typeface="Crimson Text"/>
              <a:buNone/>
              <a:defRPr sz="2400" b="1" i="0" u="none" strike="noStrike" cap="none">
                <a:solidFill>
                  <a:srgbClr val="000000"/>
                </a:solidFill>
                <a:latin typeface="Crimson Text"/>
                <a:ea typeface="Crimson Text"/>
                <a:cs typeface="Crimson Text"/>
                <a:sym typeface="Crimson Text"/>
              </a:defRPr>
            </a:lvl7pPr>
            <a:lvl8pPr marL="3429000" marR="0" lvl="7" indent="-228600" algn="l" rtl="0">
              <a:lnSpc>
                <a:spcPct val="90000"/>
              </a:lnSpc>
              <a:spcBef>
                <a:spcPts val="0"/>
              </a:spcBef>
              <a:spcAft>
                <a:spcPts val="0"/>
              </a:spcAft>
              <a:buSzPts val="1400"/>
              <a:buFont typeface="Crimson Text"/>
              <a:buNone/>
              <a:defRPr sz="2400" b="1" i="0" u="none" strike="noStrike" cap="none">
                <a:solidFill>
                  <a:srgbClr val="000000"/>
                </a:solidFill>
                <a:latin typeface="Crimson Text"/>
                <a:ea typeface="Crimson Text"/>
                <a:cs typeface="Crimson Text"/>
                <a:sym typeface="Crimson Text"/>
              </a:defRPr>
            </a:lvl8pPr>
            <a:lvl9pPr marL="3886200" marR="0" lvl="8" indent="-228600" algn="l" rtl="0">
              <a:lnSpc>
                <a:spcPct val="90000"/>
              </a:lnSpc>
              <a:spcBef>
                <a:spcPts val="0"/>
              </a:spcBef>
              <a:spcAft>
                <a:spcPts val="0"/>
              </a:spcAft>
              <a:buSzPts val="1400"/>
              <a:buFont typeface="Crimson Text"/>
              <a:buNone/>
              <a:defRPr sz="2400" b="1" i="0" u="none" strike="noStrike" cap="none">
                <a:solidFill>
                  <a:srgbClr val="000000"/>
                </a:solidFill>
                <a:latin typeface="Crimson Text"/>
                <a:ea typeface="Crimson Text"/>
                <a:cs typeface="Crimson Text"/>
                <a:sym typeface="Crimson Text"/>
              </a:defRPr>
            </a:lvl9pPr>
          </a:lstStyle>
          <a:p>
            <a:endParaRPr/>
          </a:p>
        </p:txBody>
      </p:sp>
      <p:sp>
        <p:nvSpPr>
          <p:cNvPr id="17" name="Google Shape;17;p1"/>
          <p:cNvSpPr txBox="1">
            <a:spLocks noGrp="1"/>
          </p:cNvSpPr>
          <p:nvPr>
            <p:ph type="body" idx="1"/>
          </p:nvPr>
        </p:nvSpPr>
        <p:spPr>
          <a:xfrm>
            <a:off x="457200" y="1604963"/>
            <a:ext cx="8223250" cy="3984277"/>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750"/>
              </a:spcBef>
              <a:spcAft>
                <a:spcPts val="0"/>
              </a:spcAft>
              <a:buClr>
                <a:srgbClr val="B20533"/>
              </a:buClr>
              <a:buSzPts val="2600"/>
              <a:buFont typeface="Crimson Text"/>
              <a:buChar char="-"/>
              <a:defRPr sz="2600" i="0" u="none" strike="noStrike" cap="none">
                <a:solidFill>
                  <a:srgbClr val="000000"/>
                </a:solidFill>
                <a:latin typeface="Crimson Text"/>
                <a:ea typeface="Crimson Text"/>
                <a:cs typeface="Crimson Text"/>
                <a:sym typeface="Crimson Text"/>
              </a:defRPr>
            </a:lvl1pPr>
            <a:lvl2pPr marL="914400" marR="0" lvl="1" indent="-368300" algn="l" rtl="0">
              <a:lnSpc>
                <a:spcPct val="90000"/>
              </a:lnSpc>
              <a:spcBef>
                <a:spcPts val="375"/>
              </a:spcBef>
              <a:spcAft>
                <a:spcPts val="0"/>
              </a:spcAft>
              <a:buClr>
                <a:srgbClr val="B20533"/>
              </a:buClr>
              <a:buSzPts val="2200"/>
              <a:buFont typeface="Crimson Text"/>
              <a:buChar char="-"/>
              <a:defRPr sz="2200" i="0" u="none" strike="noStrike" cap="none">
                <a:solidFill>
                  <a:srgbClr val="000000"/>
                </a:solidFill>
                <a:latin typeface="Crimson Text"/>
                <a:ea typeface="Crimson Text"/>
                <a:cs typeface="Crimson Text"/>
                <a:sym typeface="Crimson Text"/>
              </a:defRPr>
            </a:lvl2pPr>
            <a:lvl3pPr marL="1371600" marR="0" lvl="2" indent="-342900" algn="l" rtl="0">
              <a:lnSpc>
                <a:spcPct val="90000"/>
              </a:lnSpc>
              <a:spcBef>
                <a:spcPts val="375"/>
              </a:spcBef>
              <a:spcAft>
                <a:spcPts val="0"/>
              </a:spcAft>
              <a:buClr>
                <a:srgbClr val="B20533"/>
              </a:buClr>
              <a:buSzPts val="1800"/>
              <a:buFont typeface="Crimson Text"/>
              <a:buChar char="-"/>
              <a:defRPr sz="1800" i="0" u="none" strike="noStrike" cap="none">
                <a:solidFill>
                  <a:srgbClr val="000000"/>
                </a:solidFill>
                <a:latin typeface="Crimson Text"/>
                <a:ea typeface="Crimson Text"/>
                <a:cs typeface="Crimson Text"/>
                <a:sym typeface="Crimson Text"/>
              </a:defRPr>
            </a:lvl3pPr>
            <a:lvl4pPr marL="1828800" marR="0" lvl="3" indent="-228600" algn="l" rtl="0">
              <a:lnSpc>
                <a:spcPct val="90000"/>
              </a:lnSpc>
              <a:spcBef>
                <a:spcPts val="375"/>
              </a:spcBef>
              <a:spcAft>
                <a:spcPts val="0"/>
              </a:spcAft>
              <a:buSzPts val="1400"/>
              <a:buFont typeface="Crimson Text"/>
              <a:buNone/>
              <a:defRPr sz="1300" i="0" u="none" strike="noStrike" cap="none">
                <a:solidFill>
                  <a:srgbClr val="000000"/>
                </a:solidFill>
                <a:latin typeface="Crimson Text"/>
                <a:ea typeface="Crimson Text"/>
                <a:cs typeface="Crimson Text"/>
                <a:sym typeface="Crimson Text"/>
              </a:defRPr>
            </a:lvl4pPr>
            <a:lvl5pPr marL="2286000" marR="0" lvl="4" indent="-228600" algn="l" rtl="0">
              <a:lnSpc>
                <a:spcPct val="90000"/>
              </a:lnSpc>
              <a:spcBef>
                <a:spcPts val="375"/>
              </a:spcBef>
              <a:spcAft>
                <a:spcPts val="0"/>
              </a:spcAft>
              <a:buSzPts val="1400"/>
              <a:buFont typeface="Crimson Text"/>
              <a:buNone/>
              <a:defRPr sz="1300" i="0" u="none" strike="noStrike" cap="none">
                <a:solidFill>
                  <a:srgbClr val="000000"/>
                </a:solidFill>
                <a:latin typeface="Crimson Text"/>
                <a:ea typeface="Crimson Text"/>
                <a:cs typeface="Crimson Text"/>
                <a:sym typeface="Crimson Text"/>
              </a:defRPr>
            </a:lvl5pPr>
            <a:lvl6pPr marL="2743200" marR="0" lvl="5" indent="-342900" algn="l" rtl="0">
              <a:lnSpc>
                <a:spcPct val="90000"/>
              </a:lnSpc>
              <a:spcBef>
                <a:spcPts val="500"/>
              </a:spcBef>
              <a:spcAft>
                <a:spcPts val="0"/>
              </a:spcAft>
              <a:buClr>
                <a:schemeClr val="dk1"/>
              </a:buClr>
              <a:buSzPts val="1800"/>
              <a:buFont typeface="Crimson Text"/>
              <a:buChar char="•"/>
              <a:defRPr sz="1800" i="0" u="none" strike="noStrike" cap="none">
                <a:solidFill>
                  <a:schemeClr val="dk1"/>
                </a:solidFill>
                <a:latin typeface="Crimson Text"/>
                <a:ea typeface="Crimson Text"/>
                <a:cs typeface="Crimson Text"/>
                <a:sym typeface="Crimson Text"/>
              </a:defRPr>
            </a:lvl6pPr>
            <a:lvl7pPr marL="3200400" marR="0" lvl="6" indent="-342900" algn="l" rtl="0">
              <a:lnSpc>
                <a:spcPct val="90000"/>
              </a:lnSpc>
              <a:spcBef>
                <a:spcPts val="500"/>
              </a:spcBef>
              <a:spcAft>
                <a:spcPts val="0"/>
              </a:spcAft>
              <a:buClr>
                <a:schemeClr val="dk1"/>
              </a:buClr>
              <a:buSzPts val="1800"/>
              <a:buFont typeface="Crimson Text"/>
              <a:buChar char="•"/>
              <a:defRPr sz="1800" i="0" u="none" strike="noStrike" cap="none">
                <a:solidFill>
                  <a:schemeClr val="dk1"/>
                </a:solidFill>
                <a:latin typeface="Crimson Text"/>
                <a:ea typeface="Crimson Text"/>
                <a:cs typeface="Crimson Text"/>
                <a:sym typeface="Crimson Text"/>
              </a:defRPr>
            </a:lvl7pPr>
            <a:lvl8pPr marL="3657600" marR="0" lvl="7" indent="-342900" algn="l" rtl="0">
              <a:lnSpc>
                <a:spcPct val="90000"/>
              </a:lnSpc>
              <a:spcBef>
                <a:spcPts val="500"/>
              </a:spcBef>
              <a:spcAft>
                <a:spcPts val="0"/>
              </a:spcAft>
              <a:buClr>
                <a:schemeClr val="dk1"/>
              </a:buClr>
              <a:buSzPts val="1800"/>
              <a:buFont typeface="Crimson Text"/>
              <a:buChar char="•"/>
              <a:defRPr sz="1800" i="0" u="none" strike="noStrike" cap="none">
                <a:solidFill>
                  <a:schemeClr val="dk1"/>
                </a:solidFill>
                <a:latin typeface="Crimson Text"/>
                <a:ea typeface="Crimson Text"/>
                <a:cs typeface="Crimson Text"/>
                <a:sym typeface="Crimson Text"/>
              </a:defRPr>
            </a:lvl8pPr>
            <a:lvl9pPr marL="4114800" marR="0" lvl="8" indent="-342900" algn="l" rtl="0">
              <a:lnSpc>
                <a:spcPct val="90000"/>
              </a:lnSpc>
              <a:spcBef>
                <a:spcPts val="500"/>
              </a:spcBef>
              <a:spcAft>
                <a:spcPts val="0"/>
              </a:spcAft>
              <a:buClr>
                <a:schemeClr val="dk1"/>
              </a:buClr>
              <a:buSzPts val="1800"/>
              <a:buFont typeface="Crimson Text"/>
              <a:buChar char="•"/>
              <a:defRPr sz="1800" i="0" u="none" strike="noStrike" cap="none">
                <a:solidFill>
                  <a:schemeClr val="dk1"/>
                </a:solidFill>
                <a:latin typeface="Crimson Text"/>
                <a:ea typeface="Crimson Text"/>
                <a:cs typeface="Crimson Text"/>
                <a:sym typeface="Crimson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e-koolikott.ee/et/oppematerjal/314e7307-c897-4d48-aace-50548404b65b"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ctrTitle"/>
          </p:nvPr>
        </p:nvSpPr>
        <p:spPr>
          <a:xfrm>
            <a:off x="827584" y="908720"/>
            <a:ext cx="7704856" cy="2664296"/>
          </a:xfrm>
          <a:prstGeom prst="rect">
            <a:avLst/>
          </a:prstGeom>
          <a:noFill/>
          <a:ln>
            <a:noFill/>
          </a:ln>
        </p:spPr>
        <p:txBody>
          <a:bodyPr spcFirstLastPara="1" wrap="square" lIns="0" tIns="0" rIns="0" bIns="0" anchor="b" anchorCtr="0">
            <a:noAutofit/>
          </a:bodyPr>
          <a:lstStyle/>
          <a:p>
            <a:pPr marL="0" marR="0" lvl="0" indent="0" algn="l" rtl="0">
              <a:lnSpc>
                <a:spcPct val="70000"/>
              </a:lnSpc>
              <a:spcBef>
                <a:spcPts val="0"/>
              </a:spcBef>
              <a:spcAft>
                <a:spcPts val="0"/>
              </a:spcAft>
              <a:buNone/>
            </a:pPr>
            <a:r>
              <a:rPr lang="et-EE" sz="6500">
                <a:solidFill>
                  <a:schemeClr val="accent1"/>
                </a:solidFill>
              </a:rPr>
              <a:t>Õpetajate arusaamad toe vajadusega õpilastest eestikeelsele haridusele ülemineku kontekstis</a:t>
            </a:r>
            <a:endParaRPr sz="6500">
              <a:solidFill>
                <a:schemeClr val="accent1"/>
              </a:solidFill>
            </a:endParaRPr>
          </a:p>
        </p:txBody>
      </p:sp>
      <p:sp>
        <p:nvSpPr>
          <p:cNvPr id="102" name="Google Shape;102;p21"/>
          <p:cNvSpPr txBox="1">
            <a:spLocks noGrp="1"/>
          </p:cNvSpPr>
          <p:nvPr>
            <p:ph type="subTitle" idx="1"/>
          </p:nvPr>
        </p:nvSpPr>
        <p:spPr>
          <a:xfrm>
            <a:off x="827575" y="4149074"/>
            <a:ext cx="7704900" cy="1605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B20533"/>
              </a:buClr>
              <a:buSzPts val="3600"/>
              <a:buFont typeface="Merriweather Sans"/>
              <a:buNone/>
            </a:pPr>
            <a:r>
              <a:rPr lang="et-EE"/>
              <a:t>Aleksandra Ljalikova</a:t>
            </a:r>
            <a:endParaRPr/>
          </a:p>
          <a:p>
            <a:pPr marL="0" marR="0" lvl="0" indent="0" algn="l" rtl="0">
              <a:lnSpc>
                <a:spcPct val="90000"/>
              </a:lnSpc>
              <a:spcBef>
                <a:spcPts val="0"/>
              </a:spcBef>
              <a:spcAft>
                <a:spcPts val="0"/>
              </a:spcAft>
              <a:buClr>
                <a:srgbClr val="B20533"/>
              </a:buClr>
              <a:buSzPts val="3600"/>
              <a:buFont typeface="Merriweather Sans"/>
              <a:buNone/>
            </a:pPr>
            <a:r>
              <a:rPr lang="et-EE"/>
              <a:t>Helin Puksand</a:t>
            </a:r>
            <a:endParaRPr/>
          </a:p>
          <a:p>
            <a:pPr marL="0" marR="0" lvl="0" indent="0" algn="l" rtl="0">
              <a:lnSpc>
                <a:spcPct val="90000"/>
              </a:lnSpc>
              <a:spcBef>
                <a:spcPts val="750"/>
              </a:spcBef>
              <a:spcAft>
                <a:spcPts val="0"/>
              </a:spcAft>
              <a:buClr>
                <a:srgbClr val="B20533"/>
              </a:buClr>
              <a:buSzPts val="3600"/>
              <a:buFont typeface="Merriweather Sans"/>
              <a:buNone/>
            </a:pPr>
            <a:r>
              <a:rPr lang="et-EE"/>
              <a:t>23.04.2026</a:t>
            </a:r>
            <a:endParaRPr sz="3600" i="0" u="none" strike="noStrike" cap="none">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594047" y="476672"/>
            <a:ext cx="7886700" cy="3384376"/>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r>
              <a:rPr lang="et-EE" sz="5800"/>
              <a:t>Milline on õpetajate potentsiaalne pädevus toe vajadustega õpilaste õpetamisel?</a:t>
            </a:r>
            <a:endParaRPr sz="5800"/>
          </a:p>
        </p:txBody>
      </p:sp>
      <p:sp>
        <p:nvSpPr>
          <p:cNvPr id="164" name="Google Shape;164;p30"/>
          <p:cNvSpPr txBox="1">
            <a:spLocks noGrp="1"/>
          </p:cNvSpPr>
          <p:nvPr>
            <p:ph type="body" idx="1"/>
          </p:nvPr>
        </p:nvSpPr>
        <p:spPr>
          <a:xfrm>
            <a:off x="594047" y="4581129"/>
            <a:ext cx="7886700" cy="864096"/>
          </a:xfrm>
          <a:prstGeom prst="rect">
            <a:avLst/>
          </a:prstGeom>
          <a:noFill/>
          <a:ln>
            <a:noFill/>
          </a:ln>
        </p:spPr>
        <p:txBody>
          <a:bodyPr spcFirstLastPara="1" wrap="square" lIns="0" tIns="0" rIns="0" bIns="0" anchor="t" anchorCtr="0">
            <a:noAutofit/>
          </a:bodyPr>
          <a:lstStyle/>
          <a:p>
            <a:pPr marL="0" lvl="0" indent="0" algn="ctr" rtl="0">
              <a:spcBef>
                <a:spcPts val="750"/>
              </a:spcBef>
              <a:spcAft>
                <a:spcPts val="0"/>
              </a:spcAft>
              <a:buClr>
                <a:srgbClr val="B20533"/>
              </a:buClr>
              <a:buSzPts val="2400"/>
              <a:buFont typeface="Merriweather Sans"/>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solidFill>
                  <a:schemeClr val="accent1"/>
                </a:solidFill>
              </a:rPr>
              <a:t>Deklaratiivsed t</a:t>
            </a:r>
            <a:r>
              <a:rPr lang="et-EE"/>
              <a:t>eadmised</a:t>
            </a:r>
            <a:endParaRPr/>
          </a:p>
        </p:txBody>
      </p:sp>
      <p:sp>
        <p:nvSpPr>
          <p:cNvPr id="171" name="Google Shape;171;p31"/>
          <p:cNvSpPr txBox="1">
            <a:spLocks noGrp="1"/>
          </p:cNvSpPr>
          <p:nvPr>
            <p:ph type="body" idx="1"/>
          </p:nvPr>
        </p:nvSpPr>
        <p:spPr>
          <a:xfrm>
            <a:off x="457200" y="1604963"/>
            <a:ext cx="8223300" cy="3984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a:t>Üldpedagoogilised</a:t>
            </a:r>
            <a:endParaRPr/>
          </a:p>
          <a:p>
            <a:pPr marL="0" lvl="0" indent="0" algn="l" rtl="0">
              <a:spcBef>
                <a:spcPts val="750"/>
              </a:spcBef>
              <a:spcAft>
                <a:spcPts val="0"/>
              </a:spcAft>
              <a:buNone/>
            </a:pPr>
            <a:endParaRPr/>
          </a:p>
          <a:p>
            <a:pPr marL="0" lvl="0" indent="0" algn="l" rtl="0">
              <a:spcBef>
                <a:spcPts val="750"/>
              </a:spcBef>
              <a:spcAft>
                <a:spcPts val="0"/>
              </a:spcAft>
              <a:buNone/>
            </a:pPr>
            <a:r>
              <a:rPr lang="et-EE"/>
              <a:t>Ainealased</a:t>
            </a:r>
            <a:endParaRPr/>
          </a:p>
          <a:p>
            <a:pPr marL="0" lvl="0" indent="0" algn="l" rtl="0">
              <a:spcBef>
                <a:spcPts val="750"/>
              </a:spcBef>
              <a:spcAft>
                <a:spcPts val="0"/>
              </a:spcAft>
              <a:buNone/>
            </a:pPr>
            <a:endParaRPr/>
          </a:p>
          <a:p>
            <a:pPr marL="0" lvl="0" indent="0" algn="l" rtl="0">
              <a:spcBef>
                <a:spcPts val="750"/>
              </a:spcBef>
              <a:spcAft>
                <a:spcPts val="0"/>
              </a:spcAft>
              <a:buNone/>
            </a:pPr>
            <a:r>
              <a:rPr lang="et-EE"/>
              <a:t>Eripedagoogika</a:t>
            </a:r>
            <a:endParaRPr/>
          </a:p>
          <a:p>
            <a:pPr marL="0" lvl="0" indent="0" algn="l" rtl="0">
              <a:spcBef>
                <a:spcPts val="750"/>
              </a:spcBef>
              <a:spcAft>
                <a:spcPts val="0"/>
              </a:spcAft>
              <a:buNone/>
            </a:pPr>
            <a:endParaRPr/>
          </a:p>
          <a:p>
            <a:pPr marL="0" lvl="0" indent="0" algn="l" rtl="0">
              <a:spcBef>
                <a:spcPts val="750"/>
              </a:spcBef>
              <a:spcAft>
                <a:spcPts val="0"/>
              </a:spcAft>
              <a:buNone/>
            </a:pPr>
            <a:r>
              <a:rPr lang="et-EE"/>
              <a:t>Keeleteadlikkus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B4E913C-6B6A-44CD-A2C7-2FA4DDA31E30}"/>
              </a:ext>
            </a:extLst>
          </p:cNvPr>
          <p:cNvSpPr>
            <a:spLocks noGrp="1"/>
          </p:cNvSpPr>
          <p:nvPr>
            <p:ph type="title"/>
          </p:nvPr>
        </p:nvSpPr>
        <p:spPr/>
        <p:txBody>
          <a:bodyPr/>
          <a:lstStyle/>
          <a:p>
            <a:r>
              <a:rPr lang="et-EE" dirty="0"/>
              <a:t>Teadmised eripedagoogikast</a:t>
            </a:r>
            <a:endParaRPr lang="en-GB" dirty="0"/>
          </a:p>
        </p:txBody>
      </p:sp>
      <p:sp>
        <p:nvSpPr>
          <p:cNvPr id="3" name="Teksti kohatäide 2">
            <a:extLst>
              <a:ext uri="{FF2B5EF4-FFF2-40B4-BE49-F238E27FC236}">
                <a16:creationId xmlns:a16="http://schemas.microsoft.com/office/drawing/2014/main" id="{3A9040E8-87E5-4C30-91B1-9CFA7B9F1E9A}"/>
              </a:ext>
            </a:extLst>
          </p:cNvPr>
          <p:cNvSpPr>
            <a:spLocks noGrp="1"/>
          </p:cNvSpPr>
          <p:nvPr>
            <p:ph type="body" idx="1"/>
          </p:nvPr>
        </p:nvSpPr>
        <p:spPr>
          <a:xfrm>
            <a:off x="457200" y="1296738"/>
            <a:ext cx="4035425" cy="3912269"/>
          </a:xfrm>
        </p:spPr>
        <p:txBody>
          <a:bodyPr/>
          <a:lstStyle/>
          <a:p>
            <a:pPr marL="63500" indent="0">
              <a:buNone/>
            </a:pPr>
            <a:r>
              <a:rPr lang="en-GB" b="1" dirty="0" err="1"/>
              <a:t>nt</a:t>
            </a:r>
            <a:r>
              <a:rPr lang="en-GB" b="1" dirty="0"/>
              <a:t> HEV - </a:t>
            </a:r>
            <a:r>
              <a:rPr lang="en-GB" b="1" dirty="0" err="1"/>
              <a:t>autismispektri</a:t>
            </a:r>
            <a:r>
              <a:rPr lang="en-GB" b="1" dirty="0"/>
              <a:t> </a:t>
            </a:r>
            <a:r>
              <a:rPr lang="en-GB" b="1" dirty="0" err="1"/>
              <a:t>õpilase</a:t>
            </a:r>
            <a:r>
              <a:rPr lang="en-GB" b="1" dirty="0"/>
              <a:t> </a:t>
            </a:r>
            <a:r>
              <a:rPr lang="en-GB" b="1" dirty="0" err="1"/>
              <a:t>puhul</a:t>
            </a:r>
            <a:r>
              <a:rPr lang="en-GB" b="1" dirty="0"/>
              <a:t>: </a:t>
            </a:r>
          </a:p>
          <a:p>
            <a:r>
              <a:rPr lang="en-GB" sz="2000" dirty="0" err="1"/>
              <a:t>vältida</a:t>
            </a:r>
            <a:r>
              <a:rPr lang="en-GB" sz="2000" dirty="0"/>
              <a:t> </a:t>
            </a:r>
            <a:r>
              <a:rPr lang="en-GB" sz="2000" dirty="0" err="1"/>
              <a:t>häirivaid</a:t>
            </a:r>
            <a:r>
              <a:rPr lang="en-GB" sz="2000" dirty="0"/>
              <a:t> </a:t>
            </a:r>
            <a:r>
              <a:rPr lang="en-GB" sz="2000" dirty="0" err="1"/>
              <a:t>stiimuleid</a:t>
            </a:r>
            <a:r>
              <a:rPr lang="en-GB" sz="2000" dirty="0"/>
              <a:t> (</a:t>
            </a:r>
            <a:r>
              <a:rPr lang="en-GB" sz="2000" dirty="0" err="1"/>
              <a:t>nt</a:t>
            </a:r>
            <a:r>
              <a:rPr lang="en-GB" sz="2000" dirty="0"/>
              <a:t> </a:t>
            </a:r>
            <a:r>
              <a:rPr lang="en-GB" sz="2000" dirty="0" err="1"/>
              <a:t>punase</a:t>
            </a:r>
            <a:r>
              <a:rPr lang="en-GB" sz="2000" dirty="0"/>
              <a:t> </a:t>
            </a:r>
            <a:r>
              <a:rPr lang="en-GB" sz="2000" dirty="0" err="1"/>
              <a:t>pliiatsi</a:t>
            </a:r>
            <a:r>
              <a:rPr lang="en-GB" sz="2000" dirty="0"/>
              <a:t> </a:t>
            </a:r>
            <a:r>
              <a:rPr lang="en-GB" sz="2000" dirty="0" err="1"/>
              <a:t>kasutamine</a:t>
            </a:r>
            <a:r>
              <a:rPr lang="en-GB" sz="2000" dirty="0"/>
              <a:t>);</a:t>
            </a:r>
          </a:p>
          <a:p>
            <a:r>
              <a:rPr lang="en-GB" sz="2000" dirty="0" err="1"/>
              <a:t>esitada</a:t>
            </a:r>
            <a:r>
              <a:rPr lang="en-GB" sz="2000" dirty="0"/>
              <a:t> </a:t>
            </a:r>
            <a:r>
              <a:rPr lang="en-GB" sz="2000" dirty="0" err="1"/>
              <a:t>ülesanded</a:t>
            </a:r>
            <a:r>
              <a:rPr lang="en-GB" sz="2000" dirty="0"/>
              <a:t> </a:t>
            </a:r>
            <a:r>
              <a:rPr lang="en-GB" sz="2000" dirty="0" err="1"/>
              <a:t>selges</a:t>
            </a:r>
            <a:r>
              <a:rPr lang="en-GB" sz="2000" dirty="0"/>
              <a:t> </a:t>
            </a:r>
            <a:r>
              <a:rPr lang="en-GB" sz="2000" dirty="0" err="1"/>
              <a:t>ja</a:t>
            </a:r>
            <a:r>
              <a:rPr lang="en-GB" sz="2000" dirty="0"/>
              <a:t> </a:t>
            </a:r>
            <a:r>
              <a:rPr lang="en-GB" sz="2000" dirty="0" err="1"/>
              <a:t>järjestikuses</a:t>
            </a:r>
            <a:r>
              <a:rPr lang="en-GB" sz="2000" dirty="0"/>
              <a:t> </a:t>
            </a:r>
            <a:r>
              <a:rPr lang="en-GB" sz="2000" dirty="0" err="1"/>
              <a:t>vormis</a:t>
            </a:r>
            <a:r>
              <a:rPr lang="en-GB" sz="2000" dirty="0"/>
              <a:t> (</a:t>
            </a:r>
            <a:r>
              <a:rPr lang="en-GB" sz="2000" dirty="0" err="1"/>
              <a:t>ei</a:t>
            </a:r>
            <a:r>
              <a:rPr lang="en-GB" sz="2000" dirty="0"/>
              <a:t> </a:t>
            </a:r>
            <a:r>
              <a:rPr lang="en-GB" sz="2000" dirty="0" err="1"/>
              <a:t>hüppa</a:t>
            </a:r>
            <a:r>
              <a:rPr lang="en-GB" sz="2000" dirty="0"/>
              <a:t> </a:t>
            </a:r>
            <a:r>
              <a:rPr lang="en-GB" sz="2000" dirty="0" err="1"/>
              <a:t>teemade</a:t>
            </a:r>
            <a:r>
              <a:rPr lang="en-GB" sz="2000" dirty="0"/>
              <a:t> </a:t>
            </a:r>
            <a:r>
              <a:rPr lang="en-GB" sz="2000" dirty="0" err="1"/>
              <a:t>vahel</a:t>
            </a:r>
            <a:r>
              <a:rPr lang="en-GB" sz="2000" dirty="0"/>
              <a:t>);</a:t>
            </a:r>
          </a:p>
          <a:p>
            <a:r>
              <a:rPr lang="en-GB" sz="2000" dirty="0" err="1"/>
              <a:t>vältida</a:t>
            </a:r>
            <a:r>
              <a:rPr lang="en-GB" sz="2000" dirty="0"/>
              <a:t> </a:t>
            </a:r>
            <a:r>
              <a:rPr lang="en-GB" sz="2000" dirty="0" err="1"/>
              <a:t>ootamatuid</a:t>
            </a:r>
            <a:r>
              <a:rPr lang="en-GB" sz="2000" dirty="0"/>
              <a:t> </a:t>
            </a:r>
            <a:r>
              <a:rPr lang="en-GB" sz="2000" dirty="0" err="1"/>
              <a:t>muutusi</a:t>
            </a:r>
            <a:r>
              <a:rPr lang="en-GB" sz="2000" dirty="0"/>
              <a:t> </a:t>
            </a:r>
            <a:r>
              <a:rPr lang="en-GB" sz="2000" dirty="0" err="1"/>
              <a:t>ja</a:t>
            </a:r>
            <a:r>
              <a:rPr lang="en-GB" sz="2000" dirty="0"/>
              <a:t> „</a:t>
            </a:r>
            <a:r>
              <a:rPr lang="en-GB" sz="2000" dirty="0" err="1"/>
              <a:t>katsetamist</a:t>
            </a:r>
            <a:r>
              <a:rPr lang="en-GB" sz="2000" dirty="0"/>
              <a:t>“ </a:t>
            </a:r>
            <a:r>
              <a:rPr lang="en-GB" sz="2000" dirty="0" err="1"/>
              <a:t>õpetamisviisides</a:t>
            </a:r>
            <a:r>
              <a:rPr lang="en-GB" sz="2000" dirty="0"/>
              <a:t>;</a:t>
            </a:r>
          </a:p>
          <a:p>
            <a:r>
              <a:rPr lang="en-GB" sz="2000" dirty="0" err="1"/>
              <a:t>kohandada</a:t>
            </a:r>
            <a:r>
              <a:rPr lang="en-GB" sz="2000" dirty="0"/>
              <a:t> </a:t>
            </a:r>
            <a:r>
              <a:rPr lang="en-GB" sz="2000" dirty="0" err="1"/>
              <a:t>selgitusviisi</a:t>
            </a:r>
            <a:r>
              <a:rPr lang="en-GB" sz="2000" dirty="0"/>
              <a:t> (</a:t>
            </a:r>
            <a:r>
              <a:rPr lang="en-GB" sz="2000" dirty="0" err="1"/>
              <a:t>nt</a:t>
            </a:r>
            <a:r>
              <a:rPr lang="en-GB" sz="2000" dirty="0"/>
              <a:t> </a:t>
            </a:r>
            <a:r>
              <a:rPr lang="en-GB" sz="2000" dirty="0" err="1"/>
              <a:t>ei</a:t>
            </a:r>
            <a:r>
              <a:rPr lang="en-GB" sz="2000" dirty="0"/>
              <a:t> </a:t>
            </a:r>
            <a:r>
              <a:rPr lang="en-GB" sz="2000" dirty="0" err="1"/>
              <a:t>kasuta</a:t>
            </a:r>
            <a:r>
              <a:rPr lang="en-GB" sz="2000" dirty="0"/>
              <a:t> </a:t>
            </a:r>
            <a:r>
              <a:rPr lang="en-GB" sz="2000" dirty="0" err="1"/>
              <a:t>mahatõmbamist</a:t>
            </a:r>
            <a:r>
              <a:rPr lang="en-GB" sz="2000" dirty="0"/>
              <a:t> </a:t>
            </a:r>
            <a:r>
              <a:rPr lang="en-GB" sz="2000" dirty="0" err="1"/>
              <a:t>matemaatika</a:t>
            </a:r>
            <a:r>
              <a:rPr lang="en-GB" sz="2000" dirty="0"/>
              <a:t> </a:t>
            </a:r>
            <a:r>
              <a:rPr lang="en-GB" sz="2000" dirty="0" err="1"/>
              <a:t>ülesannetes</a:t>
            </a:r>
            <a:r>
              <a:rPr lang="en-GB" sz="2000" dirty="0"/>
              <a:t>, </a:t>
            </a:r>
            <a:r>
              <a:rPr lang="en-GB" sz="2000" dirty="0" err="1"/>
              <a:t>sest</a:t>
            </a:r>
            <a:r>
              <a:rPr lang="en-GB" sz="2000" dirty="0"/>
              <a:t> need </a:t>
            </a:r>
            <a:r>
              <a:rPr lang="en-GB" sz="2000" dirty="0" err="1"/>
              <a:t>võivad</a:t>
            </a:r>
            <a:r>
              <a:rPr lang="en-GB" sz="2000" dirty="0"/>
              <a:t> </a:t>
            </a:r>
            <a:r>
              <a:rPr lang="en-GB" sz="2000" dirty="0" err="1"/>
              <a:t>segadust</a:t>
            </a:r>
            <a:r>
              <a:rPr lang="en-GB" sz="2000" dirty="0"/>
              <a:t> </a:t>
            </a:r>
            <a:r>
              <a:rPr lang="en-GB" sz="2000" dirty="0" err="1"/>
              <a:t>tekitada</a:t>
            </a:r>
            <a:r>
              <a:rPr lang="en-GB" sz="2000" dirty="0"/>
              <a:t>). (ÕP2)</a:t>
            </a:r>
          </a:p>
          <a:p>
            <a:endParaRPr lang="en-GB" dirty="0"/>
          </a:p>
        </p:txBody>
      </p:sp>
      <p:sp>
        <p:nvSpPr>
          <p:cNvPr id="4" name="Teksti kohatäide 3">
            <a:extLst>
              <a:ext uri="{FF2B5EF4-FFF2-40B4-BE49-F238E27FC236}">
                <a16:creationId xmlns:a16="http://schemas.microsoft.com/office/drawing/2014/main" id="{12AF1A16-6AAA-436F-AF95-CD1EA98D2538}"/>
              </a:ext>
            </a:extLst>
          </p:cNvPr>
          <p:cNvSpPr>
            <a:spLocks noGrp="1"/>
          </p:cNvSpPr>
          <p:nvPr>
            <p:ph type="body" idx="2"/>
          </p:nvPr>
        </p:nvSpPr>
        <p:spPr>
          <a:xfrm>
            <a:off x="4645025" y="1296738"/>
            <a:ext cx="4035425" cy="3912269"/>
          </a:xfrm>
        </p:spPr>
        <p:txBody>
          <a:bodyPr/>
          <a:lstStyle/>
          <a:p>
            <a:pPr marL="63500" indent="0">
              <a:buNone/>
            </a:pPr>
            <a:r>
              <a:rPr lang="et-EE" sz="2400" b="1" dirty="0"/>
              <a:t>Puudulik teoreetiline ettevalmistus, vajadus empiiriliselt katsetada</a:t>
            </a:r>
            <a:r>
              <a:rPr lang="et-EE" sz="2400" dirty="0"/>
              <a:t>: “Ausalt öeldes selliseid (ohkab) no nagu ettevalmistust mul ei olnud, aga praegu ma pean ise välja mõtlema, kuidas nendega tegeleda…. isegi </a:t>
            </a:r>
            <a:r>
              <a:rPr lang="et-EE" sz="2400" dirty="0">
                <a:solidFill>
                  <a:schemeClr val="accent1"/>
                </a:solidFill>
              </a:rPr>
              <a:t>kursused, mida ma läbisin, mis olid </a:t>
            </a:r>
            <a:r>
              <a:rPr lang="et-EE" sz="2400" dirty="0" err="1">
                <a:solidFill>
                  <a:schemeClr val="accent1"/>
                </a:solidFill>
              </a:rPr>
              <a:t>HEV-lastele</a:t>
            </a:r>
            <a:r>
              <a:rPr lang="et-EE" sz="2400" dirty="0"/>
              <a:t> [mõeldud], meile öeldi seal kursustel niimoodi, et s</a:t>
            </a:r>
            <a:r>
              <a:rPr lang="et-EE" sz="2400" dirty="0">
                <a:solidFill>
                  <a:schemeClr val="accent1"/>
                </a:solidFill>
              </a:rPr>
              <a:t>ellist </a:t>
            </a:r>
            <a:r>
              <a:rPr lang="et-EE" sz="2400" b="1" dirty="0">
                <a:solidFill>
                  <a:schemeClr val="accent1"/>
                </a:solidFill>
              </a:rPr>
              <a:t>metoodikat</a:t>
            </a:r>
            <a:r>
              <a:rPr lang="et-EE" sz="2400" dirty="0">
                <a:solidFill>
                  <a:schemeClr val="accent1"/>
                </a:solidFill>
              </a:rPr>
              <a:t>, kuidas nendega töötada, ei ole olemas</a:t>
            </a:r>
            <a:r>
              <a:rPr lang="et-EE" sz="2400" dirty="0"/>
              <a:t>. (ÕP5)</a:t>
            </a:r>
          </a:p>
          <a:p>
            <a:endParaRPr lang="en-GB" dirty="0"/>
          </a:p>
        </p:txBody>
      </p:sp>
    </p:spTree>
    <p:extLst>
      <p:ext uri="{BB962C8B-B14F-4D97-AF65-F5344CB8AC3E}">
        <p14:creationId xmlns:p14="http://schemas.microsoft.com/office/powerpoint/2010/main" val="3668152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Uskumused toe vajadusega õpilastest</a:t>
            </a:r>
            <a:endParaRPr/>
          </a:p>
        </p:txBody>
      </p:sp>
      <p:sp>
        <p:nvSpPr>
          <p:cNvPr id="186" name="Google Shape;186;p33"/>
          <p:cNvSpPr txBox="1">
            <a:spLocks noGrp="1"/>
          </p:cNvSpPr>
          <p:nvPr>
            <p:ph type="body" idx="1"/>
          </p:nvPr>
        </p:nvSpPr>
        <p:spPr>
          <a:xfrm>
            <a:off x="457200" y="1158050"/>
            <a:ext cx="4035300" cy="56286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a:t>“osad nendest lastest on selline, et tal on nagu see </a:t>
            </a:r>
            <a:r>
              <a:rPr lang="et-EE">
                <a:solidFill>
                  <a:srgbClr val="B91319"/>
                </a:solidFill>
              </a:rPr>
              <a:t>oma mingi mõttemaailm… </a:t>
            </a:r>
            <a:r>
              <a:rPr lang="et-EE">
                <a:solidFill>
                  <a:schemeClr val="dk1"/>
                </a:solidFill>
              </a:rPr>
              <a:t>ta on tegelikult </a:t>
            </a:r>
            <a:r>
              <a:rPr lang="et-EE">
                <a:solidFill>
                  <a:srgbClr val="B91319"/>
                </a:solidFill>
              </a:rPr>
              <a:t>hästi tark poiss, </a:t>
            </a:r>
            <a:r>
              <a:rPr lang="et-EE">
                <a:solidFill>
                  <a:schemeClr val="dk1"/>
                </a:solidFill>
              </a:rPr>
              <a:t>tal on</a:t>
            </a:r>
            <a:r>
              <a:rPr lang="et-EE">
                <a:solidFill>
                  <a:srgbClr val="B91319"/>
                </a:solidFill>
              </a:rPr>
              <a:t> hästi lai silmaring</a:t>
            </a:r>
            <a:r>
              <a:rPr lang="et-EE"/>
              <a:t>” (ÕP6)</a:t>
            </a:r>
            <a:endParaRPr/>
          </a:p>
          <a:p>
            <a:pPr marL="0" lvl="0" indent="0" algn="l" rtl="0">
              <a:spcBef>
                <a:spcPts val="750"/>
              </a:spcBef>
              <a:spcAft>
                <a:spcPts val="0"/>
              </a:spcAft>
              <a:buNone/>
            </a:pPr>
            <a:endParaRPr/>
          </a:p>
          <a:p>
            <a:pPr marL="0" lvl="0" indent="0" algn="l" rtl="0">
              <a:spcBef>
                <a:spcPts val="750"/>
              </a:spcBef>
              <a:spcAft>
                <a:spcPts val="0"/>
              </a:spcAft>
              <a:buNone/>
            </a:pPr>
            <a:r>
              <a:rPr lang="et-EE"/>
              <a:t>“ </a:t>
            </a:r>
            <a:r>
              <a:rPr lang="et-EE">
                <a:solidFill>
                  <a:srgbClr val="B91319"/>
                </a:solidFill>
              </a:rPr>
              <a:t>tal see tähelepanu vahel ka nagu hajub</a:t>
            </a:r>
            <a:r>
              <a:rPr lang="et-EE"/>
              <a:t>…Ta on </a:t>
            </a:r>
            <a:r>
              <a:rPr lang="et-EE">
                <a:solidFill>
                  <a:srgbClr val="B91319"/>
                </a:solidFill>
              </a:rPr>
              <a:t>hästi selline kastist välja mõtleja.</a:t>
            </a:r>
            <a:r>
              <a:rPr lang="et-EE"/>
              <a:t> Ta on v</a:t>
            </a:r>
            <a:r>
              <a:rPr lang="et-EE">
                <a:solidFill>
                  <a:srgbClr val="B91319"/>
                </a:solidFill>
              </a:rPr>
              <a:t>äga andekas</a:t>
            </a:r>
            <a:r>
              <a:rPr lang="et-EE"/>
              <a:t>. Nagu ütleme kirjalikult või joonistab ja selline võiks täitsa kirjanikuks saada, tulevikus. Aga jah, </a:t>
            </a:r>
            <a:r>
              <a:rPr lang="et-EE">
                <a:solidFill>
                  <a:srgbClr val="B91319"/>
                </a:solidFill>
              </a:rPr>
              <a:t>ta nagu ei süvene</a:t>
            </a:r>
            <a:r>
              <a:rPr lang="et-EE"/>
              <a:t>.” (ÕP8)</a:t>
            </a:r>
            <a:endParaRPr/>
          </a:p>
        </p:txBody>
      </p:sp>
      <p:sp>
        <p:nvSpPr>
          <p:cNvPr id="187" name="Google Shape;187;p33"/>
          <p:cNvSpPr txBox="1">
            <a:spLocks noGrp="1"/>
          </p:cNvSpPr>
          <p:nvPr>
            <p:ph type="body" idx="2"/>
          </p:nvPr>
        </p:nvSpPr>
        <p:spPr>
          <a:xfrm>
            <a:off x="4645025" y="1225726"/>
            <a:ext cx="4035300" cy="42915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Clr>
                <a:schemeClr val="dk1"/>
              </a:buClr>
              <a:buSzPts val="1100"/>
              <a:buFont typeface="Arial"/>
              <a:buNone/>
            </a:pPr>
            <a:r>
              <a:rPr lang="et-EE" dirty="0">
                <a:solidFill>
                  <a:schemeClr val="dk1"/>
                </a:solidFill>
              </a:rPr>
              <a:t>“Üks on nagu tähelepanu</a:t>
            </a:r>
            <a:r>
              <a:rPr lang="et-EE" dirty="0">
                <a:solidFill>
                  <a:schemeClr val="accent1"/>
                </a:solidFill>
              </a:rPr>
              <a:t>häiretega</a:t>
            </a:r>
            <a:r>
              <a:rPr lang="et-EE" dirty="0">
                <a:solidFill>
                  <a:schemeClr val="dk1"/>
                </a:solidFill>
              </a:rPr>
              <a:t>, teine on </a:t>
            </a:r>
            <a:r>
              <a:rPr lang="et-EE" dirty="0">
                <a:solidFill>
                  <a:srgbClr val="B91319"/>
                </a:solidFill>
              </a:rPr>
              <a:t>lihtsalt väga nõrk</a:t>
            </a:r>
            <a:r>
              <a:rPr lang="et-EE" dirty="0">
                <a:solidFill>
                  <a:schemeClr val="dk1"/>
                </a:solidFill>
              </a:rPr>
              <a:t>, tal on </a:t>
            </a:r>
            <a:r>
              <a:rPr lang="et-EE" dirty="0">
                <a:solidFill>
                  <a:srgbClr val="B91319"/>
                </a:solidFill>
              </a:rPr>
              <a:t>mingid noh aju probleemid</a:t>
            </a:r>
            <a:r>
              <a:rPr lang="et-EE" dirty="0">
                <a:solidFill>
                  <a:schemeClr val="dk1"/>
                </a:solidFill>
              </a:rPr>
              <a:t>, et </a:t>
            </a:r>
            <a:r>
              <a:rPr lang="et-EE" dirty="0">
                <a:solidFill>
                  <a:srgbClr val="B91319"/>
                </a:solidFill>
              </a:rPr>
              <a:t>ta lihtsalt ei suuda endale võtta seda materjali</a:t>
            </a:r>
            <a:r>
              <a:rPr lang="et-EE" dirty="0">
                <a:solidFill>
                  <a:schemeClr val="dk1"/>
                </a:solidFill>
              </a:rPr>
              <a:t>" (ÕP5)</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4"/>
          <p:cNvSpPr txBox="1">
            <a:spLocks noGrp="1"/>
          </p:cNvSpPr>
          <p:nvPr>
            <p:ph type="body" idx="1"/>
          </p:nvPr>
        </p:nvSpPr>
        <p:spPr>
          <a:xfrm>
            <a:off x="457202" y="1604963"/>
            <a:ext cx="4035300" cy="39123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0"/>
              </a:spcAft>
              <a:buClr>
                <a:schemeClr val="dk1"/>
              </a:buClr>
              <a:buSzPts val="1100"/>
              <a:buFont typeface="Arial"/>
              <a:buNone/>
            </a:pPr>
            <a:r>
              <a:rPr lang="et-EE"/>
              <a:t>“Nad [õpilased] ei ole rumalad, nad on tegelikult valmis arutlema, </a:t>
            </a:r>
            <a:r>
              <a:rPr lang="et-EE">
                <a:solidFill>
                  <a:srgbClr val="B91319"/>
                </a:solidFill>
              </a:rPr>
              <a:t>nad on valmis nagu kaasa rääkima</a:t>
            </a:r>
            <a:r>
              <a:rPr lang="et-EE"/>
              <a:t> oma mõtteid avaldama, </a:t>
            </a:r>
            <a:r>
              <a:rPr lang="et-EE">
                <a:solidFill>
                  <a:srgbClr val="B91319"/>
                </a:solidFill>
              </a:rPr>
              <a:t>aga puhtalt ainult eesti keeles ei ole nad seda võimelised tegema</a:t>
            </a:r>
            <a:r>
              <a:rPr lang="et-EE"/>
              <a:t> (ÕP6)</a:t>
            </a:r>
            <a:endParaRPr/>
          </a:p>
        </p:txBody>
      </p:sp>
      <p:sp>
        <p:nvSpPr>
          <p:cNvPr id="195" name="Google Shape;195;p34"/>
          <p:cNvSpPr txBox="1">
            <a:spLocks noGrp="1"/>
          </p:cNvSpPr>
          <p:nvPr>
            <p:ph type="body" idx="2"/>
          </p:nvPr>
        </p:nvSpPr>
        <p:spPr>
          <a:xfrm>
            <a:off x="4645027" y="1604963"/>
            <a:ext cx="4035300" cy="3912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Clr>
                <a:schemeClr val="dk1"/>
              </a:buClr>
              <a:buSzPts val="1100"/>
              <a:buFont typeface="Arial"/>
              <a:buNone/>
            </a:pPr>
            <a:r>
              <a:rPr lang="et-EE">
                <a:solidFill>
                  <a:schemeClr val="dk1"/>
                </a:solidFill>
              </a:rPr>
              <a:t>“Jüri matemaatikas ei ole nõrk, aga </a:t>
            </a:r>
            <a:r>
              <a:rPr lang="et-EE">
                <a:solidFill>
                  <a:srgbClr val="B91319"/>
                </a:solidFill>
                <a:highlight>
                  <a:schemeClr val="lt1"/>
                </a:highlight>
              </a:rPr>
              <a:t>ta ei taha eesti keeles seda teha</a:t>
            </a:r>
            <a:r>
              <a:rPr lang="et-EE">
                <a:solidFill>
                  <a:schemeClr val="dk1"/>
                </a:solidFill>
              </a:rPr>
              <a:t>. Kui on lihtsalt tehe, siis ta teeb. Aga kui on tekstülesanne, siis ei.” (ÕP7)</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Uskumused õppesisust</a:t>
            </a:r>
            <a:endParaRPr/>
          </a:p>
        </p:txBody>
      </p:sp>
      <p:sp>
        <p:nvSpPr>
          <p:cNvPr id="202" name="Google Shape;202;p35"/>
          <p:cNvSpPr txBox="1">
            <a:spLocks noGrp="1"/>
          </p:cNvSpPr>
          <p:nvPr>
            <p:ph type="body" idx="1"/>
          </p:nvPr>
        </p:nvSpPr>
        <p:spPr>
          <a:xfrm>
            <a:off x="457200" y="1604979"/>
            <a:ext cx="4035300" cy="52530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sz="2400" b="1"/>
              <a:t>Matemaatikas on keerulised tekstiülesanded </a:t>
            </a:r>
            <a:endParaRPr sz="2400"/>
          </a:p>
          <a:p>
            <a:pPr marL="0" lvl="0" indent="0" algn="l" rtl="0">
              <a:spcBef>
                <a:spcPts val="750"/>
              </a:spcBef>
              <a:spcAft>
                <a:spcPts val="0"/>
              </a:spcAft>
              <a:buNone/>
            </a:pPr>
            <a:r>
              <a:rPr lang="et-EE" sz="2400"/>
              <a:t>“Töömälu. Uus info ei kinnistu, ja suured raskused on korrutustabeliga, arutamisega, tekstülesannete lahendamisega, ei saa aru, kuidas neid tuleb lahendada.” (ÕP9)</a:t>
            </a:r>
            <a:endParaRPr sz="2400"/>
          </a:p>
          <a:p>
            <a:pPr marL="0" lvl="0" indent="0" algn="l" rtl="0">
              <a:spcBef>
                <a:spcPts val="750"/>
              </a:spcBef>
              <a:spcAft>
                <a:spcPts val="0"/>
              </a:spcAft>
              <a:buNone/>
            </a:pPr>
            <a:r>
              <a:rPr lang="et-EE" sz="2400"/>
              <a:t>“Kui on ainult puhas arvutamine ja numbrimaailm, neil läheb väga hästi ja nii kui tuleb tekstülesanne sisse, siis on ta omadega plindris.” (ÕP3)</a:t>
            </a:r>
            <a:endParaRPr sz="2400"/>
          </a:p>
        </p:txBody>
      </p:sp>
      <p:sp>
        <p:nvSpPr>
          <p:cNvPr id="203" name="Google Shape;203;p35"/>
          <p:cNvSpPr txBox="1">
            <a:spLocks noGrp="1"/>
          </p:cNvSpPr>
          <p:nvPr>
            <p:ph type="body" idx="2"/>
          </p:nvPr>
        </p:nvSpPr>
        <p:spPr>
          <a:xfrm>
            <a:off x="4645027" y="1604963"/>
            <a:ext cx="4035300" cy="3912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b="1"/>
              <a:t>Loodusõpetuses on keerulised tekstid ja ainesõnavara</a:t>
            </a:r>
            <a:endParaRPr b="1"/>
          </a:p>
          <a:p>
            <a:pPr marL="0" lvl="0" indent="0" algn="l" rtl="0">
              <a:spcBef>
                <a:spcPts val="750"/>
              </a:spcBef>
              <a:spcAft>
                <a:spcPts val="0"/>
              </a:spcAft>
              <a:buNone/>
            </a:pPr>
            <a:endParaRPr/>
          </a:p>
          <a:p>
            <a:pPr marL="0" lvl="0" indent="0" algn="l" rtl="0">
              <a:spcBef>
                <a:spcPts val="750"/>
              </a:spcBef>
              <a:spcAft>
                <a:spcPts val="0"/>
              </a:spcAft>
              <a:buNone/>
            </a:pPr>
            <a:r>
              <a:rPr lang="et-EE"/>
              <a:t>“Loodusõpetuses on palju termineid ja sõnu, mõisteid ka on plaju. [on] raske, et õppida pähe” (ÕP7)</a:t>
            </a:r>
            <a:endParaRPr/>
          </a:p>
          <a:p>
            <a:pPr marL="0" lvl="0" indent="0" algn="l" rtl="0">
              <a:spcBef>
                <a:spcPts val="75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Uskumused õpetamispraktikatest toe vajadusega õpilastele</a:t>
            </a:r>
            <a:endParaRPr/>
          </a:p>
        </p:txBody>
      </p:sp>
      <p:sp>
        <p:nvSpPr>
          <p:cNvPr id="210" name="Google Shape;210;p36"/>
          <p:cNvSpPr txBox="1">
            <a:spLocks noGrp="1"/>
          </p:cNvSpPr>
          <p:nvPr>
            <p:ph type="body" idx="1"/>
          </p:nvPr>
        </p:nvSpPr>
        <p:spPr>
          <a:xfrm>
            <a:off x="457200" y="1604978"/>
            <a:ext cx="4035300" cy="48318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0"/>
              </a:spcAft>
              <a:buNone/>
            </a:pPr>
            <a:r>
              <a:rPr lang="et-EE"/>
              <a:t>“Sest lähtudes selle keelekümblus programmist, me oleme juba </a:t>
            </a:r>
            <a:r>
              <a:rPr lang="et-EE">
                <a:solidFill>
                  <a:srgbClr val="B91319"/>
                </a:solidFill>
              </a:rPr>
              <a:t>nii harjunud lahti selgitama kõiki mõisteid</a:t>
            </a:r>
            <a:r>
              <a:rPr lang="et-EE"/>
              <a:t>… kõike </a:t>
            </a:r>
            <a:r>
              <a:rPr lang="et-EE">
                <a:solidFill>
                  <a:srgbClr val="B20533"/>
                </a:solidFill>
              </a:rPr>
              <a:t>selgitame eesti keeles </a:t>
            </a:r>
            <a:r>
              <a:rPr lang="et-EE"/>
              <a:t>lastele, kuna me saame aru, </a:t>
            </a:r>
            <a:r>
              <a:rPr lang="et-EE">
                <a:solidFill>
                  <a:srgbClr val="B91319"/>
                </a:solidFill>
              </a:rPr>
              <a:t>mis kohas neil võivad olla raskused</a:t>
            </a:r>
            <a:r>
              <a:rPr lang="et-EE"/>
              <a:t>” (ÕP9)</a:t>
            </a:r>
            <a:endParaRPr/>
          </a:p>
          <a:p>
            <a:pPr marL="0" lvl="0" indent="0" algn="l" rtl="0">
              <a:lnSpc>
                <a:spcPct val="75000"/>
              </a:lnSpc>
              <a:spcBef>
                <a:spcPts val="0"/>
              </a:spcBef>
              <a:spcAft>
                <a:spcPts val="0"/>
              </a:spcAft>
              <a:buNone/>
            </a:pPr>
            <a:endParaRPr/>
          </a:p>
          <a:p>
            <a:pPr marL="0" lvl="0" indent="0" algn="l" rtl="0">
              <a:lnSpc>
                <a:spcPct val="75000"/>
              </a:lnSpc>
              <a:spcBef>
                <a:spcPts val="0"/>
              </a:spcBef>
              <a:spcAft>
                <a:spcPts val="0"/>
              </a:spcAft>
              <a:buNone/>
            </a:pPr>
            <a:r>
              <a:rPr lang="et-EE"/>
              <a:t>Õppematrejali loomise põhimõtted</a:t>
            </a:r>
            <a:endParaRPr/>
          </a:p>
          <a:p>
            <a:pPr marL="457200" lvl="0" indent="-393700" algn="l" rtl="0">
              <a:lnSpc>
                <a:spcPct val="75000"/>
              </a:lnSpc>
              <a:spcBef>
                <a:spcPts val="0"/>
              </a:spcBef>
              <a:spcAft>
                <a:spcPts val="0"/>
              </a:spcAft>
              <a:buSzPts val="2600"/>
              <a:buChar char="●"/>
            </a:pPr>
            <a:r>
              <a:rPr lang="et-EE"/>
              <a:t>Lihtsustatud tekst ja selged ülesanded</a:t>
            </a:r>
            <a:endParaRPr/>
          </a:p>
          <a:p>
            <a:pPr marL="457200" lvl="0" indent="-393700" algn="l" rtl="0">
              <a:lnSpc>
                <a:spcPct val="75000"/>
              </a:lnSpc>
              <a:spcBef>
                <a:spcPts val="0"/>
              </a:spcBef>
              <a:spcAft>
                <a:spcPts val="0"/>
              </a:spcAft>
              <a:buSzPts val="2600"/>
              <a:buChar char="●"/>
            </a:pPr>
            <a:r>
              <a:rPr lang="et-EE"/>
              <a:t>Katsed ja praktilised tegevused </a:t>
            </a:r>
            <a:endParaRPr/>
          </a:p>
          <a:p>
            <a:pPr marL="457200" lvl="0" indent="-393700" algn="l" rtl="0">
              <a:lnSpc>
                <a:spcPct val="75000"/>
              </a:lnSpc>
              <a:spcBef>
                <a:spcPts val="0"/>
              </a:spcBef>
              <a:spcAft>
                <a:spcPts val="0"/>
              </a:spcAft>
              <a:buSzPts val="2600"/>
              <a:buChar char="●"/>
            </a:pPr>
            <a:r>
              <a:rPr lang="et-EE"/>
              <a:t>Interaktiivsus ja digivahendite kasutamine</a:t>
            </a:r>
            <a:endParaRPr/>
          </a:p>
        </p:txBody>
      </p:sp>
      <p:sp>
        <p:nvSpPr>
          <p:cNvPr id="211" name="Google Shape;211;p36"/>
          <p:cNvSpPr txBox="1">
            <a:spLocks noGrp="1"/>
          </p:cNvSpPr>
          <p:nvPr>
            <p:ph type="body" idx="2"/>
          </p:nvPr>
        </p:nvSpPr>
        <p:spPr>
          <a:xfrm>
            <a:off x="4645027" y="1604963"/>
            <a:ext cx="4035300" cy="3912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dirty="0">
                <a:solidFill>
                  <a:schemeClr val="dk1"/>
                </a:solidFill>
              </a:rPr>
              <a:t>“mitu korda no korrata ja siis lugeda, kõik need meetodid töötavad…</a:t>
            </a:r>
            <a:endParaRPr dirty="0">
              <a:solidFill>
                <a:schemeClr val="dk1"/>
              </a:solidFill>
            </a:endParaRPr>
          </a:p>
          <a:p>
            <a:pPr marL="0" lvl="0" indent="0" algn="l" rtl="0">
              <a:spcBef>
                <a:spcPts val="750"/>
              </a:spcBef>
              <a:spcAft>
                <a:spcPts val="0"/>
              </a:spcAft>
              <a:buNone/>
            </a:pPr>
            <a:r>
              <a:rPr lang="et-EE" dirty="0">
                <a:solidFill>
                  <a:schemeClr val="dk1"/>
                </a:solidFill>
              </a:rPr>
              <a:t>…muidugi on kasulik oma keeles või vene keeles, on kasulik rääkida</a:t>
            </a:r>
            <a:endParaRPr dirty="0">
              <a:solidFill>
                <a:schemeClr val="dk1"/>
              </a:solidFill>
            </a:endParaRPr>
          </a:p>
          <a:p>
            <a:pPr marL="0" lvl="0" indent="0" algn="l" rtl="0">
              <a:spcBef>
                <a:spcPts val="750"/>
              </a:spcBef>
              <a:spcAft>
                <a:spcPts val="0"/>
              </a:spcAft>
              <a:buNone/>
            </a:pPr>
            <a:r>
              <a:rPr lang="et-EE" dirty="0">
                <a:solidFill>
                  <a:schemeClr val="dk1"/>
                </a:solidFill>
              </a:rPr>
              <a:t>… mida teha? noh, mida on vaja </a:t>
            </a:r>
            <a:r>
              <a:rPr lang="et-EE" sz="2800" dirty="0">
                <a:solidFill>
                  <a:schemeClr val="dk1"/>
                </a:solidFill>
              </a:rPr>
              <a:t>–</a:t>
            </a:r>
            <a:r>
              <a:rPr lang="et-EE" dirty="0">
                <a:solidFill>
                  <a:schemeClr val="dk1"/>
                </a:solidFill>
              </a:rPr>
              <a:t> kiita” (ÕP7)</a:t>
            </a:r>
            <a:endParaRPr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t-EE">
                <a:solidFill>
                  <a:schemeClr val="accent1"/>
                </a:solidFill>
              </a:rPr>
              <a:t>Uskumused õpetamispraktikatest </a:t>
            </a:r>
            <a:endParaRPr/>
          </a:p>
        </p:txBody>
      </p:sp>
      <p:sp>
        <p:nvSpPr>
          <p:cNvPr id="218" name="Google Shape;218;p37"/>
          <p:cNvSpPr txBox="1">
            <a:spLocks noGrp="1"/>
          </p:cNvSpPr>
          <p:nvPr>
            <p:ph type="body" idx="1"/>
          </p:nvPr>
        </p:nvSpPr>
        <p:spPr>
          <a:xfrm>
            <a:off x="457200" y="1352651"/>
            <a:ext cx="8223300" cy="42366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b="1"/>
              <a:t>Multimodaalsed strateegiad sõnavara õpetamisel (ÕP1)</a:t>
            </a:r>
            <a:endParaRPr b="1"/>
          </a:p>
          <a:p>
            <a:pPr marL="457200" lvl="0" indent="-393700" algn="l" rtl="0">
              <a:spcBef>
                <a:spcPts val="750"/>
              </a:spcBef>
              <a:spcAft>
                <a:spcPts val="0"/>
              </a:spcAft>
              <a:buSzPts val="2600"/>
              <a:buChar char="●"/>
            </a:pPr>
            <a:r>
              <a:rPr lang="et-EE"/>
              <a:t>Kombineerib visuaalseid ja auditiivseid stiimuleid</a:t>
            </a:r>
            <a:endParaRPr/>
          </a:p>
          <a:p>
            <a:pPr marL="457200" lvl="0" indent="0" algn="l" rtl="0">
              <a:spcBef>
                <a:spcPts val="750"/>
              </a:spcBef>
              <a:spcAft>
                <a:spcPts val="0"/>
              </a:spcAft>
              <a:buNone/>
            </a:pPr>
            <a:r>
              <a:rPr lang="et-EE"/>
              <a:t>(pildid, videod, suuline sisend)</a:t>
            </a:r>
            <a:endParaRPr/>
          </a:p>
          <a:p>
            <a:pPr marL="457200" lvl="0" indent="-393700" algn="l" rtl="0">
              <a:spcBef>
                <a:spcPts val="750"/>
              </a:spcBef>
              <a:spcAft>
                <a:spcPts val="0"/>
              </a:spcAft>
              <a:buSzPts val="2600"/>
              <a:buChar char="●"/>
            </a:pPr>
            <a:r>
              <a:rPr lang="et-EE"/>
              <a:t>Kasutab erinevaid tegevusi:</a:t>
            </a:r>
            <a:endParaRPr/>
          </a:p>
          <a:p>
            <a:pPr marL="914400" lvl="1" indent="-368300" algn="l" rtl="0">
              <a:spcBef>
                <a:spcPts val="0"/>
              </a:spcBef>
              <a:spcAft>
                <a:spcPts val="0"/>
              </a:spcAft>
              <a:buSzPts val="2200"/>
              <a:buChar char="○"/>
            </a:pPr>
            <a:r>
              <a:rPr lang="et-EE"/>
              <a:t>pilt–sõna sobitamine</a:t>
            </a:r>
            <a:endParaRPr/>
          </a:p>
          <a:p>
            <a:pPr marL="914400" lvl="1" indent="-368300" algn="l" rtl="0">
              <a:spcBef>
                <a:spcPts val="0"/>
              </a:spcBef>
              <a:spcAft>
                <a:spcPts val="0"/>
              </a:spcAft>
              <a:buSzPts val="2200"/>
              <a:buChar char="○"/>
            </a:pPr>
            <a:r>
              <a:rPr lang="et-EE"/>
              <a:t>sõnade tuvastamine videost</a:t>
            </a:r>
            <a:endParaRPr/>
          </a:p>
          <a:p>
            <a:pPr marL="914400" lvl="1" indent="-368300" algn="l" rtl="0">
              <a:spcBef>
                <a:spcPts val="0"/>
              </a:spcBef>
              <a:spcAft>
                <a:spcPts val="0"/>
              </a:spcAft>
              <a:buSzPts val="2200"/>
              <a:buChar char="○"/>
            </a:pPr>
            <a:r>
              <a:rPr lang="et-EE"/>
              <a:t>kuulamisülesanded visuaalse toega</a:t>
            </a:r>
            <a:endParaRPr/>
          </a:p>
          <a:p>
            <a:pPr marL="457200" lvl="0" indent="-393700" algn="l" rtl="0">
              <a:spcBef>
                <a:spcPts val="0"/>
              </a:spcBef>
              <a:spcAft>
                <a:spcPts val="0"/>
              </a:spcAft>
              <a:buSzPts val="2600"/>
              <a:buChar char="●"/>
            </a:pPr>
            <a:r>
              <a:rPr lang="et-EE"/>
              <a:t>Arvestab õppijate erinevustega:</a:t>
            </a:r>
            <a:endParaRPr/>
          </a:p>
          <a:p>
            <a:pPr marL="914400" lvl="1" indent="-368300" algn="l" rtl="0">
              <a:spcBef>
                <a:spcPts val="0"/>
              </a:spcBef>
              <a:spcAft>
                <a:spcPts val="0"/>
              </a:spcAft>
              <a:buSzPts val="2200"/>
              <a:buChar char="○"/>
            </a:pPr>
            <a:r>
              <a:rPr lang="et-EE"/>
              <a:t>visuaalsed eelistused (nt videod)</a:t>
            </a:r>
            <a:endParaRPr/>
          </a:p>
          <a:p>
            <a:pPr marL="914400" lvl="1" indent="-368300" algn="l" rtl="0">
              <a:spcBef>
                <a:spcPts val="0"/>
              </a:spcBef>
              <a:spcAft>
                <a:spcPts val="0"/>
              </a:spcAft>
              <a:buSzPts val="2200"/>
              <a:buChar char="○"/>
            </a:pPr>
            <a:r>
              <a:rPr lang="et-EE"/>
              <a:t>erinevad õppimisstiilid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594047" y="476672"/>
            <a:ext cx="7886700" cy="33843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t-EE" sz="5800"/>
              <a:t>Kuidas õpetajad tajuvad, ja tõlgendavad toe vajadusega õpilasi käitumist ja oskusi ja milliseid pedagoogilisi otsuseid teevad? </a:t>
            </a:r>
            <a:endParaRPr sz="5800"/>
          </a:p>
        </p:txBody>
      </p:sp>
      <p:sp>
        <p:nvSpPr>
          <p:cNvPr id="224" name="Google Shape;224;p38"/>
          <p:cNvSpPr txBox="1">
            <a:spLocks noGrp="1"/>
          </p:cNvSpPr>
          <p:nvPr>
            <p:ph type="body" idx="1"/>
          </p:nvPr>
        </p:nvSpPr>
        <p:spPr>
          <a:xfrm>
            <a:off x="594047" y="4581129"/>
            <a:ext cx="7886700" cy="864000"/>
          </a:xfrm>
          <a:prstGeom prst="rect">
            <a:avLst/>
          </a:prstGeom>
          <a:noFill/>
          <a:ln>
            <a:noFill/>
          </a:ln>
        </p:spPr>
        <p:txBody>
          <a:bodyPr spcFirstLastPara="1" wrap="square" lIns="0" tIns="0" rIns="0" bIns="0" anchor="t" anchorCtr="0">
            <a:noAutofit/>
          </a:bodyPr>
          <a:lstStyle/>
          <a:p>
            <a:pPr marL="0" lvl="0" indent="0" algn="ctr" rtl="0">
              <a:spcBef>
                <a:spcPts val="750"/>
              </a:spcBef>
              <a:spcAft>
                <a:spcPts val="0"/>
              </a:spcAft>
              <a:buClr>
                <a:srgbClr val="B20533"/>
              </a:buClr>
              <a:buSzPts val="2400"/>
              <a:buFont typeface="Merriweather Sans"/>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Näide 1 Töö klassiga ja individuaalne töö</a:t>
            </a:r>
            <a:endParaRPr/>
          </a:p>
        </p:txBody>
      </p:sp>
      <p:sp>
        <p:nvSpPr>
          <p:cNvPr id="231" name="Google Shape;231;p39"/>
          <p:cNvSpPr txBox="1">
            <a:spLocks noGrp="1"/>
          </p:cNvSpPr>
          <p:nvPr>
            <p:ph type="body" idx="1"/>
          </p:nvPr>
        </p:nvSpPr>
        <p:spPr>
          <a:xfrm>
            <a:off x="457200" y="1253875"/>
            <a:ext cx="8223300" cy="49995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sz="2300"/>
              <a:t>“Siis sest ma kogu aeg küsin, kui mingi uus teema, kas te saite aru. No loomulikult kõik saavad aru. Aga kui sa hakkad küsima ühe kaupa, siis tuleb välja, et ei saanudki. Et siis need lapsed, kes said aru. Siis nad saavad iseseisvalt tööd teha ja mina pigem töötan nendega, kes vajavad tuge. Et üks avaldis, kaks, kümme avaldist, et nii kaua, kuni saab aru” (ÕP9)</a:t>
            </a:r>
            <a:endParaRPr sz="2300"/>
          </a:p>
          <a:p>
            <a:pPr marL="0" lvl="0" indent="0" algn="l" rtl="0">
              <a:spcBef>
                <a:spcPts val="750"/>
              </a:spcBef>
              <a:spcAft>
                <a:spcPts val="0"/>
              </a:spcAft>
              <a:buNone/>
            </a:pPr>
            <a:endParaRPr sz="2300"/>
          </a:p>
          <a:p>
            <a:pPr marL="0" lvl="0" indent="0" algn="l" rtl="0">
              <a:spcBef>
                <a:spcPts val="750"/>
              </a:spcBef>
              <a:spcAft>
                <a:spcPts val="0"/>
              </a:spcAft>
              <a:buNone/>
            </a:pPr>
            <a:r>
              <a:rPr lang="et-EE" sz="2300" b="1"/>
              <a:t>Situatsioonipõhised oskused </a:t>
            </a:r>
            <a:r>
              <a:rPr lang="et-EE" sz="2300"/>
              <a:t>(näide 1)</a:t>
            </a:r>
            <a:endParaRPr sz="2300"/>
          </a:p>
          <a:p>
            <a:pPr marL="0" lvl="0" indent="0" algn="l" rtl="0">
              <a:spcBef>
                <a:spcPts val="750"/>
              </a:spcBef>
              <a:spcAft>
                <a:spcPts val="0"/>
              </a:spcAft>
              <a:buNone/>
            </a:pPr>
            <a:r>
              <a:rPr lang="et-EE" sz="2300" b="1"/>
              <a:t>Märkamine</a:t>
            </a:r>
            <a:r>
              <a:rPr lang="et-EE" sz="2300"/>
              <a:t>: kõik ei saa tegelikult aru (individuaalne kontroll)</a:t>
            </a:r>
            <a:endParaRPr sz="2300"/>
          </a:p>
          <a:p>
            <a:pPr marL="0" lvl="0" indent="0" algn="l" rtl="0">
              <a:spcBef>
                <a:spcPts val="750"/>
              </a:spcBef>
              <a:spcAft>
                <a:spcPts val="0"/>
              </a:spcAft>
              <a:buNone/>
            </a:pPr>
            <a:r>
              <a:rPr lang="et-EE" sz="2300" b="1"/>
              <a:t>Tõlgendamine</a:t>
            </a:r>
            <a:r>
              <a:rPr lang="et-EE" sz="2300"/>
              <a:t>: vajadus diferentseerida õppimist</a:t>
            </a:r>
            <a:endParaRPr sz="2300"/>
          </a:p>
          <a:p>
            <a:pPr marL="0" lvl="0" indent="0" algn="l" rtl="0">
              <a:spcBef>
                <a:spcPts val="750"/>
              </a:spcBef>
              <a:spcAft>
                <a:spcPts val="0"/>
              </a:spcAft>
              <a:buNone/>
            </a:pPr>
            <a:r>
              <a:rPr lang="et-EE" sz="2300" b="1"/>
              <a:t>Tegutsemine</a:t>
            </a:r>
            <a:r>
              <a:rPr lang="et-EE" sz="2300"/>
              <a:t>:</a:t>
            </a:r>
            <a:endParaRPr sz="2300"/>
          </a:p>
          <a:p>
            <a:pPr marL="0" lvl="0" indent="0" algn="l" rtl="0">
              <a:spcBef>
                <a:spcPts val="750"/>
              </a:spcBef>
              <a:spcAft>
                <a:spcPts val="0"/>
              </a:spcAft>
              <a:buNone/>
            </a:pPr>
            <a:r>
              <a:rPr lang="et-EE" sz="2300"/>
              <a:t>osa õpilasi → iseseisev töö</a:t>
            </a:r>
            <a:endParaRPr sz="2300"/>
          </a:p>
          <a:p>
            <a:pPr marL="0" lvl="0" indent="0" algn="l" rtl="0">
              <a:spcBef>
                <a:spcPts val="750"/>
              </a:spcBef>
              <a:spcAft>
                <a:spcPts val="0"/>
              </a:spcAft>
              <a:buNone/>
            </a:pPr>
            <a:r>
              <a:rPr lang="et-EE" sz="2300"/>
              <a:t>osa õpilasi → juhendamine kuni arusaamiseni</a:t>
            </a:r>
            <a:endParaRPr sz="2300"/>
          </a:p>
          <a:p>
            <a:pPr marL="0" lvl="0" indent="0" algn="l" rtl="0">
              <a:spcBef>
                <a:spcPts val="75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subTitle" idx="1"/>
          </p:nvPr>
        </p:nvSpPr>
        <p:spPr>
          <a:xfrm>
            <a:off x="585075" y="4149075"/>
            <a:ext cx="8223300" cy="19677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sz="3000"/>
              <a:t>Argus, R. (juh.), Padrik, M., Bernhardt, K., Rüütmaa, T., Praakli, K., Vihman, V.-A., Hallap, M., Pastarus, K., Puksand, H., Ljalikova, A., Arder, E. </a:t>
            </a:r>
            <a:endParaRPr sz="3000"/>
          </a:p>
        </p:txBody>
      </p:sp>
      <p:sp>
        <p:nvSpPr>
          <p:cNvPr id="109" name="Google Shape;109;p22"/>
          <p:cNvSpPr txBox="1">
            <a:spLocks noGrp="1"/>
          </p:cNvSpPr>
          <p:nvPr>
            <p:ph type="ctrTitle"/>
          </p:nvPr>
        </p:nvSpPr>
        <p:spPr>
          <a:xfrm>
            <a:off x="827584" y="908720"/>
            <a:ext cx="7704900" cy="2664300"/>
          </a:xfrm>
          <a:prstGeom prst="rect">
            <a:avLst/>
          </a:prstGeom>
        </p:spPr>
        <p:txBody>
          <a:bodyPr spcFirstLastPara="1" wrap="square" lIns="91425" tIns="91425" rIns="91425" bIns="91425" anchor="b" anchorCtr="0">
            <a:noAutofit/>
          </a:bodyPr>
          <a:lstStyle/>
          <a:p>
            <a:pPr marL="0" lvl="0" indent="0" algn="ctr" rtl="0">
              <a:lnSpc>
                <a:spcPct val="90000"/>
              </a:lnSpc>
              <a:spcBef>
                <a:spcPts val="750"/>
              </a:spcBef>
              <a:spcAft>
                <a:spcPts val="0"/>
              </a:spcAft>
              <a:buClr>
                <a:schemeClr val="dk1"/>
              </a:buClr>
              <a:buSzPts val="1100"/>
              <a:buFont typeface="Arial"/>
              <a:buNone/>
            </a:pPr>
            <a:r>
              <a:rPr lang="et-EE" sz="3600" i="0">
                <a:solidFill>
                  <a:schemeClr val="dk1"/>
                </a:solidFill>
              </a:rPr>
              <a:t>Uurimistöö on teostatud projekti „Keeletundliku aineõppe metoodika väljatöötamine</a:t>
            </a:r>
            <a:endParaRPr sz="3600" i="0">
              <a:solidFill>
                <a:schemeClr val="dk1"/>
              </a:solidFill>
            </a:endParaRPr>
          </a:p>
          <a:p>
            <a:pPr marL="0" lvl="0" indent="0" algn="ctr" rtl="0">
              <a:lnSpc>
                <a:spcPct val="90000"/>
              </a:lnSpc>
              <a:spcBef>
                <a:spcPts val="750"/>
              </a:spcBef>
              <a:spcAft>
                <a:spcPts val="0"/>
              </a:spcAft>
              <a:buClr>
                <a:schemeClr val="dk1"/>
              </a:buClr>
              <a:buSzPts val="1100"/>
              <a:buFont typeface="Arial"/>
              <a:buNone/>
            </a:pPr>
            <a:r>
              <a:rPr lang="et-EE" sz="3600" i="0">
                <a:solidFill>
                  <a:schemeClr val="dk1"/>
                </a:solidFill>
              </a:rPr>
              <a:t>eesti keelt teise keelena omandavatele II kooliastme HEV-õpilastele“ raames</a:t>
            </a:r>
            <a:endParaRPr sz="3600" i="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457200" y="273050"/>
            <a:ext cx="8223300" cy="10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sz="4500"/>
              <a:t>Näide 2 Keelebarjäär ja tekstiülesanne</a:t>
            </a:r>
            <a:endParaRPr sz="4500"/>
          </a:p>
        </p:txBody>
      </p:sp>
      <p:sp>
        <p:nvSpPr>
          <p:cNvPr id="238" name="Google Shape;238;p40"/>
          <p:cNvSpPr txBox="1">
            <a:spLocks noGrp="1"/>
          </p:cNvSpPr>
          <p:nvPr>
            <p:ph type="body" idx="1"/>
          </p:nvPr>
        </p:nvSpPr>
        <p:spPr>
          <a:xfrm>
            <a:off x="460350" y="1112750"/>
            <a:ext cx="8223300" cy="4995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sz="2000"/>
              <a:t>“Teistes klassides, kus mul on väga kehv korrutustabeli mõistmine, et siis neil ka on lubatud seda kasutada. Aga tema puhul ei ole seda, temal on väga hea korrutustabel. Temal pigem on see, et näidis on ees. Ma teen ühe ette ja siis ta lahendab selle järgi. Teistel lastel ei ole seda, nemad peavad ikka ise leidma lahenduse. Aga temal on, jah, etteantud, kuidas ta peaks tegema. Ja ikkagi poole vähem ülesandeid on tal seal, kui teistel.  Tekstülesannetes on vaja ikkagi mingeid pilte panna. Ja võimalikult vähendada ja hästi lihtsustatud keeles. Väga raskeid ei tee.” (ÕP 2)</a:t>
            </a:r>
            <a:endParaRPr sz="2000"/>
          </a:p>
          <a:p>
            <a:pPr marL="0" lvl="0" indent="0" algn="l" rtl="0">
              <a:spcBef>
                <a:spcPts val="750"/>
              </a:spcBef>
              <a:spcAft>
                <a:spcPts val="0"/>
              </a:spcAft>
              <a:buNone/>
            </a:pPr>
            <a:r>
              <a:rPr lang="et-EE" sz="2000" b="1"/>
              <a:t>Märkamine</a:t>
            </a:r>
            <a:r>
              <a:rPr lang="et-EE" sz="2000"/>
              <a:t>: õpilaste oskused erinevad (ühel on  korrutustabel raske, teisel keelebarjäär raskendab tekstülesannete mõistmist)</a:t>
            </a:r>
            <a:endParaRPr sz="2000"/>
          </a:p>
          <a:p>
            <a:pPr marL="0" lvl="0" indent="0" algn="l" rtl="0">
              <a:spcBef>
                <a:spcPts val="750"/>
              </a:spcBef>
              <a:spcAft>
                <a:spcPts val="0"/>
              </a:spcAft>
              <a:buNone/>
            </a:pPr>
            <a:r>
              <a:rPr lang="et-EE" sz="2000" b="1"/>
              <a:t>Tõlgendamine</a:t>
            </a:r>
            <a:r>
              <a:rPr lang="et-EE" sz="2000"/>
              <a:t>: osa õpilasi vajab struktuuri, osa rohkem iseseisvust</a:t>
            </a:r>
            <a:endParaRPr sz="2000"/>
          </a:p>
          <a:p>
            <a:pPr marL="0" lvl="0" indent="0" algn="l" rtl="0">
              <a:spcBef>
                <a:spcPts val="750"/>
              </a:spcBef>
              <a:spcAft>
                <a:spcPts val="0"/>
              </a:spcAft>
              <a:buNone/>
            </a:pPr>
            <a:r>
              <a:rPr lang="et-EE" sz="2000" b="1"/>
              <a:t>Tegutsemine</a:t>
            </a:r>
            <a:r>
              <a:rPr lang="et-EE" sz="2000"/>
              <a:t>:</a:t>
            </a:r>
            <a:endParaRPr sz="2000"/>
          </a:p>
          <a:p>
            <a:pPr marL="0" lvl="0" indent="0" algn="l" rtl="0">
              <a:spcBef>
                <a:spcPts val="750"/>
              </a:spcBef>
              <a:spcAft>
                <a:spcPts val="0"/>
              </a:spcAft>
              <a:buNone/>
            </a:pPr>
            <a:r>
              <a:rPr lang="et-EE" sz="2000"/>
              <a:t>ühele lubab vajadusel abivahendeid (nt korrutustabel)</a:t>
            </a:r>
            <a:endParaRPr sz="2000"/>
          </a:p>
          <a:p>
            <a:pPr marL="0" lvl="0" indent="0" algn="l" rtl="0">
              <a:spcBef>
                <a:spcPts val="750"/>
              </a:spcBef>
              <a:spcAft>
                <a:spcPts val="0"/>
              </a:spcAft>
              <a:buNone/>
            </a:pPr>
            <a:r>
              <a:rPr lang="et-EE" sz="2000"/>
              <a:t>teisele pakub näidisega lahendamist (mudeldamine) ning</a:t>
            </a:r>
            <a:endParaRPr sz="2000"/>
          </a:p>
          <a:p>
            <a:pPr marL="0" lvl="0" indent="0" algn="l" rtl="0">
              <a:spcBef>
                <a:spcPts val="750"/>
              </a:spcBef>
              <a:spcAft>
                <a:spcPts val="0"/>
              </a:spcAft>
              <a:buNone/>
            </a:pPr>
            <a:r>
              <a:rPr lang="et-EE" sz="2000"/>
              <a:t>vähendab ülesannete mahtu ja</a:t>
            </a:r>
            <a:endParaRPr sz="2000"/>
          </a:p>
          <a:p>
            <a:pPr marL="0" lvl="0" indent="0" algn="l" rtl="0">
              <a:spcBef>
                <a:spcPts val="750"/>
              </a:spcBef>
              <a:spcAft>
                <a:spcPts val="0"/>
              </a:spcAft>
              <a:buNone/>
            </a:pPr>
            <a:r>
              <a:rPr lang="et-EE" sz="2000"/>
              <a:t>kasutab pilte ja lihtsustatud keelt tekstülesannetes.</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457200" y="273050"/>
            <a:ext cx="8223300" cy="85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Näide 3 Järelvastamine</a:t>
            </a:r>
            <a:endParaRPr/>
          </a:p>
        </p:txBody>
      </p:sp>
      <p:sp>
        <p:nvSpPr>
          <p:cNvPr id="245" name="Google Shape;245;p41"/>
          <p:cNvSpPr txBox="1">
            <a:spLocks noGrp="1"/>
          </p:cNvSpPr>
          <p:nvPr>
            <p:ph type="body" idx="1"/>
          </p:nvPr>
        </p:nvSpPr>
        <p:spPr>
          <a:xfrm>
            <a:off x="386650" y="973650"/>
            <a:ext cx="8523434" cy="57855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sz="2100" dirty="0"/>
              <a:t>“see õpilane kogu aeg tahab vastata mulle endale…Aga kogu aeg mina ka ei saa seda teha, ei ole aega. On vahetund, on vaja minna sööklasse või kuskile. Millal ma seda teen? ja see ka ei ole võimalik kogu aeg teha… ta üldse ei taha siis tunni ajal midagi teha, kui ta pärast tuleb järgi. Noh kui ta vastab, isiklikult mulle see ka vastused ei ole head, nõrgad ja siis, ta proovib midagi, aga ei suuda vastata õigesti, siis ootan. Ja siis veelkord mulle vastab, ja siis ma panen juba midagi. No siin teen.” (ÕP7)</a:t>
            </a:r>
            <a:endParaRPr sz="2100" dirty="0"/>
          </a:p>
          <a:p>
            <a:pPr marL="0" lvl="0" indent="0" algn="l" rtl="0">
              <a:spcBef>
                <a:spcPts val="750"/>
              </a:spcBef>
              <a:spcAft>
                <a:spcPts val="0"/>
              </a:spcAft>
              <a:buNone/>
            </a:pPr>
            <a:endParaRPr sz="2100" b="1" dirty="0"/>
          </a:p>
          <a:p>
            <a:pPr marL="0" lvl="0" indent="0" algn="l" rtl="0">
              <a:spcBef>
                <a:spcPts val="750"/>
              </a:spcBef>
              <a:spcAft>
                <a:spcPts val="0"/>
              </a:spcAft>
              <a:buNone/>
            </a:pPr>
            <a:r>
              <a:rPr lang="et-EE" sz="2100" b="1" dirty="0"/>
              <a:t>Märkamine</a:t>
            </a:r>
            <a:r>
              <a:rPr lang="et-EE" sz="2100" dirty="0"/>
              <a:t>: õpilane eelistab vastata individuaalselt; õpilasel on raskusi mõistete sõnastamisega (nt loodusõpetuses); et isegi individuaalselt vastates on teadmised ebakindlad</a:t>
            </a:r>
            <a:endParaRPr sz="2100" dirty="0"/>
          </a:p>
          <a:p>
            <a:pPr marL="0" lvl="0" indent="0" algn="l" rtl="0">
              <a:spcBef>
                <a:spcPts val="750"/>
              </a:spcBef>
              <a:spcAft>
                <a:spcPts val="0"/>
              </a:spcAft>
              <a:buNone/>
            </a:pPr>
            <a:r>
              <a:rPr lang="et-EE" sz="2100" b="1" dirty="0"/>
              <a:t>Tõlgendamine</a:t>
            </a:r>
            <a:r>
              <a:rPr lang="et-EE" sz="2100" dirty="0"/>
              <a:t>: </a:t>
            </a:r>
            <a:r>
              <a:rPr lang="et-EE" sz="2100" dirty="0">
                <a:solidFill>
                  <a:schemeClr val="dk1"/>
                </a:solidFill>
              </a:rPr>
              <a:t>õpetaja mõistab, et õpilane vajab rohkem aega ja individuaalset tuge, samas tõlgendab olukorda osaliselt ka nii, et:</a:t>
            </a:r>
            <a:endParaRPr sz="2100" dirty="0">
              <a:solidFill>
                <a:schemeClr val="dk1"/>
              </a:solidFill>
            </a:endParaRPr>
          </a:p>
          <a:p>
            <a:pPr marL="0" lvl="0" indent="0" algn="l" rtl="0">
              <a:spcBef>
                <a:spcPts val="750"/>
              </a:spcBef>
              <a:spcAft>
                <a:spcPts val="0"/>
              </a:spcAft>
              <a:buNone/>
            </a:pPr>
            <a:r>
              <a:rPr lang="et-EE" sz="2100" dirty="0">
                <a:solidFill>
                  <a:schemeClr val="dk1"/>
                </a:solidFill>
              </a:rPr>
              <a:t>→ õpilane ei tööta tunnis piisavalt (võimalik vale tõlgendamine)</a:t>
            </a:r>
            <a:endParaRPr sz="2100" dirty="0">
              <a:solidFill>
                <a:schemeClr val="dk1"/>
              </a:solidFill>
            </a:endParaRPr>
          </a:p>
          <a:p>
            <a:pPr marL="0" lvl="0" indent="0" algn="l" rtl="0">
              <a:spcBef>
                <a:spcPts val="750"/>
              </a:spcBef>
              <a:spcAft>
                <a:spcPts val="0"/>
              </a:spcAft>
              <a:buNone/>
            </a:pPr>
            <a:r>
              <a:rPr lang="et-EE" sz="2100" b="1" dirty="0">
                <a:solidFill>
                  <a:schemeClr val="dk1"/>
                </a:solidFill>
              </a:rPr>
              <a:t>Tegutsemine</a:t>
            </a:r>
            <a:r>
              <a:rPr lang="et-EE" sz="2100" dirty="0">
                <a:solidFill>
                  <a:schemeClr val="dk1"/>
                </a:solidFill>
              </a:rPr>
              <a:t>:</a:t>
            </a:r>
            <a:endParaRPr sz="2100" dirty="0">
              <a:solidFill>
                <a:schemeClr val="dk1"/>
              </a:solidFill>
            </a:endParaRPr>
          </a:p>
          <a:p>
            <a:pPr marL="0" lvl="0" indent="0" algn="l" rtl="0">
              <a:spcBef>
                <a:spcPts val="750"/>
              </a:spcBef>
              <a:spcAft>
                <a:spcPts val="0"/>
              </a:spcAft>
              <a:buNone/>
            </a:pPr>
            <a:r>
              <a:rPr lang="et-EE" sz="2100" dirty="0">
                <a:solidFill>
                  <a:schemeClr val="dk1"/>
                </a:solidFill>
              </a:rPr>
              <a:t>võimaldab õpilasel vastata eraldi  ja hindab paindlikult (annab „midagi ära“)</a:t>
            </a:r>
            <a:endParaRPr sz="2100" dirty="0">
              <a:solidFill>
                <a:schemeClr val="dk1"/>
              </a:solidFill>
            </a:endParaRPr>
          </a:p>
          <a:p>
            <a:pPr marL="0" lvl="0" indent="0" algn="l" rtl="0">
              <a:spcBef>
                <a:spcPts val="750"/>
              </a:spcBef>
              <a:spcAft>
                <a:spcPts val="0"/>
              </a:spcAft>
              <a:buNone/>
            </a:pPr>
            <a:r>
              <a:rPr lang="et-EE" sz="2100" dirty="0">
                <a:solidFill>
                  <a:schemeClr val="dk1"/>
                </a:solidFill>
              </a:rPr>
              <a:t>samas piirab seda praktikat ajapuuduse tõttu</a:t>
            </a:r>
            <a:endParaRPr sz="2100" dirty="0">
              <a:solidFill>
                <a:schemeClr val="dk1"/>
              </a:solidFill>
            </a:endParaRPr>
          </a:p>
          <a:p>
            <a:pPr marL="0" lvl="0" indent="0" algn="l" rtl="0">
              <a:spcBef>
                <a:spcPts val="750"/>
              </a:spcBef>
              <a:spcAft>
                <a:spcPts val="0"/>
              </a:spcAft>
              <a:buNone/>
            </a:pPr>
            <a:r>
              <a:rPr lang="et-EE" sz="2100" dirty="0">
                <a:solidFill>
                  <a:schemeClr val="dk1"/>
                </a:solidFill>
              </a:rPr>
              <a:t>ei rakenda süsteemselt</a:t>
            </a:r>
            <a:endParaRPr sz="2100" dirty="0">
              <a:solidFill>
                <a:schemeClr val="dk1"/>
              </a:solidFill>
            </a:endParaRPr>
          </a:p>
          <a:p>
            <a:pPr marL="0" lvl="0" indent="0" algn="l" rtl="0">
              <a:spcBef>
                <a:spcPts val="750"/>
              </a:spcBef>
              <a:spcAft>
                <a:spcPts val="0"/>
              </a:spcAft>
              <a:buNone/>
            </a:pPr>
            <a:endParaRPr sz="2100" dirty="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Arutelu: Hindamise põhimõtted</a:t>
            </a:r>
            <a:endParaRPr/>
          </a:p>
        </p:txBody>
      </p:sp>
      <p:sp>
        <p:nvSpPr>
          <p:cNvPr id="252" name="Google Shape;252;p42"/>
          <p:cNvSpPr txBox="1">
            <a:spLocks noGrp="1"/>
          </p:cNvSpPr>
          <p:nvPr>
            <p:ph type="body" idx="1"/>
          </p:nvPr>
        </p:nvSpPr>
        <p:spPr>
          <a:xfrm>
            <a:off x="457200" y="1169200"/>
            <a:ext cx="8223300" cy="53502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a:t>“Kui on näiteks hindelised tööd, siis nad võivad kasutada õppematerjali. Näiteks me oleme teatud laste puhul kirja pannud selle, et [...] kui ta on 50% sellest materjalist läbinud ja see on tema jaoks juba väga </a:t>
            </a:r>
            <a:r>
              <a:rPr lang="et-EE" b="1"/>
              <a:t>tugev 3….maksimum tema jaoks ei ole see 100%, vaid ongi see õppekava miinimum.</a:t>
            </a:r>
            <a:r>
              <a:rPr lang="et-EE"/>
              <a:t>” (ÕP1)</a:t>
            </a:r>
            <a:endParaRPr/>
          </a:p>
          <a:p>
            <a:pPr marL="0" lvl="0" indent="0" algn="l" rtl="0">
              <a:spcBef>
                <a:spcPts val="750"/>
              </a:spcBef>
              <a:spcAft>
                <a:spcPts val="0"/>
              </a:spcAft>
              <a:buNone/>
            </a:pPr>
            <a:r>
              <a:rPr lang="et-EE"/>
              <a:t>“Mul on sealsamas C-klassis ka lapsi, kellega mina täheldan tänaseks, et on muresid. Aga vanemad nagu ei taha näha seda probleemi, kus see tegelikult on. Ja pigem ma nagu näen, et see laps kannatab, et tal oleks vaja tuge, tal oleks vaja toetust. Aga k</a:t>
            </a:r>
            <a:r>
              <a:rPr lang="et-EE" b="1"/>
              <a:t>ui mul ei ole sellel lapsel mingeid eri olusid, kuidas ma saaksin temaga toimetada, </a:t>
            </a:r>
            <a:r>
              <a:rPr lang="et-EE"/>
              <a:t>ja siis noh, tegelikult ma peaksingi tema k</a:t>
            </a:r>
            <a:r>
              <a:rPr lang="et-EE" b="1"/>
              <a:t>äest nõudma täies ulatuses selle kava läbimist, mis tegelikult temal käib üle jõu</a:t>
            </a:r>
            <a:r>
              <a:rPr lang="et-EE"/>
              <a:t>.” (ÕP2)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Arutelu: Kas õpetamispraktikad on erinevad HEV ja E2K puhul? </a:t>
            </a:r>
            <a:endParaRPr/>
          </a:p>
        </p:txBody>
      </p:sp>
      <p:sp>
        <p:nvSpPr>
          <p:cNvPr id="259" name="Google Shape;259;p43"/>
          <p:cNvSpPr txBox="1">
            <a:spLocks noGrp="1"/>
          </p:cNvSpPr>
          <p:nvPr>
            <p:ph type="body" idx="1"/>
          </p:nvPr>
        </p:nvSpPr>
        <p:spPr>
          <a:xfrm>
            <a:off x="457200" y="1604977"/>
            <a:ext cx="8223300" cy="47712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a:t>“Mina ütleksin, siin me vaatame kas näiteks ATH-last ja ATH-last, kes ei valda veel eesti keelt, siis s</a:t>
            </a:r>
            <a:r>
              <a:rPr lang="et-EE">
                <a:solidFill>
                  <a:schemeClr val="accent1"/>
                </a:solidFill>
              </a:rPr>
              <a:t>ee on juba kaks eraldiseisvat rühma</a:t>
            </a:r>
            <a:r>
              <a:rPr lang="et-EE"/>
              <a:t>, kuidas nendega tööd teha.” (ÕP10)</a:t>
            </a:r>
            <a:endParaRPr/>
          </a:p>
          <a:p>
            <a:pPr marL="0" lvl="0" indent="0" algn="l" rtl="0">
              <a:spcBef>
                <a:spcPts val="750"/>
              </a:spcBef>
              <a:spcAft>
                <a:spcPts val="0"/>
              </a:spcAft>
              <a:buNone/>
            </a:pPr>
            <a:endParaRPr/>
          </a:p>
          <a:p>
            <a:pPr marL="0" lvl="0" indent="0" algn="l" rtl="0">
              <a:spcBef>
                <a:spcPts val="750"/>
              </a:spcBef>
              <a:spcAft>
                <a:spcPts val="0"/>
              </a:spcAft>
              <a:buNone/>
            </a:pPr>
            <a:r>
              <a:rPr lang="et-EE"/>
              <a:t>“Et kõik minu arvates, et kõik need lapsed, kes </a:t>
            </a:r>
            <a:r>
              <a:rPr lang="et-EE">
                <a:solidFill>
                  <a:srgbClr val="B91319"/>
                </a:solidFill>
              </a:rPr>
              <a:t>õpivad mitte oma emakeeles, nad on ikka kõik HEV-lapsed sest nad vajavad rohkem tuge, keelelist tuge</a:t>
            </a:r>
            <a:r>
              <a:rPr lang="et-EE"/>
              <a:t>.” (ÕP9)</a:t>
            </a: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Kokkuvõteks</a:t>
            </a:r>
            <a:endParaRPr/>
          </a:p>
        </p:txBody>
      </p:sp>
      <p:sp>
        <p:nvSpPr>
          <p:cNvPr id="266" name="Google Shape;266;p44"/>
          <p:cNvSpPr txBox="1">
            <a:spLocks noGrp="1"/>
          </p:cNvSpPr>
          <p:nvPr>
            <p:ph type="body" idx="1"/>
          </p:nvPr>
        </p:nvSpPr>
        <p:spPr>
          <a:xfrm>
            <a:off x="457200" y="1338551"/>
            <a:ext cx="8223300" cy="42507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a:solidFill>
                  <a:schemeClr val="dk1"/>
                </a:solidFill>
              </a:rPr>
              <a:t>Toe vajadusega õpilased – kasutatakse </a:t>
            </a:r>
            <a:r>
              <a:rPr lang="et-EE">
                <a:solidFill>
                  <a:schemeClr val="accent1"/>
                </a:solidFill>
              </a:rPr>
              <a:t>sarnaseid tõhusaid </a:t>
            </a:r>
            <a:r>
              <a:rPr lang="et-EE">
                <a:solidFill>
                  <a:schemeClr val="dk1"/>
                </a:solidFill>
              </a:rPr>
              <a:t>pedagoogilisi võtteid (HEV, LAK, keelekümblus jne), kuid need eeldavad õpetajalt laiemat pedagoogilist repertuaari, tugevamaid probleemilahendusoskusi ja suuremat säilenõtkust.</a:t>
            </a:r>
            <a:endParaRPr>
              <a:solidFill>
                <a:schemeClr val="dk1"/>
              </a:solidFill>
            </a:endParaRPr>
          </a:p>
          <a:p>
            <a:pPr marL="0" lvl="0" indent="0" algn="l" rtl="0">
              <a:spcBef>
                <a:spcPts val="750"/>
              </a:spcBef>
              <a:spcAft>
                <a:spcPts val="0"/>
              </a:spcAft>
              <a:buNone/>
            </a:pPr>
            <a:endParaRPr>
              <a:solidFill>
                <a:schemeClr val="dk1"/>
              </a:solidFill>
            </a:endParaRPr>
          </a:p>
          <a:p>
            <a:pPr marL="0" lvl="0" indent="0" algn="l" rtl="0">
              <a:spcBef>
                <a:spcPts val="750"/>
              </a:spcBef>
              <a:spcAft>
                <a:spcPts val="0"/>
              </a:spcAft>
              <a:buNone/>
            </a:pPr>
            <a:r>
              <a:rPr lang="et-EE">
                <a:solidFill>
                  <a:schemeClr val="dk1"/>
                </a:solidFill>
              </a:rPr>
              <a:t>Pedagoogilise repertuaari laiendamiseks on võimalik tutvuda juhendmaterjaliga ning osaleda tulevastel koolitustel.</a:t>
            </a:r>
            <a:endParaRPr>
              <a:solidFill>
                <a:schemeClr val="dk1"/>
              </a:solidFill>
            </a:endParaRPr>
          </a:p>
          <a:p>
            <a:pPr marL="0" lvl="0" indent="0" algn="l" rtl="0">
              <a:spcBef>
                <a:spcPts val="750"/>
              </a:spcBef>
              <a:spcAft>
                <a:spcPts val="0"/>
              </a:spcAft>
              <a:buClr>
                <a:schemeClr val="dk1"/>
              </a:buClr>
              <a:buSzPts val="1100"/>
              <a:buFont typeface="Arial"/>
              <a:buNone/>
            </a:pPr>
            <a:r>
              <a:rPr lang="et-EE">
                <a:solidFill>
                  <a:schemeClr val="dk1"/>
                </a:solidFill>
              </a:rPr>
              <a:t>“Muu kodukeelega haridusliku erivajadusega õpilase toetamine aineõppes. Loodusõpetus ja matemaatika” </a:t>
            </a:r>
            <a:r>
              <a:rPr lang="et-EE" u="sng">
                <a:solidFill>
                  <a:schemeClr val="hlink"/>
                </a:solidFill>
                <a:hlinkClick r:id="rId3"/>
              </a:rPr>
              <a:t>https://e-koolikott.ee/et/oppematerjal/314e7307-c897-4d48-aace-50548404b65b</a:t>
            </a:r>
            <a:r>
              <a:rPr lang="et-EE">
                <a:solidFill>
                  <a:schemeClr val="dk1"/>
                </a:solidFill>
              </a:rPr>
              <a:t> </a:t>
            </a:r>
            <a:endParaRPr>
              <a:solidFill>
                <a:schemeClr val="dk1"/>
              </a:solidFill>
            </a:endParaRPr>
          </a:p>
          <a:p>
            <a:pPr marL="0" lvl="0" indent="0" algn="l" rtl="0">
              <a:spcBef>
                <a:spcPts val="75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Kirjandus</a:t>
            </a:r>
            <a:endParaRPr/>
          </a:p>
        </p:txBody>
      </p:sp>
      <p:sp>
        <p:nvSpPr>
          <p:cNvPr id="273" name="Google Shape;273;p45"/>
          <p:cNvSpPr txBox="1">
            <a:spLocks noGrp="1"/>
          </p:cNvSpPr>
          <p:nvPr>
            <p:ph type="body" idx="1"/>
          </p:nvPr>
        </p:nvSpPr>
        <p:spPr>
          <a:xfrm>
            <a:off x="457200" y="1159125"/>
            <a:ext cx="8223300" cy="53865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sz="2100"/>
              <a:t>Blömeke S, Gustafsson JE, Shavelson RJ (2015) Beyond dichotomies: Competence viewed as a continuum. Zeitschrift fur Psychologie / Journal of Psychology 223:3–13</a:t>
            </a:r>
            <a:endParaRPr sz="2100"/>
          </a:p>
          <a:p>
            <a:pPr marL="0" lvl="0" indent="0" algn="l" rtl="0">
              <a:spcBef>
                <a:spcPts val="750"/>
              </a:spcBef>
              <a:spcAft>
                <a:spcPts val="0"/>
              </a:spcAft>
              <a:buNone/>
            </a:pPr>
            <a:r>
              <a:rPr lang="et-EE" sz="2100"/>
              <a:t>Fives, H., &amp; Buehl, M. M. (2012). Spring cleaning for the “messy” construct of teachers’ beliefs: What are they? Which have been examined? What can they tell us? In APA Educational Psychology Handbook: Vol. 2. Individual Differences and Cultural and Contextual Factors, K. R. Harris, S. Graham, and T. Urdan (Eds). DOI: 10.1037/13274-019</a:t>
            </a:r>
            <a:endParaRPr sz="2100"/>
          </a:p>
          <a:p>
            <a:pPr marL="0" lvl="0" indent="0" algn="l" rtl="0">
              <a:spcBef>
                <a:spcPts val="750"/>
              </a:spcBef>
              <a:spcAft>
                <a:spcPts val="0"/>
              </a:spcAft>
              <a:buNone/>
            </a:pPr>
            <a:r>
              <a:rPr lang="et-EE" sz="2100"/>
              <a:t>Hattie, J. (2008). Visible learning: A synthesis of over 800 meta-analyses relating to achievement. routledge.</a:t>
            </a:r>
            <a:endParaRPr sz="2100"/>
          </a:p>
          <a:p>
            <a:pPr marL="0" lvl="0" indent="0" algn="l" rtl="0">
              <a:spcBef>
                <a:spcPts val="750"/>
              </a:spcBef>
              <a:spcAft>
                <a:spcPts val="0"/>
              </a:spcAft>
              <a:buNone/>
            </a:pPr>
            <a:r>
              <a:rPr lang="et-EE" sz="2100"/>
              <a:t>Häidkind, P., &amp; Soodla, P. (2025). Erivajadustega õppijad Eesti haridussüsteemis: märkamine, hindamine ja õpetamine. Tartu Ülikooli Kirjastus</a:t>
            </a:r>
            <a:endParaRPr sz="2100"/>
          </a:p>
          <a:p>
            <a:pPr marL="0" lvl="0" indent="0" algn="l" rtl="0">
              <a:spcBef>
                <a:spcPts val="750"/>
              </a:spcBef>
              <a:spcAft>
                <a:spcPts val="0"/>
              </a:spcAft>
              <a:buNone/>
            </a:pPr>
            <a:r>
              <a:rPr lang="et-EE" sz="2100"/>
              <a:t>Padrik, M., Bernhardt, K., Rüütmaa, T., Praakli, K., Vihman, V.-A., Hallap, M., Pastarus, K., Puksand, H., Ljalikova, A., Arder, E., Argus, R. (juh) (2026). Muu kodukeelega haridusliku erivajadusega õpilase toetamine aineõppes. Loodusõpetus ja matemaatika. Tallinna Ülikool / Tartu Ülikool / Haridus- ja Teadusministeerium, Digitaalne õppematerjal (pdf)</a:t>
            </a: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6"/>
          <p:cNvSpPr txBox="1">
            <a:spLocks noGrp="1"/>
          </p:cNvSpPr>
          <p:nvPr>
            <p:ph type="body" idx="1"/>
          </p:nvPr>
        </p:nvSpPr>
        <p:spPr>
          <a:xfrm>
            <a:off x="611560" y="1412776"/>
            <a:ext cx="7886700" cy="2880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B20533"/>
              </a:buClr>
              <a:buSzPts val="3600"/>
              <a:buFont typeface="Merriweather Sans"/>
              <a:buNone/>
            </a:pPr>
            <a:r>
              <a:rPr lang="et-EE"/>
              <a:t>Täname!</a:t>
            </a:r>
            <a:br>
              <a:rPr lang="et-EE" sz="3600" i="0" u="none" strike="noStrike" cap="none">
                <a:solidFill>
                  <a:srgbClr val="000000"/>
                </a:solidFill>
              </a:rPr>
            </a:br>
            <a:br>
              <a:rPr lang="et-EE" sz="3600" i="0" u="none" strike="noStrike" cap="none">
                <a:solidFill>
                  <a:srgbClr val="000000"/>
                </a:solidFill>
              </a:rPr>
            </a:br>
            <a:endParaRPr sz="3600" i="0" u="none" strike="noStrike" cap="none">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Probleemistik ja kontekst</a:t>
            </a:r>
            <a:endParaRPr/>
          </a:p>
        </p:txBody>
      </p:sp>
      <p:sp>
        <p:nvSpPr>
          <p:cNvPr id="116" name="Google Shape;116;p23"/>
          <p:cNvSpPr txBox="1">
            <a:spLocks noGrp="1"/>
          </p:cNvSpPr>
          <p:nvPr>
            <p:ph type="body" idx="1"/>
          </p:nvPr>
        </p:nvSpPr>
        <p:spPr>
          <a:xfrm>
            <a:off x="457200" y="1604963"/>
            <a:ext cx="8223300" cy="3984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sz="3000">
                <a:solidFill>
                  <a:schemeClr val="dk1"/>
                </a:solidFill>
              </a:rPr>
              <a:t>Fookus: toe vajadusega õpilased</a:t>
            </a:r>
            <a:endParaRPr sz="3000">
              <a:solidFill>
                <a:schemeClr val="dk1"/>
              </a:solidFill>
            </a:endParaRPr>
          </a:p>
          <a:p>
            <a:pPr marL="457200" lvl="0" indent="-419100" algn="l" rtl="0">
              <a:spcBef>
                <a:spcPts val="750"/>
              </a:spcBef>
              <a:spcAft>
                <a:spcPts val="0"/>
              </a:spcAft>
              <a:buClr>
                <a:schemeClr val="dk1"/>
              </a:buClr>
              <a:buSzPts val="3000"/>
              <a:buChar char="●"/>
            </a:pPr>
            <a:r>
              <a:rPr lang="et-EE" sz="3000">
                <a:solidFill>
                  <a:schemeClr val="dk1"/>
                </a:solidFill>
              </a:rPr>
              <a:t>üldtugi (ilma Rajaleidja otsuseta)</a:t>
            </a:r>
            <a:endParaRPr sz="3000">
              <a:solidFill>
                <a:schemeClr val="dk1"/>
              </a:solidFill>
            </a:endParaRPr>
          </a:p>
          <a:p>
            <a:pPr marL="457200" lvl="0" indent="-419100" algn="l" rtl="0">
              <a:spcBef>
                <a:spcPts val="0"/>
              </a:spcBef>
              <a:spcAft>
                <a:spcPts val="0"/>
              </a:spcAft>
              <a:buClr>
                <a:schemeClr val="dk1"/>
              </a:buClr>
              <a:buSzPts val="3000"/>
              <a:buChar char="●"/>
            </a:pPr>
            <a:r>
              <a:rPr lang="et-EE" sz="3000">
                <a:solidFill>
                  <a:schemeClr val="dk1"/>
                </a:solidFill>
              </a:rPr>
              <a:t>eritugi (Rajaleidja otsusega)</a:t>
            </a:r>
            <a:endParaRPr sz="3000">
              <a:solidFill>
                <a:schemeClr val="dk1"/>
              </a:solidFill>
            </a:endParaRPr>
          </a:p>
          <a:p>
            <a:pPr marL="457200" lvl="0" indent="-419100" algn="l" rtl="0">
              <a:spcBef>
                <a:spcPts val="0"/>
              </a:spcBef>
              <a:spcAft>
                <a:spcPts val="0"/>
              </a:spcAft>
              <a:buClr>
                <a:schemeClr val="dk1"/>
              </a:buClr>
              <a:buSzPts val="3000"/>
              <a:buChar char="●"/>
            </a:pPr>
            <a:r>
              <a:rPr lang="et-EE" sz="3000">
                <a:solidFill>
                  <a:schemeClr val="dk1"/>
                </a:solidFill>
              </a:rPr>
              <a:t>erineva kodukeelega õppijad (keelekümblus, üleminekuklassid, sisserändajad)</a:t>
            </a:r>
            <a:endParaRPr sz="3000">
              <a:solidFill>
                <a:schemeClr val="dk1"/>
              </a:solidFill>
            </a:endParaRPr>
          </a:p>
          <a:p>
            <a:pPr marL="0" lvl="0" indent="0" algn="l" rtl="0">
              <a:spcBef>
                <a:spcPts val="750"/>
              </a:spcBef>
              <a:spcAft>
                <a:spcPts val="0"/>
              </a:spcAft>
              <a:buNone/>
            </a:pPr>
            <a:endParaRPr sz="3000">
              <a:solidFill>
                <a:schemeClr val="dk1"/>
              </a:solidFill>
            </a:endParaRPr>
          </a:p>
          <a:p>
            <a:pPr marL="0" lvl="0" indent="0" algn="l" rtl="0">
              <a:spcBef>
                <a:spcPts val="750"/>
              </a:spcBef>
              <a:spcAft>
                <a:spcPts val="0"/>
              </a:spcAft>
              <a:buNone/>
            </a:pPr>
            <a:r>
              <a:rPr lang="et-EE" sz="3000">
                <a:solidFill>
                  <a:schemeClr val="dk1"/>
                </a:solidFill>
              </a:rPr>
              <a:t>Eestikeelsele õppele ülemineku väljakutsed:</a:t>
            </a:r>
            <a:endParaRPr sz="3000">
              <a:solidFill>
                <a:schemeClr val="dk1"/>
              </a:solidFill>
            </a:endParaRPr>
          </a:p>
          <a:p>
            <a:pPr marL="0" lvl="0" indent="0" algn="l" rtl="0">
              <a:spcBef>
                <a:spcPts val="750"/>
              </a:spcBef>
              <a:spcAft>
                <a:spcPts val="0"/>
              </a:spcAft>
              <a:buNone/>
            </a:pPr>
            <a:r>
              <a:rPr lang="et-EE" sz="3000">
                <a:solidFill>
                  <a:schemeClr val="dk1"/>
                </a:solidFill>
              </a:rPr>
              <a:t>mitmekesine õppijaskond ja paljud õpilasi vajavad tugi: millised lahendused?</a:t>
            </a:r>
            <a:endParaRPr sz="3000">
              <a:solidFill>
                <a:schemeClr val="dk1"/>
              </a:solidFill>
            </a:endParaRPr>
          </a:p>
          <a:p>
            <a:pPr marL="0" lvl="0" indent="0" algn="l" rtl="0">
              <a:spcBef>
                <a:spcPts val="750"/>
              </a:spcBef>
              <a:spcAft>
                <a:spcPts val="0"/>
              </a:spcAft>
              <a:buClr>
                <a:schemeClr val="dk1"/>
              </a:buClr>
              <a:buSzPts val="1100"/>
              <a:buFont typeface="Arial"/>
              <a:buNone/>
            </a:pPr>
            <a:endParaRPr sz="3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Uurimisküsimused</a:t>
            </a:r>
            <a:endParaRPr/>
          </a:p>
        </p:txBody>
      </p:sp>
      <p:sp>
        <p:nvSpPr>
          <p:cNvPr id="123" name="Google Shape;123;p24"/>
          <p:cNvSpPr txBox="1">
            <a:spLocks noGrp="1"/>
          </p:cNvSpPr>
          <p:nvPr>
            <p:ph type="body" idx="1"/>
          </p:nvPr>
        </p:nvSpPr>
        <p:spPr>
          <a:xfrm>
            <a:off x="457200" y="1604963"/>
            <a:ext cx="8223300" cy="3984300"/>
          </a:xfrm>
          <a:prstGeom prst="rect">
            <a:avLst/>
          </a:prstGeom>
        </p:spPr>
        <p:txBody>
          <a:bodyPr spcFirstLastPara="1" wrap="square" lIns="91425" tIns="91425" rIns="91425" bIns="91425" anchor="t" anchorCtr="0">
            <a:noAutofit/>
          </a:bodyPr>
          <a:lstStyle/>
          <a:p>
            <a:pPr marL="457200" lvl="0" indent="-393700" algn="l" rtl="0">
              <a:spcBef>
                <a:spcPts val="750"/>
              </a:spcBef>
              <a:spcAft>
                <a:spcPts val="0"/>
              </a:spcAft>
              <a:buSzPts val="2600"/>
              <a:buChar char="●"/>
            </a:pPr>
            <a:r>
              <a:rPr lang="et-EE"/>
              <a:t>Milline on õpetajate potentsiaalne pädevus toe vajadustega õpilaste õpetamisel?</a:t>
            </a:r>
            <a:endParaRPr/>
          </a:p>
          <a:p>
            <a:pPr marL="0" lvl="0" indent="0" algn="l" rtl="0">
              <a:spcBef>
                <a:spcPts val="750"/>
              </a:spcBef>
              <a:spcAft>
                <a:spcPts val="0"/>
              </a:spcAft>
              <a:buNone/>
            </a:pPr>
            <a:endParaRPr/>
          </a:p>
          <a:p>
            <a:pPr marL="457200" lvl="0" indent="-393700" algn="l" rtl="0">
              <a:spcBef>
                <a:spcPts val="750"/>
              </a:spcBef>
              <a:spcAft>
                <a:spcPts val="0"/>
              </a:spcAft>
              <a:buSzPts val="2600"/>
              <a:buChar char="●"/>
            </a:pPr>
            <a:r>
              <a:rPr lang="et-EE"/>
              <a:t>Kuidas õpetajad tajuvad, ja tõlgendavad toe vajadusega õpilasi käitumist ja oskusi ja milliseid pedagoogilisi otsuseid teevad? </a:t>
            </a:r>
            <a:endParaRPr/>
          </a:p>
          <a:p>
            <a:pPr marL="45720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457200" y="273050"/>
            <a:ext cx="8223300" cy="143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Õpetaja pädevuse kontiinumi mudel</a:t>
            </a:r>
            <a:endParaRPr/>
          </a:p>
        </p:txBody>
      </p:sp>
      <p:sp>
        <p:nvSpPr>
          <p:cNvPr id="130" name="Google Shape;130;p25"/>
          <p:cNvSpPr txBox="1">
            <a:spLocks noGrp="1"/>
          </p:cNvSpPr>
          <p:nvPr>
            <p:ph type="body" idx="1"/>
          </p:nvPr>
        </p:nvSpPr>
        <p:spPr>
          <a:xfrm>
            <a:off x="457200" y="1604977"/>
            <a:ext cx="8223300" cy="46866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a:t>Pädevus ei ole staatiline ega binaarne (nt pädev </a:t>
            </a:r>
            <a:r>
              <a:rPr lang="et-EE" i="0"/>
              <a:t>vs.</a:t>
            </a:r>
            <a:r>
              <a:rPr lang="et-EE"/>
              <a:t> mittepädev), vaid dünaamiline süsteem</a:t>
            </a:r>
            <a:endParaRPr/>
          </a:p>
          <a:p>
            <a:pPr marL="0" lvl="0" indent="0" algn="l" rtl="0">
              <a:spcBef>
                <a:spcPts val="750"/>
              </a:spcBef>
              <a:spcAft>
                <a:spcPts val="0"/>
              </a:spcAft>
              <a:buNone/>
            </a:pPr>
            <a:r>
              <a:rPr lang="et-EE"/>
              <a:t>Pädevus ühendab</a:t>
            </a:r>
            <a:endParaRPr/>
          </a:p>
          <a:p>
            <a:pPr marL="457200" lvl="0" indent="-393700" algn="l" rtl="0">
              <a:spcBef>
                <a:spcPts val="750"/>
              </a:spcBef>
              <a:spcAft>
                <a:spcPts val="0"/>
              </a:spcAft>
              <a:buSzPts val="2600"/>
              <a:buChar char="-"/>
            </a:pPr>
            <a:r>
              <a:rPr lang="et-EE"/>
              <a:t>kognitiivsed komponendid (teadmised)</a:t>
            </a:r>
            <a:endParaRPr/>
          </a:p>
          <a:p>
            <a:pPr marL="457200" lvl="0" indent="-393700" algn="l" rtl="0">
              <a:spcBef>
                <a:spcPts val="0"/>
              </a:spcBef>
              <a:spcAft>
                <a:spcPts val="0"/>
              </a:spcAft>
              <a:buSzPts val="2600"/>
              <a:buChar char="-"/>
            </a:pPr>
            <a:r>
              <a:rPr lang="et-EE"/>
              <a:t>mittekognitiivsed komponendid (uskumused, motivatsioon, tahe)</a:t>
            </a:r>
            <a:endParaRPr/>
          </a:p>
          <a:p>
            <a:pPr marL="0" lvl="0" indent="0" algn="l" rtl="0">
              <a:spcBef>
                <a:spcPts val="750"/>
              </a:spcBef>
              <a:spcAft>
                <a:spcPts val="0"/>
              </a:spcAft>
              <a:buNone/>
            </a:pPr>
            <a:r>
              <a:rPr lang="et-EE"/>
              <a:t>Pädevus avaldub:</a:t>
            </a:r>
            <a:endParaRPr/>
          </a:p>
          <a:p>
            <a:pPr marL="457200" lvl="0" indent="-393700" algn="l" rtl="0">
              <a:spcBef>
                <a:spcPts val="750"/>
              </a:spcBef>
              <a:spcAft>
                <a:spcPts val="0"/>
              </a:spcAft>
              <a:buSzPts val="2600"/>
              <a:buChar char="●"/>
            </a:pPr>
            <a:r>
              <a:rPr lang="et-EE"/>
              <a:t>ajas ja konkreetses kontekstis</a:t>
            </a:r>
            <a:endParaRPr/>
          </a:p>
          <a:p>
            <a:pPr marL="457200" lvl="0" indent="-393700" algn="l" rtl="0">
              <a:spcBef>
                <a:spcPts val="0"/>
              </a:spcBef>
              <a:spcAft>
                <a:spcPts val="0"/>
              </a:spcAft>
              <a:buSzPts val="2600"/>
              <a:buChar char="●"/>
            </a:pPr>
            <a:r>
              <a:rPr lang="et-EE"/>
              <a:t>tegevuses ja soorituses (Blömeke, Gustafsson &amp; Shavelson, 2015)</a:t>
            </a:r>
            <a:endParaRPr/>
          </a:p>
          <a:p>
            <a:pPr marL="0" lvl="0" indent="0" algn="l" rtl="0">
              <a:spcBef>
                <a:spcPts val="750"/>
              </a:spcBef>
              <a:spcAft>
                <a:spcPts val="0"/>
              </a:spcAft>
              <a:buNone/>
            </a:pPr>
            <a:r>
              <a:rPr lang="et-EE"/>
              <a:t>Sarnane lähenemine: Häidkind, P., &amp; Soodla, P. (2024)</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6"/>
          <p:cNvPicPr preferRelativeResize="0"/>
          <p:nvPr/>
        </p:nvPicPr>
        <p:blipFill>
          <a:blip r:embed="rId3">
            <a:alphaModFix/>
          </a:blip>
          <a:stretch>
            <a:fillRect/>
          </a:stretch>
        </p:blipFill>
        <p:spPr>
          <a:xfrm>
            <a:off x="24348" y="1884763"/>
            <a:ext cx="8839203" cy="3946877"/>
          </a:xfrm>
          <a:prstGeom prst="rect">
            <a:avLst/>
          </a:prstGeom>
          <a:noFill/>
          <a:ln>
            <a:noFill/>
          </a:ln>
        </p:spPr>
      </p:pic>
      <p:sp>
        <p:nvSpPr>
          <p:cNvPr id="137" name="Google Shape;137;p26"/>
          <p:cNvSpPr txBox="1"/>
          <p:nvPr/>
        </p:nvSpPr>
        <p:spPr>
          <a:xfrm>
            <a:off x="233725" y="509853"/>
            <a:ext cx="7718700" cy="12930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t-EE" sz="4800" i="1" dirty="0" err="1">
                <a:solidFill>
                  <a:schemeClr val="accent1"/>
                </a:solidFill>
                <a:latin typeface="Crimson Text"/>
                <a:ea typeface="Crimson Text"/>
                <a:cs typeface="Crimson Text"/>
                <a:sym typeface="Crimson Text"/>
              </a:rPr>
              <a:t>Blömeke</a:t>
            </a:r>
            <a:r>
              <a:rPr lang="et-EE" sz="4800" i="1" dirty="0">
                <a:solidFill>
                  <a:schemeClr val="accent1"/>
                </a:solidFill>
                <a:latin typeface="Crimson Text"/>
                <a:ea typeface="Crimson Text"/>
                <a:cs typeface="Crimson Text"/>
                <a:sym typeface="Crimson Text"/>
              </a:rPr>
              <a:t>, </a:t>
            </a:r>
            <a:r>
              <a:rPr lang="et-EE" sz="4800" i="1" dirty="0" err="1">
                <a:solidFill>
                  <a:schemeClr val="accent1"/>
                </a:solidFill>
                <a:latin typeface="Crimson Text"/>
                <a:ea typeface="Crimson Text"/>
                <a:cs typeface="Crimson Text"/>
                <a:sym typeface="Crimson Text"/>
              </a:rPr>
              <a:t>Gustafsson</a:t>
            </a:r>
            <a:r>
              <a:rPr lang="et-EE" sz="4800" i="1" dirty="0">
                <a:solidFill>
                  <a:schemeClr val="accent1"/>
                </a:solidFill>
                <a:latin typeface="Crimson Text"/>
                <a:ea typeface="Crimson Text"/>
                <a:cs typeface="Crimson Text"/>
                <a:sym typeface="Crimson Text"/>
              </a:rPr>
              <a:t> &amp; </a:t>
            </a:r>
            <a:r>
              <a:rPr lang="et-EE" sz="4800" i="1" dirty="0" err="1">
                <a:solidFill>
                  <a:schemeClr val="accent1"/>
                </a:solidFill>
                <a:latin typeface="Crimson Text"/>
                <a:ea typeface="Crimson Text"/>
                <a:cs typeface="Crimson Text"/>
                <a:sym typeface="Crimson Text"/>
              </a:rPr>
              <a:t>Shavelson</a:t>
            </a:r>
            <a:r>
              <a:rPr lang="et-EE" sz="4800" i="1" dirty="0">
                <a:solidFill>
                  <a:schemeClr val="accent1"/>
                </a:solidFill>
                <a:latin typeface="Crimson Text"/>
                <a:ea typeface="Crimson Text"/>
                <a:cs typeface="Crimson Text"/>
                <a:sym typeface="Crimson Text"/>
              </a:rPr>
              <a:t>, 2015</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Õpetaja uskumused, motivatsioon ja tahe</a:t>
            </a:r>
            <a:endParaRPr/>
          </a:p>
        </p:txBody>
      </p:sp>
      <p:sp>
        <p:nvSpPr>
          <p:cNvPr id="144" name="Google Shape;144;p27"/>
          <p:cNvSpPr txBox="1">
            <a:spLocks noGrp="1"/>
          </p:cNvSpPr>
          <p:nvPr>
            <p:ph type="body" idx="1"/>
          </p:nvPr>
        </p:nvSpPr>
        <p:spPr>
          <a:xfrm>
            <a:off x="457200" y="1604963"/>
            <a:ext cx="8223300" cy="3984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a:t>(a) uskumused iseenda kohta, sh õpetaja enesetõhusus, identiteet ja roll õpetajana; </a:t>
            </a:r>
            <a:endParaRPr/>
          </a:p>
          <a:p>
            <a:pPr marL="0" lvl="0" indent="0" algn="l" rtl="0">
              <a:spcBef>
                <a:spcPts val="750"/>
              </a:spcBef>
              <a:spcAft>
                <a:spcPts val="0"/>
              </a:spcAft>
              <a:buNone/>
            </a:pPr>
            <a:r>
              <a:rPr lang="et-EE"/>
              <a:t>(b) uskumused konteksti või keskkonna kohta; </a:t>
            </a:r>
            <a:endParaRPr/>
          </a:p>
          <a:p>
            <a:pPr marL="0" lvl="0" indent="0" algn="l" rtl="0">
              <a:spcBef>
                <a:spcPts val="750"/>
              </a:spcBef>
              <a:spcAft>
                <a:spcPts val="0"/>
              </a:spcAft>
              <a:buNone/>
            </a:pPr>
            <a:r>
              <a:rPr lang="et-EE"/>
              <a:t>(c) uskumused sisu või teadmiste kohta; </a:t>
            </a:r>
            <a:endParaRPr/>
          </a:p>
          <a:p>
            <a:pPr marL="0" lvl="0" indent="0" algn="l" rtl="0">
              <a:spcBef>
                <a:spcPts val="750"/>
              </a:spcBef>
              <a:spcAft>
                <a:spcPts val="0"/>
              </a:spcAft>
              <a:buNone/>
            </a:pPr>
            <a:r>
              <a:rPr lang="et-EE"/>
              <a:t>(d) uskumused konkreetsete õpetamispraktikate kohta; </a:t>
            </a:r>
            <a:endParaRPr/>
          </a:p>
          <a:p>
            <a:pPr marL="0" lvl="0" indent="0" algn="l" rtl="0">
              <a:spcBef>
                <a:spcPts val="750"/>
              </a:spcBef>
              <a:spcAft>
                <a:spcPts val="0"/>
              </a:spcAft>
              <a:buNone/>
            </a:pPr>
            <a:r>
              <a:rPr lang="et-EE"/>
              <a:t>(e) uskumused õpetamisviisi kohta; </a:t>
            </a:r>
            <a:endParaRPr/>
          </a:p>
          <a:p>
            <a:pPr marL="0" lvl="0" indent="0" algn="l" rtl="0">
              <a:spcBef>
                <a:spcPts val="750"/>
              </a:spcBef>
              <a:spcAft>
                <a:spcPts val="0"/>
              </a:spcAft>
              <a:buNone/>
            </a:pPr>
            <a:r>
              <a:rPr lang="et-EE"/>
              <a:t>(f) uskumused õppijate kohta (Fives &amp; Buehl, 2012).</a:t>
            </a:r>
            <a:endParaRPr/>
          </a:p>
          <a:p>
            <a:pPr marL="0" lvl="0" indent="0" algn="l" rtl="0">
              <a:spcBef>
                <a:spcPts val="75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457200" y="273050"/>
            <a:ext cx="8223300" cy="113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t-EE"/>
              <a:t>Uurimismetoodika</a:t>
            </a:r>
            <a:endParaRPr/>
          </a:p>
        </p:txBody>
      </p:sp>
      <p:sp>
        <p:nvSpPr>
          <p:cNvPr id="151" name="Google Shape;151;p28"/>
          <p:cNvSpPr txBox="1">
            <a:spLocks noGrp="1"/>
          </p:cNvSpPr>
          <p:nvPr>
            <p:ph type="body" idx="1"/>
          </p:nvPr>
        </p:nvSpPr>
        <p:spPr>
          <a:xfrm>
            <a:off x="457200" y="1604976"/>
            <a:ext cx="8223300" cy="44118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t-EE" sz="3000" b="1"/>
              <a:t>Osalejad</a:t>
            </a:r>
            <a:endParaRPr sz="3000"/>
          </a:p>
          <a:p>
            <a:pPr marL="0" lvl="0" indent="0" algn="l" rtl="0">
              <a:spcBef>
                <a:spcPts val="750"/>
              </a:spcBef>
              <a:spcAft>
                <a:spcPts val="0"/>
              </a:spcAft>
              <a:buNone/>
            </a:pPr>
            <a:r>
              <a:rPr lang="et-EE" sz="3000"/>
              <a:t> 10 õpetajat: loodusõpetus ja matemaatika 4.–5. klass</a:t>
            </a:r>
            <a:endParaRPr sz="3000"/>
          </a:p>
          <a:p>
            <a:pPr marL="0" lvl="0" indent="0" algn="l" rtl="0">
              <a:spcBef>
                <a:spcPts val="750"/>
              </a:spcBef>
              <a:spcAft>
                <a:spcPts val="0"/>
              </a:spcAft>
              <a:buNone/>
            </a:pPr>
            <a:r>
              <a:rPr lang="et-EE" sz="3000"/>
              <a:t>4 üldhariduskooli Tallinnas ja Tartus</a:t>
            </a:r>
            <a:endParaRPr sz="3000"/>
          </a:p>
          <a:p>
            <a:pPr marL="0" lvl="0" indent="0" algn="l" rtl="0">
              <a:spcBef>
                <a:spcPts val="750"/>
              </a:spcBef>
              <a:spcAft>
                <a:spcPts val="0"/>
              </a:spcAft>
              <a:buNone/>
            </a:pPr>
            <a:r>
              <a:rPr lang="et-EE" sz="3000" b="1"/>
              <a:t>Andmekogumine</a:t>
            </a:r>
            <a:endParaRPr sz="3000"/>
          </a:p>
          <a:p>
            <a:pPr marL="0" lvl="0" indent="0" algn="l" rtl="0">
              <a:spcBef>
                <a:spcPts val="750"/>
              </a:spcBef>
              <a:spcAft>
                <a:spcPts val="0"/>
              </a:spcAft>
              <a:buNone/>
            </a:pPr>
            <a:r>
              <a:rPr lang="et-EE" sz="3000"/>
              <a:t>Poolstruktureeritud intervjuud (N = 10)</a:t>
            </a:r>
            <a:endParaRPr sz="3000"/>
          </a:p>
          <a:p>
            <a:pPr marL="0" lvl="0" indent="0" algn="l" rtl="0">
              <a:spcBef>
                <a:spcPts val="750"/>
              </a:spcBef>
              <a:spcAft>
                <a:spcPts val="0"/>
              </a:spcAft>
              <a:buNone/>
            </a:pPr>
            <a:r>
              <a:rPr lang="et-EE" sz="3000"/>
              <a:t>Tunnivaatlused (N = 23)</a:t>
            </a:r>
            <a:endParaRPr sz="3000"/>
          </a:p>
          <a:p>
            <a:pPr marL="0" lvl="0" indent="0" algn="l" rtl="0">
              <a:spcBef>
                <a:spcPts val="750"/>
              </a:spcBef>
              <a:spcAft>
                <a:spcPts val="0"/>
              </a:spcAft>
              <a:buNone/>
            </a:pPr>
            <a:r>
              <a:rPr lang="et-EE" sz="3000" b="1"/>
              <a:t>Andmeanalüüs</a:t>
            </a:r>
            <a:endParaRPr sz="3000"/>
          </a:p>
          <a:p>
            <a:pPr marL="0" lvl="0" indent="0" algn="l" rtl="0">
              <a:spcBef>
                <a:spcPts val="750"/>
              </a:spcBef>
              <a:spcAft>
                <a:spcPts val="0"/>
              </a:spcAft>
              <a:buNone/>
            </a:pPr>
            <a:r>
              <a:rPr lang="et-EE" sz="3000"/>
              <a:t>Deduktiivne sisuanalüüs </a:t>
            </a:r>
            <a:r>
              <a:rPr lang="et-EE" sz="3000">
                <a:solidFill>
                  <a:schemeClr val="dk1"/>
                </a:solidFill>
              </a:rPr>
              <a:t>–</a:t>
            </a:r>
            <a:r>
              <a:rPr lang="et-EE" sz="3000"/>
              <a:t> QCAmapi tarkvara</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594047" y="476672"/>
            <a:ext cx="7886700" cy="338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t-EE">
                <a:solidFill>
                  <a:schemeClr val="accent1"/>
                </a:solidFill>
              </a:rPr>
              <a:t>Tulemused ja arutelu</a:t>
            </a:r>
            <a:endParaRPr>
              <a:solidFill>
                <a:schemeClr val="accent1"/>
              </a:solidFill>
            </a:endParaRPr>
          </a:p>
          <a:p>
            <a:pPr marL="0" lvl="0" indent="0" algn="ctr" rtl="0">
              <a:spcBef>
                <a:spcPts val="0"/>
              </a:spcBef>
              <a:spcAft>
                <a:spcPts val="0"/>
              </a:spcAft>
              <a:buNone/>
            </a:pPr>
            <a:endParaRPr/>
          </a:p>
        </p:txBody>
      </p:sp>
      <p:sp>
        <p:nvSpPr>
          <p:cNvPr id="158" name="Google Shape;158;p29"/>
          <p:cNvSpPr txBox="1">
            <a:spLocks noGrp="1"/>
          </p:cNvSpPr>
          <p:nvPr>
            <p:ph type="body" idx="1"/>
          </p:nvPr>
        </p:nvSpPr>
        <p:spPr>
          <a:xfrm>
            <a:off x="594047" y="4581129"/>
            <a:ext cx="7886700" cy="864000"/>
          </a:xfrm>
          <a:prstGeom prst="rect">
            <a:avLst/>
          </a:prstGeom>
        </p:spPr>
        <p:txBody>
          <a:bodyPr spcFirstLastPara="1" wrap="square" lIns="91425" tIns="91425" rIns="91425" bIns="91425" anchor="t" anchorCtr="0">
            <a:noAutofit/>
          </a:bodyPr>
          <a:lstStyle/>
          <a:p>
            <a:pPr marL="0" lvl="0" indent="0" algn="ctr" rtl="0">
              <a:spcBef>
                <a:spcPts val="750"/>
              </a:spcBef>
              <a:spcAft>
                <a:spcPts val="0"/>
              </a:spcAft>
              <a:buNone/>
            </a:pPr>
            <a:endParaRPr/>
          </a:p>
        </p:txBody>
      </p:sp>
    </p:spTree>
  </p:cSld>
  <p:clrMapOvr>
    <a:masterClrMapping/>
  </p:clrMapOvr>
</p:sld>
</file>

<file path=ppt/theme/theme1.xml><?xml version="1.0" encoding="utf-8"?>
<a:theme xmlns:a="http://schemas.openxmlformats.org/drawingml/2006/main" name="TLU">
  <a:themeElements>
    <a:clrScheme name="TLÜ">
      <a:dk1>
        <a:srgbClr val="000000"/>
      </a:dk1>
      <a:lt1>
        <a:srgbClr val="FFFFFF"/>
      </a:lt1>
      <a:dk2>
        <a:srgbClr val="000000"/>
      </a:dk2>
      <a:lt2>
        <a:srgbClr val="808080"/>
      </a:lt2>
      <a:accent1>
        <a:srgbClr val="B20533"/>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2470</Words>
  <Application>Microsoft Office PowerPoint</Application>
  <PresentationFormat>On-screen Show (4:3)</PresentationFormat>
  <Paragraphs>184</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Merriweather Sans</vt:lpstr>
      <vt:lpstr>EB Garamond</vt:lpstr>
      <vt:lpstr>Arial</vt:lpstr>
      <vt:lpstr>Crimson Text</vt:lpstr>
      <vt:lpstr>Times New Roman</vt:lpstr>
      <vt:lpstr>Calibri</vt:lpstr>
      <vt:lpstr>TLU</vt:lpstr>
      <vt:lpstr>Õpetajate arusaamad toe vajadusega õpilastest eestikeelsele haridusele ülemineku kontekstis</vt:lpstr>
      <vt:lpstr>Uurimistöö on teostatud projekti „Keeletundliku aineõppe metoodika väljatöötamine eesti keelt teise keelena omandavatele II kooliastme HEV-õpilastele“ raames</vt:lpstr>
      <vt:lpstr>Probleemistik ja kontekst</vt:lpstr>
      <vt:lpstr>Uurimisküsimused</vt:lpstr>
      <vt:lpstr>Õpetaja pädevuse kontiinumi mudel</vt:lpstr>
      <vt:lpstr>PowerPoint Presentation</vt:lpstr>
      <vt:lpstr>Õpetaja uskumused, motivatsioon ja tahe</vt:lpstr>
      <vt:lpstr>Uurimismetoodika</vt:lpstr>
      <vt:lpstr>Tulemused ja arutelu </vt:lpstr>
      <vt:lpstr>Milline on õpetajate potentsiaalne pädevus toe vajadustega õpilaste õpetamisel?</vt:lpstr>
      <vt:lpstr>Deklaratiivsed teadmised</vt:lpstr>
      <vt:lpstr>Teadmised eripedagoogikast</vt:lpstr>
      <vt:lpstr>Uskumused toe vajadusega õpilastest</vt:lpstr>
      <vt:lpstr>PowerPoint Presentation</vt:lpstr>
      <vt:lpstr>Uskumused õppesisust</vt:lpstr>
      <vt:lpstr>Uskumused õpetamispraktikatest toe vajadusega õpilastele</vt:lpstr>
      <vt:lpstr>Uskumused õpetamispraktikatest </vt:lpstr>
      <vt:lpstr>Kuidas õpetajad tajuvad, ja tõlgendavad toe vajadusega õpilasi käitumist ja oskusi ja milliseid pedagoogilisi otsuseid teevad? </vt:lpstr>
      <vt:lpstr>Näide 1 Töö klassiga ja individuaalne töö</vt:lpstr>
      <vt:lpstr>Näide 2 Keelebarjäär ja tekstiülesanne</vt:lpstr>
      <vt:lpstr>Näide 3 Järelvastamine</vt:lpstr>
      <vt:lpstr>Arutelu: Hindamise põhimõtted</vt:lpstr>
      <vt:lpstr>Arutelu: Kas õpetamispraktikad on erinevad HEV ja E2K puhul? </vt:lpstr>
      <vt:lpstr>Kokkuvõteks</vt:lpstr>
      <vt:lpstr>Kirjandus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Õpetajate arusaamad toe vajadusega õpilastest eestikeelsele haridusele ülemineku kontekstis</dc:title>
  <cp:lastModifiedBy>Gerly Tuisk</cp:lastModifiedBy>
  <cp:revision>3</cp:revision>
  <dcterms:modified xsi:type="dcterms:W3CDTF">2026-04-22T06:44:34Z</dcterms:modified>
</cp:coreProperties>
</file>